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2" r:id="rId1"/>
    <p:sldMasterId id="2147483757" r:id="rId2"/>
  </p:sldMasterIdLst>
  <p:notesMasterIdLst>
    <p:notesMasterId r:id="rId11"/>
  </p:notesMasterIdLst>
  <p:sldIdLst>
    <p:sldId id="284" r:id="rId3"/>
    <p:sldId id="272" r:id="rId4"/>
    <p:sldId id="276" r:id="rId5"/>
    <p:sldId id="277" r:id="rId6"/>
    <p:sldId id="279" r:id="rId7"/>
    <p:sldId id="281" r:id="rId8"/>
    <p:sldId id="283" r:id="rId9"/>
    <p:sldId id="285" r:id="rId10"/>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50" d="100"/>
          <a:sy n="50" d="100"/>
        </p:scale>
        <p:origin x="1200" y="3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smtClean="0">
                <a:latin typeface="Calibri" charset="0"/>
              </a:defRPr>
            </a:lvl1pPr>
          </a:lstStyle>
          <a:p>
            <a:pPr>
              <a:defRPr/>
            </a:pPr>
            <a:fld id="{83FA236F-DBD7-4EC5-A863-E99DCBBE9DC1}" type="datetime1">
              <a:rPr lang="en-US"/>
              <a:pPr>
                <a:defRPr/>
              </a:pPr>
              <a:t>11/3/2014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fr-FR" noProof="0" smtClean="0"/>
              <a:t>Click to edit Master text styles</a:t>
            </a:r>
          </a:p>
          <a:p>
            <a:pPr lvl="1"/>
            <a:r>
              <a:rPr lang="fr-FR" noProof="0" smtClean="0"/>
              <a:t>Second level</a:t>
            </a:r>
          </a:p>
          <a:p>
            <a:pPr lvl="2"/>
            <a:r>
              <a:rPr lang="fr-FR" noProof="0" smtClean="0"/>
              <a:t>Third level</a:t>
            </a:r>
          </a:p>
          <a:p>
            <a:pPr lvl="3"/>
            <a:r>
              <a:rPr lang="fr-FR" noProof="0" smtClean="0"/>
              <a:t>Fourth level</a:t>
            </a:r>
          </a:p>
          <a:p>
            <a:pPr lvl="4"/>
            <a:r>
              <a:rPr lang="fr-FR" noProof="0" smtClean="0"/>
              <a:t>Fifth level</a:t>
            </a:r>
            <a:endParaRPr lang="en-US"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smtClean="0">
                <a:latin typeface="Calibri" charset="0"/>
              </a:defRPr>
            </a:lvl1pPr>
          </a:lstStyle>
          <a:p>
            <a:pPr>
              <a:defRPr/>
            </a:pPr>
            <a:fld id="{8C92932E-40D6-416F-B99E-DAD0E00CDB9A}" type="slidenum">
              <a:rPr lang="en-US"/>
              <a:pPr>
                <a:defRPr/>
              </a:pPr>
              <a:t>‹#›</a:t>
            </a:fld>
            <a:endParaRPr lang="en-US"/>
          </a:p>
        </p:txBody>
      </p:sp>
    </p:spTree>
    <p:extLst>
      <p:ext uri="{BB962C8B-B14F-4D97-AF65-F5344CB8AC3E}">
        <p14:creationId xmlns:p14="http://schemas.microsoft.com/office/powerpoint/2010/main" val="1860943085"/>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8C92932E-40D6-416F-B99E-DAD0E00CDB9A}" type="slidenum">
              <a:rPr lang="en-US" smtClean="0"/>
              <a:pPr>
                <a:defRPr/>
              </a:pPr>
              <a:t>1</a:t>
            </a:fld>
            <a:endParaRPr lang="en-US"/>
          </a:p>
        </p:txBody>
      </p:sp>
    </p:spTree>
    <p:extLst>
      <p:ext uri="{BB962C8B-B14F-4D97-AF65-F5344CB8AC3E}">
        <p14:creationId xmlns:p14="http://schemas.microsoft.com/office/powerpoint/2010/main" val="22731956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Use for </a:t>
            </a:r>
            <a:r>
              <a:rPr lang="en-IE" smtClean="0"/>
              <a:t>discussion starter</a:t>
            </a:r>
            <a:endParaRPr lang="en-IE"/>
          </a:p>
        </p:txBody>
      </p:sp>
      <p:sp>
        <p:nvSpPr>
          <p:cNvPr id="4" name="Slide Number Placeholder 3"/>
          <p:cNvSpPr>
            <a:spLocks noGrp="1"/>
          </p:cNvSpPr>
          <p:nvPr>
            <p:ph type="sldNum" sz="quarter" idx="10"/>
          </p:nvPr>
        </p:nvSpPr>
        <p:spPr/>
        <p:txBody>
          <a:bodyPr/>
          <a:lstStyle/>
          <a:p>
            <a:pPr>
              <a:defRPr/>
            </a:pPr>
            <a:fld id="{8C92932E-40D6-416F-B99E-DAD0E00CDB9A}" type="slidenum">
              <a:rPr lang="en-US" smtClean="0"/>
              <a:pPr>
                <a:defRPr/>
              </a:pPr>
              <a:t>7</a:t>
            </a:fld>
            <a:endParaRPr lang="en-US"/>
          </a:p>
        </p:txBody>
      </p:sp>
    </p:spTree>
    <p:extLst>
      <p:ext uri="{BB962C8B-B14F-4D97-AF65-F5344CB8AC3E}">
        <p14:creationId xmlns:p14="http://schemas.microsoft.com/office/powerpoint/2010/main" val="379554282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jpe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 Id="rId5" Type="http://schemas.openxmlformats.org/officeDocument/2006/relationships/image" Target="../media/image4.jpeg"/><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11560" y="2492896"/>
            <a:ext cx="7772400" cy="1470025"/>
          </a:xfrm>
        </p:spPr>
        <p:txBody>
          <a:bodyPr/>
          <a:lstStyle>
            <a:lvl1pPr>
              <a:defRPr b="1">
                <a:solidFill>
                  <a:srgbClr val="2B7589"/>
                </a:solidFill>
              </a:defRPr>
            </a:lvl1pPr>
          </a:lstStyle>
          <a:p>
            <a:r>
              <a:rPr lang="en-US" smtClean="0"/>
              <a:t>Click to edit Master title style</a:t>
            </a:r>
            <a:endParaRPr lang="fr-BE" dirty="0"/>
          </a:p>
        </p:txBody>
      </p:sp>
      <p:sp>
        <p:nvSpPr>
          <p:cNvPr id="3" name="Subtitle 2"/>
          <p:cNvSpPr>
            <a:spLocks noGrp="1"/>
          </p:cNvSpPr>
          <p:nvPr>
            <p:ph type="subTitle" idx="1" hasCustomPrompt="1"/>
          </p:nvPr>
        </p:nvSpPr>
        <p:spPr>
          <a:xfrm>
            <a:off x="1187624" y="4221088"/>
            <a:ext cx="6840760" cy="1080120"/>
          </a:xfrm>
        </p:spPr>
        <p:txBody>
          <a:bodyPr/>
          <a:lstStyle>
            <a:lvl1pPr marL="0" indent="0" algn="ctr">
              <a:buNone/>
              <a:defRPr sz="2800" baseline="0">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Presenter’s Name, </a:t>
            </a:r>
            <a:r>
              <a:rPr lang="en-US" dirty="0" err="1" smtClean="0"/>
              <a:t>Organisation</a:t>
            </a:r>
            <a:r>
              <a:rPr lang="en-US" dirty="0" smtClean="0"/>
              <a:t> name</a:t>
            </a:r>
            <a:br>
              <a:rPr lang="en-US" dirty="0" smtClean="0"/>
            </a:br>
            <a:r>
              <a:rPr lang="en-US" dirty="0" smtClean="0"/>
              <a:t>DD/MM/YYYY</a:t>
            </a:r>
            <a:br>
              <a:rPr lang="en-US" dirty="0" smtClean="0"/>
            </a:br>
            <a:endParaRPr lang="fr-BE" dirty="0"/>
          </a:p>
        </p:txBody>
      </p:sp>
      <p:sp>
        <p:nvSpPr>
          <p:cNvPr id="4" name="Date Placeholder 3"/>
          <p:cNvSpPr>
            <a:spLocks noGrp="1"/>
          </p:cNvSpPr>
          <p:nvPr>
            <p:ph type="dt" sz="half" idx="10"/>
          </p:nvPr>
        </p:nvSpPr>
        <p:spPr/>
        <p:txBody>
          <a:bodyPr/>
          <a:lstStyle/>
          <a:p>
            <a:endParaRPr lang="fr-BE">
              <a:solidFill>
                <a:prstClr val="black">
                  <a:tint val="75000"/>
                </a:prstClr>
              </a:solidFill>
            </a:endParaRPr>
          </a:p>
        </p:txBody>
      </p:sp>
      <p:sp>
        <p:nvSpPr>
          <p:cNvPr id="5" name="Footer Placeholder 4"/>
          <p:cNvSpPr>
            <a:spLocks noGrp="1"/>
          </p:cNvSpPr>
          <p:nvPr>
            <p:ph type="ftr" sz="quarter" idx="11"/>
          </p:nvPr>
        </p:nvSpPr>
        <p:spPr/>
        <p:txBody>
          <a:bodyPr/>
          <a:lstStyle/>
          <a:p>
            <a:endParaRPr lang="fr-BE">
              <a:solidFill>
                <a:prstClr val="black">
                  <a:tint val="75000"/>
                </a:prstClr>
              </a:solidFill>
            </a:endParaRPr>
          </a:p>
        </p:txBody>
      </p:sp>
      <p:sp>
        <p:nvSpPr>
          <p:cNvPr id="6" name="Slide Number Placeholder 5"/>
          <p:cNvSpPr>
            <a:spLocks noGrp="1"/>
          </p:cNvSpPr>
          <p:nvPr>
            <p:ph type="sldNum" sz="quarter" idx="12"/>
          </p:nvPr>
        </p:nvSpPr>
        <p:spPr/>
        <p:txBody>
          <a:bodyPr/>
          <a:lstStyle/>
          <a:p>
            <a:fld id="{B36B2FD7-BC98-4E7D-A2CA-FB60172E7175}" type="slidenum">
              <a:rPr lang="fr-BE" smtClean="0">
                <a:solidFill>
                  <a:prstClr val="black">
                    <a:tint val="75000"/>
                  </a:prstClr>
                </a:solidFill>
              </a:rPr>
              <a:pPr/>
              <a:t>‹#›</a:t>
            </a:fld>
            <a:endParaRPr lang="fr-BE">
              <a:solidFill>
                <a:prstClr val="black">
                  <a:tint val="75000"/>
                </a:prstClr>
              </a:solidFill>
            </a:endParaRPr>
          </a:p>
        </p:txBody>
      </p:sp>
      <p:pic>
        <p:nvPicPr>
          <p:cNvPr id="1026" name="Picture 2" descr="C:\Users\elina.jokisalo\Pictures\CPDLAB\CPDlab-logo.png"/>
          <p:cNvPicPr>
            <a:picLocks noChangeAspect="1" noChangeArrowheads="1"/>
          </p:cNvPicPr>
          <p:nvPr/>
        </p:nvPicPr>
        <p:blipFill>
          <a:blip r:embed="rId2" cstate="print"/>
          <a:srcRect/>
          <a:stretch>
            <a:fillRect/>
          </a:stretch>
        </p:blipFill>
        <p:spPr bwMode="auto">
          <a:xfrm>
            <a:off x="251520" y="116632"/>
            <a:ext cx="3429000" cy="2095500"/>
          </a:xfrm>
          <a:prstGeom prst="rect">
            <a:avLst/>
          </a:prstGeom>
          <a:noFill/>
        </p:spPr>
      </p:pic>
      <p:cxnSp>
        <p:nvCxnSpPr>
          <p:cNvPr id="1029" name="AutoShape 9"/>
          <p:cNvCxnSpPr>
            <a:cxnSpLocks noChangeShapeType="1"/>
          </p:cNvCxnSpPr>
          <p:nvPr/>
        </p:nvCxnSpPr>
        <p:spPr bwMode="auto">
          <a:xfrm>
            <a:off x="251520" y="5589240"/>
            <a:ext cx="8568952" cy="0"/>
          </a:xfrm>
          <a:prstGeom prst="straightConnector1">
            <a:avLst/>
          </a:prstGeom>
          <a:noFill/>
          <a:ln w="9525">
            <a:solidFill>
              <a:srgbClr val="92CDDC"/>
            </a:solidFill>
            <a:round/>
            <a:headEnd/>
            <a:tailEnd/>
          </a:ln>
        </p:spPr>
      </p:cxnSp>
      <p:pic>
        <p:nvPicPr>
          <p:cNvPr id="7" name="Picture 2" descr="C:\Users\elina.jokisalo\Pictures\CPDLAB\cpdlab-partners-long.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7972" y="5661248"/>
            <a:ext cx="8572500" cy="116205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p:cNvPicPr/>
          <p:nvPr/>
        </p:nvPicPr>
        <p:blipFill>
          <a:blip r:embed="rId4" cstate="print">
            <a:extLst>
              <a:ext uri="{28A0092B-C50C-407E-A947-70E740481C1C}">
                <a14:useLocalDpi xmlns:a14="http://schemas.microsoft.com/office/drawing/2010/main" val="0"/>
              </a:ext>
            </a:extLst>
          </a:blip>
          <a:stretch>
            <a:fillRect/>
          </a:stretch>
        </p:blipFill>
        <p:spPr>
          <a:xfrm>
            <a:off x="5868144" y="235045"/>
            <a:ext cx="1095375" cy="382905"/>
          </a:xfrm>
          <a:prstGeom prst="rect">
            <a:avLst/>
          </a:prstGeom>
        </p:spPr>
      </p:pic>
      <p:pic>
        <p:nvPicPr>
          <p:cNvPr id="12" name="Picture 11" descr="C:\Users\elina.jokisalo\Pictures\eu_flag_llp_en-011_small.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524328" y="189275"/>
            <a:ext cx="1446530" cy="468630"/>
          </a:xfrm>
          <a:prstGeom prst="rect">
            <a:avLst/>
          </a:prstGeom>
          <a:noFill/>
          <a:ln>
            <a:noFill/>
          </a:ln>
        </p:spPr>
      </p:pic>
    </p:spTree>
    <p:extLst>
      <p:ext uri="{BB962C8B-B14F-4D97-AF65-F5344CB8AC3E}">
        <p14:creationId xmlns:p14="http://schemas.microsoft.com/office/powerpoint/2010/main" val="186051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b="1">
                <a:solidFill>
                  <a:srgbClr val="2B7589"/>
                </a:solidFill>
              </a:defRPr>
            </a:lvl1pPr>
          </a:lstStyle>
          <a:p>
            <a:r>
              <a:rPr lang="en-US" smtClean="0"/>
              <a:t>Click to edit Master title style</a:t>
            </a:r>
            <a:endParaRPr lang="fr-BE" dirty="0"/>
          </a:p>
        </p:txBody>
      </p:sp>
      <p:sp>
        <p:nvSpPr>
          <p:cNvPr id="3" name="Content Placeholder 2"/>
          <p:cNvSpPr>
            <a:spLocks noGrp="1"/>
          </p:cNvSpPr>
          <p:nvPr>
            <p:ph idx="1"/>
          </p:nvPr>
        </p:nvSpPr>
        <p:spPr>
          <a:xfrm>
            <a:off x="457200" y="1600201"/>
            <a:ext cx="8229600" cy="44210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dirty="0"/>
          </a:p>
        </p:txBody>
      </p:sp>
      <p:sp>
        <p:nvSpPr>
          <p:cNvPr id="6" name="Slide Number Placeholder 5"/>
          <p:cNvSpPr>
            <a:spLocks noGrp="1"/>
          </p:cNvSpPr>
          <p:nvPr>
            <p:ph type="sldNum" sz="quarter" idx="12"/>
          </p:nvPr>
        </p:nvSpPr>
        <p:spPr/>
        <p:txBody>
          <a:bodyPr/>
          <a:lstStyle/>
          <a:p>
            <a:fld id="{B36B2FD7-BC98-4E7D-A2CA-FB60172E7175}" type="slidenum">
              <a:rPr lang="fr-BE" smtClean="0">
                <a:solidFill>
                  <a:prstClr val="black">
                    <a:tint val="75000"/>
                  </a:prstClr>
                </a:solidFill>
              </a:rPr>
              <a:pPr/>
              <a:t>‹#›</a:t>
            </a:fld>
            <a:endParaRPr lang="fr-BE">
              <a:solidFill>
                <a:prstClr val="black">
                  <a:tint val="75000"/>
                </a:prstClr>
              </a:solidFill>
            </a:endParaRPr>
          </a:p>
        </p:txBody>
      </p:sp>
      <p:pic>
        <p:nvPicPr>
          <p:cNvPr id="2050" name="Picture 2" descr="C:\Users\elina.jokisalo\Pictures\CPDLAB\cpdlab-logo-237px-59px.png"/>
          <p:cNvPicPr>
            <a:picLocks noChangeAspect="1" noChangeArrowheads="1"/>
          </p:cNvPicPr>
          <p:nvPr/>
        </p:nvPicPr>
        <p:blipFill>
          <a:blip r:embed="rId2" cstate="print"/>
          <a:srcRect/>
          <a:stretch>
            <a:fillRect/>
          </a:stretch>
        </p:blipFill>
        <p:spPr bwMode="auto">
          <a:xfrm>
            <a:off x="186800" y="6427983"/>
            <a:ext cx="1224137" cy="304743"/>
          </a:xfrm>
          <a:prstGeom prst="rect">
            <a:avLst/>
          </a:prstGeom>
          <a:noFill/>
        </p:spPr>
      </p:pic>
      <p:cxnSp>
        <p:nvCxnSpPr>
          <p:cNvPr id="9" name="AutoShape 9"/>
          <p:cNvCxnSpPr>
            <a:cxnSpLocks noChangeShapeType="1"/>
          </p:cNvCxnSpPr>
          <p:nvPr/>
        </p:nvCxnSpPr>
        <p:spPr bwMode="auto">
          <a:xfrm>
            <a:off x="217280" y="6237312"/>
            <a:ext cx="8568952" cy="0"/>
          </a:xfrm>
          <a:prstGeom prst="straightConnector1">
            <a:avLst/>
          </a:prstGeom>
          <a:noFill/>
          <a:ln w="9525">
            <a:solidFill>
              <a:srgbClr val="92CDDC"/>
            </a:solidFill>
            <a:round/>
            <a:headEnd/>
            <a:tailEnd/>
          </a:ln>
        </p:spPr>
      </p:cxnSp>
      <p:pic>
        <p:nvPicPr>
          <p:cNvPr id="8" name="Picture 7" descr="C:\Users\elina.jokisalo\Pictures\eu_flag_llp_en-011_small.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91680" y="6356350"/>
            <a:ext cx="1251203" cy="416515"/>
          </a:xfrm>
          <a:prstGeom prst="rect">
            <a:avLst/>
          </a:prstGeom>
          <a:noFill/>
          <a:ln>
            <a:noFill/>
          </a:ln>
        </p:spPr>
      </p:pic>
    </p:spTree>
    <p:extLst>
      <p:ext uri="{BB962C8B-B14F-4D97-AF65-F5344CB8AC3E}">
        <p14:creationId xmlns:p14="http://schemas.microsoft.com/office/powerpoint/2010/main" val="243061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b="1">
                <a:solidFill>
                  <a:srgbClr val="2B7589"/>
                </a:solidFill>
              </a:defRPr>
            </a:lvl1pPr>
          </a:lstStyle>
          <a:p>
            <a:r>
              <a:rPr lang="en-US" smtClean="0"/>
              <a:t>Click to edit Master title style</a:t>
            </a:r>
            <a:endParaRPr lang="fr-BE" dirty="0"/>
          </a:p>
        </p:txBody>
      </p:sp>
      <p:sp>
        <p:nvSpPr>
          <p:cNvPr id="3" name="Content Placeholder 2"/>
          <p:cNvSpPr>
            <a:spLocks noGrp="1"/>
          </p:cNvSpPr>
          <p:nvPr>
            <p:ph sz="half" idx="1"/>
          </p:nvPr>
        </p:nvSpPr>
        <p:spPr>
          <a:xfrm>
            <a:off x="457200" y="1600201"/>
            <a:ext cx="4038600" cy="4421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dirty="0"/>
          </a:p>
        </p:txBody>
      </p:sp>
      <p:sp>
        <p:nvSpPr>
          <p:cNvPr id="4" name="Content Placeholder 3"/>
          <p:cNvSpPr>
            <a:spLocks noGrp="1"/>
          </p:cNvSpPr>
          <p:nvPr>
            <p:ph sz="half" idx="2"/>
          </p:nvPr>
        </p:nvSpPr>
        <p:spPr>
          <a:xfrm>
            <a:off x="4648200" y="1600201"/>
            <a:ext cx="4038600" cy="4421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13" name="Slide Number Placeholder 5"/>
          <p:cNvSpPr>
            <a:spLocks noGrp="1"/>
          </p:cNvSpPr>
          <p:nvPr>
            <p:ph type="sldNum" sz="quarter" idx="12"/>
          </p:nvPr>
        </p:nvSpPr>
        <p:spPr>
          <a:xfrm>
            <a:off x="6553200" y="6356350"/>
            <a:ext cx="2133600" cy="365125"/>
          </a:xfrm>
        </p:spPr>
        <p:txBody>
          <a:bodyPr/>
          <a:lstStyle/>
          <a:p>
            <a:fld id="{B36B2FD7-BC98-4E7D-A2CA-FB60172E7175}" type="slidenum">
              <a:rPr lang="fr-BE" smtClean="0">
                <a:solidFill>
                  <a:prstClr val="black">
                    <a:tint val="75000"/>
                  </a:prstClr>
                </a:solidFill>
              </a:rPr>
              <a:pPr/>
              <a:t>‹#›</a:t>
            </a:fld>
            <a:endParaRPr lang="fr-BE">
              <a:solidFill>
                <a:prstClr val="black">
                  <a:tint val="75000"/>
                </a:prstClr>
              </a:solidFill>
            </a:endParaRPr>
          </a:p>
        </p:txBody>
      </p:sp>
      <p:pic>
        <p:nvPicPr>
          <p:cNvPr id="14" name="Picture 2" descr="C:\Users\elina.jokisalo\Pictures\CPDLAB\cpdlab-logo-237px-59px.png"/>
          <p:cNvPicPr>
            <a:picLocks noChangeAspect="1" noChangeArrowheads="1"/>
          </p:cNvPicPr>
          <p:nvPr/>
        </p:nvPicPr>
        <p:blipFill>
          <a:blip r:embed="rId2" cstate="print"/>
          <a:srcRect/>
          <a:stretch>
            <a:fillRect/>
          </a:stretch>
        </p:blipFill>
        <p:spPr bwMode="auto">
          <a:xfrm>
            <a:off x="186800" y="6427983"/>
            <a:ext cx="1224137" cy="304743"/>
          </a:xfrm>
          <a:prstGeom prst="rect">
            <a:avLst/>
          </a:prstGeom>
          <a:noFill/>
        </p:spPr>
      </p:pic>
      <p:cxnSp>
        <p:nvCxnSpPr>
          <p:cNvPr id="15" name="AutoShape 9"/>
          <p:cNvCxnSpPr>
            <a:cxnSpLocks noChangeShapeType="1"/>
          </p:cNvCxnSpPr>
          <p:nvPr/>
        </p:nvCxnSpPr>
        <p:spPr bwMode="auto">
          <a:xfrm>
            <a:off x="217280" y="6237312"/>
            <a:ext cx="8568952" cy="0"/>
          </a:xfrm>
          <a:prstGeom prst="straightConnector1">
            <a:avLst/>
          </a:prstGeom>
          <a:noFill/>
          <a:ln w="9525">
            <a:solidFill>
              <a:srgbClr val="92CDDC"/>
            </a:solidFill>
            <a:round/>
            <a:headEnd/>
            <a:tailEnd/>
          </a:ln>
        </p:spPr>
      </p:cxnSp>
      <p:pic>
        <p:nvPicPr>
          <p:cNvPr id="16" name="Picture 15" descr="C:\Users\elina.jokisalo\Pictures\eu_flag_llp_en-011_small.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91680" y="6356350"/>
            <a:ext cx="1251203" cy="416515"/>
          </a:xfrm>
          <a:prstGeom prst="rect">
            <a:avLst/>
          </a:prstGeom>
          <a:noFill/>
          <a:ln>
            <a:noFill/>
          </a:ln>
        </p:spPr>
      </p:pic>
    </p:spTree>
    <p:extLst>
      <p:ext uri="{BB962C8B-B14F-4D97-AF65-F5344CB8AC3E}">
        <p14:creationId xmlns:p14="http://schemas.microsoft.com/office/powerpoint/2010/main" val="198311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lang="fr-BE" sz="4000" b="1" kern="1200" dirty="0">
                <a:solidFill>
                  <a:srgbClr val="2B7589"/>
                </a:solidFill>
                <a:latin typeface="+mj-lt"/>
                <a:ea typeface="+mj-ea"/>
                <a:cs typeface="+mj-cs"/>
              </a:defRPr>
            </a:lvl1pPr>
          </a:lstStyle>
          <a:p>
            <a:r>
              <a:rPr lang="en-US" smtClean="0"/>
              <a:t>Click to edit Master title style</a:t>
            </a:r>
            <a:endParaRPr lang="fr-BE" dirty="0"/>
          </a:p>
        </p:txBody>
      </p:sp>
    </p:spTree>
    <p:extLst>
      <p:ext uri="{BB962C8B-B14F-4D97-AF65-F5344CB8AC3E}">
        <p14:creationId xmlns:p14="http://schemas.microsoft.com/office/powerpoint/2010/main" val="10858344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11560" y="2492896"/>
            <a:ext cx="7772400" cy="1470025"/>
          </a:xfrm>
        </p:spPr>
        <p:txBody>
          <a:bodyPr/>
          <a:lstStyle>
            <a:lvl1pPr>
              <a:defRPr b="1">
                <a:solidFill>
                  <a:srgbClr val="2B7589"/>
                </a:solidFill>
              </a:defRPr>
            </a:lvl1pPr>
          </a:lstStyle>
          <a:p>
            <a:r>
              <a:rPr lang="en-US" smtClean="0"/>
              <a:t>Click to edit Master title style</a:t>
            </a:r>
            <a:endParaRPr lang="fr-BE" dirty="0"/>
          </a:p>
        </p:txBody>
      </p:sp>
      <p:sp>
        <p:nvSpPr>
          <p:cNvPr id="3" name="Subtitle 2"/>
          <p:cNvSpPr>
            <a:spLocks noGrp="1"/>
          </p:cNvSpPr>
          <p:nvPr>
            <p:ph type="subTitle" idx="1" hasCustomPrompt="1"/>
          </p:nvPr>
        </p:nvSpPr>
        <p:spPr>
          <a:xfrm>
            <a:off x="1187624" y="4221088"/>
            <a:ext cx="6840760" cy="1080120"/>
          </a:xfrm>
        </p:spPr>
        <p:txBody>
          <a:bodyPr/>
          <a:lstStyle>
            <a:lvl1pPr marL="0" indent="0" algn="ctr">
              <a:buNone/>
              <a:defRPr sz="2800" baseline="0">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Presenter’s Name, </a:t>
            </a:r>
            <a:r>
              <a:rPr lang="en-US" dirty="0" err="1" smtClean="0"/>
              <a:t>Organisation</a:t>
            </a:r>
            <a:r>
              <a:rPr lang="en-US" dirty="0" smtClean="0"/>
              <a:t> name</a:t>
            </a:r>
            <a:br>
              <a:rPr lang="en-US" dirty="0" smtClean="0"/>
            </a:br>
            <a:r>
              <a:rPr lang="en-US" dirty="0" smtClean="0"/>
              <a:t>DD/MM/YYYY</a:t>
            </a:r>
            <a:br>
              <a:rPr lang="en-US" dirty="0" smtClean="0"/>
            </a:br>
            <a:endParaRPr lang="fr-BE" dirty="0"/>
          </a:p>
        </p:txBody>
      </p:sp>
      <p:sp>
        <p:nvSpPr>
          <p:cNvPr id="4" name="Date Placeholder 3"/>
          <p:cNvSpPr>
            <a:spLocks noGrp="1"/>
          </p:cNvSpPr>
          <p:nvPr>
            <p:ph type="dt" sz="half" idx="10"/>
          </p:nvPr>
        </p:nvSpPr>
        <p:spPr/>
        <p:txBody>
          <a:bodyPr/>
          <a:lstStyle/>
          <a:p>
            <a:endParaRPr lang="fr-BE">
              <a:solidFill>
                <a:prstClr val="black">
                  <a:tint val="75000"/>
                </a:prstClr>
              </a:solidFill>
            </a:endParaRPr>
          </a:p>
        </p:txBody>
      </p:sp>
      <p:sp>
        <p:nvSpPr>
          <p:cNvPr id="5" name="Footer Placeholder 4"/>
          <p:cNvSpPr>
            <a:spLocks noGrp="1"/>
          </p:cNvSpPr>
          <p:nvPr>
            <p:ph type="ftr" sz="quarter" idx="11"/>
          </p:nvPr>
        </p:nvSpPr>
        <p:spPr/>
        <p:txBody>
          <a:bodyPr/>
          <a:lstStyle/>
          <a:p>
            <a:endParaRPr lang="fr-BE">
              <a:solidFill>
                <a:prstClr val="black">
                  <a:tint val="75000"/>
                </a:prstClr>
              </a:solidFill>
            </a:endParaRPr>
          </a:p>
        </p:txBody>
      </p:sp>
      <p:sp>
        <p:nvSpPr>
          <p:cNvPr id="6" name="Slide Number Placeholder 5"/>
          <p:cNvSpPr>
            <a:spLocks noGrp="1"/>
          </p:cNvSpPr>
          <p:nvPr>
            <p:ph type="sldNum" sz="quarter" idx="12"/>
          </p:nvPr>
        </p:nvSpPr>
        <p:spPr/>
        <p:txBody>
          <a:bodyPr/>
          <a:lstStyle/>
          <a:p>
            <a:fld id="{B36B2FD7-BC98-4E7D-A2CA-FB60172E7175}" type="slidenum">
              <a:rPr lang="fr-BE" smtClean="0">
                <a:solidFill>
                  <a:prstClr val="black">
                    <a:tint val="75000"/>
                  </a:prstClr>
                </a:solidFill>
              </a:rPr>
              <a:pPr/>
              <a:t>‹#›</a:t>
            </a:fld>
            <a:endParaRPr lang="fr-BE">
              <a:solidFill>
                <a:prstClr val="black">
                  <a:tint val="75000"/>
                </a:prstClr>
              </a:solidFill>
            </a:endParaRPr>
          </a:p>
        </p:txBody>
      </p:sp>
      <p:pic>
        <p:nvPicPr>
          <p:cNvPr id="1026" name="Picture 2" descr="C:\Users\elina.jokisalo\Pictures\CPDLAB\CPDlab-logo.png"/>
          <p:cNvPicPr>
            <a:picLocks noChangeAspect="1" noChangeArrowheads="1"/>
          </p:cNvPicPr>
          <p:nvPr/>
        </p:nvPicPr>
        <p:blipFill>
          <a:blip r:embed="rId2" cstate="print"/>
          <a:srcRect/>
          <a:stretch>
            <a:fillRect/>
          </a:stretch>
        </p:blipFill>
        <p:spPr bwMode="auto">
          <a:xfrm>
            <a:off x="251520" y="116632"/>
            <a:ext cx="3429000" cy="2095500"/>
          </a:xfrm>
          <a:prstGeom prst="rect">
            <a:avLst/>
          </a:prstGeom>
          <a:noFill/>
        </p:spPr>
      </p:pic>
      <p:cxnSp>
        <p:nvCxnSpPr>
          <p:cNvPr id="1029" name="AutoShape 9"/>
          <p:cNvCxnSpPr>
            <a:cxnSpLocks noChangeShapeType="1"/>
          </p:cNvCxnSpPr>
          <p:nvPr/>
        </p:nvCxnSpPr>
        <p:spPr bwMode="auto">
          <a:xfrm>
            <a:off x="251520" y="5589240"/>
            <a:ext cx="8568952" cy="0"/>
          </a:xfrm>
          <a:prstGeom prst="straightConnector1">
            <a:avLst/>
          </a:prstGeom>
          <a:noFill/>
          <a:ln w="9525">
            <a:solidFill>
              <a:srgbClr val="92CDDC"/>
            </a:solidFill>
            <a:round/>
            <a:headEnd/>
            <a:tailEnd/>
          </a:ln>
        </p:spPr>
      </p:cxnSp>
      <p:pic>
        <p:nvPicPr>
          <p:cNvPr id="7" name="Picture 2" descr="C:\Users\elina.jokisalo\Pictures\CPDLAB\cpdlab-partners-long.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7972" y="5661248"/>
            <a:ext cx="8572500" cy="116205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p:cNvPicPr/>
          <p:nvPr/>
        </p:nvPicPr>
        <p:blipFill>
          <a:blip r:embed="rId4" cstate="print">
            <a:extLst>
              <a:ext uri="{28A0092B-C50C-407E-A947-70E740481C1C}">
                <a14:useLocalDpi xmlns:a14="http://schemas.microsoft.com/office/drawing/2010/main" val="0"/>
              </a:ext>
            </a:extLst>
          </a:blip>
          <a:stretch>
            <a:fillRect/>
          </a:stretch>
        </p:blipFill>
        <p:spPr>
          <a:xfrm>
            <a:off x="5868144" y="235045"/>
            <a:ext cx="1095375" cy="382905"/>
          </a:xfrm>
          <a:prstGeom prst="rect">
            <a:avLst/>
          </a:prstGeom>
        </p:spPr>
      </p:pic>
      <p:pic>
        <p:nvPicPr>
          <p:cNvPr id="12" name="Picture 11" descr="C:\Users\elina.jokisalo\Pictures\eu_flag_llp_en-011_small.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524328" y="189275"/>
            <a:ext cx="1446530" cy="468630"/>
          </a:xfrm>
          <a:prstGeom prst="rect">
            <a:avLst/>
          </a:prstGeom>
          <a:noFill/>
          <a:ln>
            <a:noFill/>
          </a:ln>
        </p:spPr>
      </p:pic>
    </p:spTree>
    <p:extLst>
      <p:ext uri="{BB962C8B-B14F-4D97-AF65-F5344CB8AC3E}">
        <p14:creationId xmlns:p14="http://schemas.microsoft.com/office/powerpoint/2010/main" val="1235698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b="1">
                <a:solidFill>
                  <a:srgbClr val="2B7589"/>
                </a:solidFill>
              </a:defRPr>
            </a:lvl1pPr>
          </a:lstStyle>
          <a:p>
            <a:r>
              <a:rPr lang="en-US" smtClean="0"/>
              <a:t>Click to edit Master title style</a:t>
            </a:r>
            <a:endParaRPr lang="fr-BE" dirty="0"/>
          </a:p>
        </p:txBody>
      </p:sp>
      <p:sp>
        <p:nvSpPr>
          <p:cNvPr id="3" name="Content Placeholder 2"/>
          <p:cNvSpPr>
            <a:spLocks noGrp="1"/>
          </p:cNvSpPr>
          <p:nvPr>
            <p:ph idx="1"/>
          </p:nvPr>
        </p:nvSpPr>
        <p:spPr>
          <a:xfrm>
            <a:off x="457200" y="1600201"/>
            <a:ext cx="8229600" cy="44210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dirty="0"/>
          </a:p>
        </p:txBody>
      </p:sp>
      <p:sp>
        <p:nvSpPr>
          <p:cNvPr id="6" name="Slide Number Placeholder 5"/>
          <p:cNvSpPr>
            <a:spLocks noGrp="1"/>
          </p:cNvSpPr>
          <p:nvPr>
            <p:ph type="sldNum" sz="quarter" idx="12"/>
          </p:nvPr>
        </p:nvSpPr>
        <p:spPr/>
        <p:txBody>
          <a:bodyPr/>
          <a:lstStyle/>
          <a:p>
            <a:fld id="{B36B2FD7-BC98-4E7D-A2CA-FB60172E7175}" type="slidenum">
              <a:rPr lang="fr-BE" smtClean="0">
                <a:solidFill>
                  <a:prstClr val="black">
                    <a:tint val="75000"/>
                  </a:prstClr>
                </a:solidFill>
              </a:rPr>
              <a:pPr/>
              <a:t>‹#›</a:t>
            </a:fld>
            <a:endParaRPr lang="fr-BE">
              <a:solidFill>
                <a:prstClr val="black">
                  <a:tint val="75000"/>
                </a:prstClr>
              </a:solidFill>
            </a:endParaRPr>
          </a:p>
        </p:txBody>
      </p:sp>
      <p:pic>
        <p:nvPicPr>
          <p:cNvPr id="2050" name="Picture 2" descr="C:\Users\elina.jokisalo\Pictures\CPDLAB\cpdlab-logo-237px-59px.png"/>
          <p:cNvPicPr>
            <a:picLocks noChangeAspect="1" noChangeArrowheads="1"/>
          </p:cNvPicPr>
          <p:nvPr/>
        </p:nvPicPr>
        <p:blipFill>
          <a:blip r:embed="rId2" cstate="print"/>
          <a:srcRect/>
          <a:stretch>
            <a:fillRect/>
          </a:stretch>
        </p:blipFill>
        <p:spPr bwMode="auto">
          <a:xfrm>
            <a:off x="186800" y="6427983"/>
            <a:ext cx="1224137" cy="304743"/>
          </a:xfrm>
          <a:prstGeom prst="rect">
            <a:avLst/>
          </a:prstGeom>
          <a:noFill/>
        </p:spPr>
      </p:pic>
      <p:cxnSp>
        <p:nvCxnSpPr>
          <p:cNvPr id="9" name="AutoShape 9"/>
          <p:cNvCxnSpPr>
            <a:cxnSpLocks noChangeShapeType="1"/>
          </p:cNvCxnSpPr>
          <p:nvPr/>
        </p:nvCxnSpPr>
        <p:spPr bwMode="auto">
          <a:xfrm>
            <a:off x="217280" y="6237312"/>
            <a:ext cx="8568952" cy="0"/>
          </a:xfrm>
          <a:prstGeom prst="straightConnector1">
            <a:avLst/>
          </a:prstGeom>
          <a:noFill/>
          <a:ln w="9525">
            <a:solidFill>
              <a:srgbClr val="92CDDC"/>
            </a:solidFill>
            <a:round/>
            <a:headEnd/>
            <a:tailEnd/>
          </a:ln>
        </p:spPr>
      </p:cxnSp>
      <p:pic>
        <p:nvPicPr>
          <p:cNvPr id="8" name="Picture 7" descr="C:\Users\elina.jokisalo\Pictures\eu_flag_llp_en-011_small.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91680" y="6356350"/>
            <a:ext cx="1251203" cy="416515"/>
          </a:xfrm>
          <a:prstGeom prst="rect">
            <a:avLst/>
          </a:prstGeom>
          <a:noFill/>
          <a:ln>
            <a:noFill/>
          </a:ln>
        </p:spPr>
      </p:pic>
    </p:spTree>
    <p:extLst>
      <p:ext uri="{BB962C8B-B14F-4D97-AF65-F5344CB8AC3E}">
        <p14:creationId xmlns:p14="http://schemas.microsoft.com/office/powerpoint/2010/main" val="328625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b="1">
                <a:solidFill>
                  <a:srgbClr val="2B7589"/>
                </a:solidFill>
              </a:defRPr>
            </a:lvl1pPr>
          </a:lstStyle>
          <a:p>
            <a:r>
              <a:rPr lang="en-US" smtClean="0"/>
              <a:t>Click to edit Master title style</a:t>
            </a:r>
            <a:endParaRPr lang="fr-BE" dirty="0"/>
          </a:p>
        </p:txBody>
      </p:sp>
      <p:sp>
        <p:nvSpPr>
          <p:cNvPr id="3" name="Content Placeholder 2"/>
          <p:cNvSpPr>
            <a:spLocks noGrp="1"/>
          </p:cNvSpPr>
          <p:nvPr>
            <p:ph sz="half" idx="1"/>
          </p:nvPr>
        </p:nvSpPr>
        <p:spPr>
          <a:xfrm>
            <a:off x="457200" y="1600201"/>
            <a:ext cx="4038600" cy="4421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dirty="0"/>
          </a:p>
        </p:txBody>
      </p:sp>
      <p:sp>
        <p:nvSpPr>
          <p:cNvPr id="4" name="Content Placeholder 3"/>
          <p:cNvSpPr>
            <a:spLocks noGrp="1"/>
          </p:cNvSpPr>
          <p:nvPr>
            <p:ph sz="half" idx="2"/>
          </p:nvPr>
        </p:nvSpPr>
        <p:spPr>
          <a:xfrm>
            <a:off x="4648200" y="1600201"/>
            <a:ext cx="4038600" cy="4421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13" name="Slide Number Placeholder 5"/>
          <p:cNvSpPr>
            <a:spLocks noGrp="1"/>
          </p:cNvSpPr>
          <p:nvPr>
            <p:ph type="sldNum" sz="quarter" idx="12"/>
          </p:nvPr>
        </p:nvSpPr>
        <p:spPr>
          <a:xfrm>
            <a:off x="6553200" y="6356350"/>
            <a:ext cx="2133600" cy="365125"/>
          </a:xfrm>
        </p:spPr>
        <p:txBody>
          <a:bodyPr/>
          <a:lstStyle/>
          <a:p>
            <a:fld id="{B36B2FD7-BC98-4E7D-A2CA-FB60172E7175}" type="slidenum">
              <a:rPr lang="fr-BE" smtClean="0">
                <a:solidFill>
                  <a:prstClr val="black">
                    <a:tint val="75000"/>
                  </a:prstClr>
                </a:solidFill>
              </a:rPr>
              <a:pPr/>
              <a:t>‹#›</a:t>
            </a:fld>
            <a:endParaRPr lang="fr-BE">
              <a:solidFill>
                <a:prstClr val="black">
                  <a:tint val="75000"/>
                </a:prstClr>
              </a:solidFill>
            </a:endParaRPr>
          </a:p>
        </p:txBody>
      </p:sp>
      <p:pic>
        <p:nvPicPr>
          <p:cNvPr id="14" name="Picture 2" descr="C:\Users\elina.jokisalo\Pictures\CPDLAB\cpdlab-logo-237px-59px.png"/>
          <p:cNvPicPr>
            <a:picLocks noChangeAspect="1" noChangeArrowheads="1"/>
          </p:cNvPicPr>
          <p:nvPr/>
        </p:nvPicPr>
        <p:blipFill>
          <a:blip r:embed="rId2" cstate="print"/>
          <a:srcRect/>
          <a:stretch>
            <a:fillRect/>
          </a:stretch>
        </p:blipFill>
        <p:spPr bwMode="auto">
          <a:xfrm>
            <a:off x="186800" y="6427983"/>
            <a:ext cx="1224137" cy="304743"/>
          </a:xfrm>
          <a:prstGeom prst="rect">
            <a:avLst/>
          </a:prstGeom>
          <a:noFill/>
        </p:spPr>
      </p:pic>
      <p:cxnSp>
        <p:nvCxnSpPr>
          <p:cNvPr id="15" name="AutoShape 9"/>
          <p:cNvCxnSpPr>
            <a:cxnSpLocks noChangeShapeType="1"/>
          </p:cNvCxnSpPr>
          <p:nvPr/>
        </p:nvCxnSpPr>
        <p:spPr bwMode="auto">
          <a:xfrm>
            <a:off x="217280" y="6237312"/>
            <a:ext cx="8568952" cy="0"/>
          </a:xfrm>
          <a:prstGeom prst="straightConnector1">
            <a:avLst/>
          </a:prstGeom>
          <a:noFill/>
          <a:ln w="9525">
            <a:solidFill>
              <a:srgbClr val="92CDDC"/>
            </a:solidFill>
            <a:round/>
            <a:headEnd/>
            <a:tailEnd/>
          </a:ln>
        </p:spPr>
      </p:cxnSp>
      <p:pic>
        <p:nvPicPr>
          <p:cNvPr id="16" name="Picture 15" descr="C:\Users\elina.jokisalo\Pictures\eu_flag_llp_en-011_small.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91680" y="6356350"/>
            <a:ext cx="1251203" cy="416515"/>
          </a:xfrm>
          <a:prstGeom prst="rect">
            <a:avLst/>
          </a:prstGeom>
          <a:noFill/>
          <a:ln>
            <a:noFill/>
          </a:ln>
        </p:spPr>
      </p:pic>
    </p:spTree>
    <p:extLst>
      <p:ext uri="{BB962C8B-B14F-4D97-AF65-F5344CB8AC3E}">
        <p14:creationId xmlns:p14="http://schemas.microsoft.com/office/powerpoint/2010/main" val="3128159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lang="fr-BE" sz="4000" b="1" kern="1200" dirty="0">
                <a:solidFill>
                  <a:srgbClr val="2B7589"/>
                </a:solidFill>
                <a:latin typeface="+mj-lt"/>
                <a:ea typeface="+mj-ea"/>
                <a:cs typeface="+mj-cs"/>
              </a:defRPr>
            </a:lvl1pPr>
          </a:lstStyle>
          <a:p>
            <a:r>
              <a:rPr lang="en-US" smtClean="0"/>
              <a:t>Click to edit Master title style</a:t>
            </a:r>
            <a:endParaRPr lang="fr-BE" dirty="0"/>
          </a:p>
        </p:txBody>
      </p:sp>
    </p:spTree>
    <p:extLst>
      <p:ext uri="{BB962C8B-B14F-4D97-AF65-F5344CB8AC3E}">
        <p14:creationId xmlns:p14="http://schemas.microsoft.com/office/powerpoint/2010/main" val="331558169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fr-B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fontAlgn="auto">
              <a:spcBef>
                <a:spcPts val="0"/>
              </a:spcBef>
              <a:spcAft>
                <a:spcPts val="0"/>
              </a:spcAft>
            </a:pPr>
            <a:endParaRPr lang="fr-BE">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fontAlgn="auto">
              <a:spcBef>
                <a:spcPts val="0"/>
              </a:spcBef>
              <a:spcAft>
                <a:spcPts val="0"/>
              </a:spcAft>
            </a:pPr>
            <a:endParaRPr lang="fr-BE">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fontAlgn="auto">
              <a:spcBef>
                <a:spcPts val="0"/>
              </a:spcBef>
              <a:spcAft>
                <a:spcPts val="0"/>
              </a:spcAft>
            </a:pPr>
            <a:fld id="{B36B2FD7-BC98-4E7D-A2CA-FB60172E7175}" type="slidenum">
              <a:rPr lang="fr-BE" smtClean="0">
                <a:solidFill>
                  <a:prstClr val="black">
                    <a:tint val="75000"/>
                  </a:prstClr>
                </a:solidFill>
                <a:latin typeface="Calibri"/>
              </a:rPr>
              <a:pPr defTabSz="914400" fontAlgn="auto">
                <a:spcBef>
                  <a:spcPts val="0"/>
                </a:spcBef>
                <a:spcAft>
                  <a:spcPts val="0"/>
                </a:spcAft>
              </a:pPr>
              <a:t>‹#›</a:t>
            </a:fld>
            <a:endParaRPr lang="fr-BE">
              <a:solidFill>
                <a:prstClr val="black">
                  <a:tint val="75000"/>
                </a:prstClr>
              </a:solidFill>
              <a:latin typeface="Calibri"/>
            </a:endParaRPr>
          </a:p>
        </p:txBody>
      </p:sp>
    </p:spTree>
    <p:extLst>
      <p:ext uri="{BB962C8B-B14F-4D97-AF65-F5344CB8AC3E}">
        <p14:creationId xmlns:p14="http://schemas.microsoft.com/office/powerpoint/2010/main" val="3244918642"/>
      </p:ext>
    </p:extLst>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fr-B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fontAlgn="auto">
              <a:spcBef>
                <a:spcPts val="0"/>
              </a:spcBef>
              <a:spcAft>
                <a:spcPts val="0"/>
              </a:spcAft>
            </a:pPr>
            <a:endParaRPr lang="fr-BE">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fontAlgn="auto">
              <a:spcBef>
                <a:spcPts val="0"/>
              </a:spcBef>
              <a:spcAft>
                <a:spcPts val="0"/>
              </a:spcAft>
            </a:pPr>
            <a:endParaRPr lang="fr-BE">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fontAlgn="auto">
              <a:spcBef>
                <a:spcPts val="0"/>
              </a:spcBef>
              <a:spcAft>
                <a:spcPts val="0"/>
              </a:spcAft>
            </a:pPr>
            <a:fld id="{B36B2FD7-BC98-4E7D-A2CA-FB60172E7175}" type="slidenum">
              <a:rPr lang="fr-BE" smtClean="0">
                <a:solidFill>
                  <a:prstClr val="black">
                    <a:tint val="75000"/>
                  </a:prstClr>
                </a:solidFill>
                <a:latin typeface="Calibri"/>
              </a:rPr>
              <a:pPr defTabSz="914400" fontAlgn="auto">
                <a:spcBef>
                  <a:spcPts val="0"/>
                </a:spcBef>
                <a:spcAft>
                  <a:spcPts val="0"/>
                </a:spcAft>
              </a:pPr>
              <a:t>‹#›</a:t>
            </a:fld>
            <a:endParaRPr lang="fr-BE">
              <a:solidFill>
                <a:prstClr val="black">
                  <a:tint val="75000"/>
                </a:prstClr>
              </a:solidFill>
              <a:latin typeface="Calibri"/>
            </a:endParaRPr>
          </a:p>
        </p:txBody>
      </p:sp>
    </p:spTree>
    <p:extLst>
      <p:ext uri="{BB962C8B-B14F-4D97-AF65-F5344CB8AC3E}">
        <p14:creationId xmlns:p14="http://schemas.microsoft.com/office/powerpoint/2010/main" val="855133660"/>
      </p:ext>
    </p:extLst>
  </p:cSld>
  <p:clrMap bg1="lt1" tx1="dk1" bg2="lt2" tx2="dk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slide" Target="slide2.xml"/><Relationship Id="rId4" Type="http://schemas.openxmlformats.org/officeDocument/2006/relationships/slide" Target="slide5.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6.xml"/><Relationship Id="rId6" Type="http://schemas.openxmlformats.org/officeDocument/2006/relationships/hyperlink" Target="http://creativecommons.org/licenses/by-sa/3.0/" TargetMode="External"/><Relationship Id="rId5" Type="http://schemas.openxmlformats.org/officeDocument/2006/relationships/hyperlink" Target="mailto:info@eun.org" TargetMode="External"/><Relationship Id="rId4" Type="http://schemas.openxmlformats.org/officeDocument/2006/relationships/hyperlink" Target="http://cpdlab.eun.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err="1"/>
              <a:t>eS</a:t>
            </a:r>
            <a:r>
              <a:rPr lang="en-US" dirty="0"/>
              <a:t> 9.2a </a:t>
            </a:r>
            <a:r>
              <a:rPr lang="en-US" dirty="0" smtClean="0"/>
              <a:t> </a:t>
            </a:r>
            <a:r>
              <a:rPr lang="en-US" dirty="0" err="1" smtClean="0"/>
              <a:t>eSafety</a:t>
            </a:r>
            <a:r>
              <a:rPr lang="en-US" dirty="0" smtClean="0"/>
              <a:t> Label</a:t>
            </a:r>
            <a:br>
              <a:rPr lang="en-US" dirty="0" smtClean="0"/>
            </a:br>
            <a:r>
              <a:rPr lang="en-US" dirty="0" smtClean="0"/>
              <a:t>- </a:t>
            </a:r>
            <a:r>
              <a:rPr lang="cs-CZ" dirty="0" smtClean="0"/>
              <a:t>hodnotící nástroje</a:t>
            </a:r>
            <a:endParaRPr lang="fr-BE" dirty="0"/>
          </a:p>
        </p:txBody>
      </p:sp>
      <p:sp>
        <p:nvSpPr>
          <p:cNvPr id="4" name="Slide Number Placeholder 3"/>
          <p:cNvSpPr>
            <a:spLocks noGrp="1"/>
          </p:cNvSpPr>
          <p:nvPr>
            <p:ph type="sldNum" sz="quarter" idx="12"/>
          </p:nvPr>
        </p:nvSpPr>
        <p:spPr/>
        <p:txBody>
          <a:bodyPr/>
          <a:lstStyle/>
          <a:p>
            <a:fld id="{B36B2FD7-BC98-4E7D-A2CA-FB60172E7175}" type="slidenum">
              <a:rPr lang="fr-BE" smtClean="0">
                <a:solidFill>
                  <a:prstClr val="black">
                    <a:tint val="75000"/>
                  </a:prstClr>
                </a:solidFill>
              </a:rPr>
              <a:pPr/>
              <a:t>1</a:t>
            </a:fld>
            <a:endParaRPr lang="fr-BE">
              <a:solidFill>
                <a:prstClr val="black">
                  <a:tint val="75000"/>
                </a:prstClr>
              </a:solidFill>
            </a:endParaRPr>
          </a:p>
        </p:txBody>
      </p:sp>
    </p:spTree>
    <p:extLst>
      <p:ext uri="{BB962C8B-B14F-4D97-AF65-F5344CB8AC3E}">
        <p14:creationId xmlns:p14="http://schemas.microsoft.com/office/powerpoint/2010/main" val="12196013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Title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normAutofit/>
          </a:bodyPr>
          <a:lstStyle/>
          <a:p>
            <a:r>
              <a:rPr lang="cs-CZ" dirty="0" smtClean="0"/>
              <a:t>Hodnotící nástroje </a:t>
            </a:r>
            <a:endParaRPr lang="en-US" dirty="0" smtClean="0"/>
          </a:p>
        </p:txBody>
      </p:sp>
      <p:sp>
        <p:nvSpPr>
          <p:cNvPr id="13315" name="Content Placeholder 2"/>
          <p:cNvSpPr>
            <a:spLocks noGrp="1"/>
          </p:cNvSpPr>
          <p:nvPr>
            <p:ph idx="1"/>
          </p:nvPr>
        </p:nvSpPr>
        <p:spPr>
          <a:xfrm>
            <a:off x="584200" y="987475"/>
            <a:ext cx="8229600" cy="4421088"/>
          </a:xfrm>
        </p:spPr>
        <p:txBody>
          <a:bodyPr/>
          <a:lstStyle/>
          <a:p>
            <a:pPr>
              <a:buFont typeface="Arial" charset="0"/>
              <a:buNone/>
            </a:pPr>
            <a:r>
              <a:rPr lang="cs-CZ" sz="2800" dirty="0" smtClean="0"/>
              <a:t>Hodnotící nástroje</a:t>
            </a:r>
            <a:r>
              <a:rPr lang="en-US" sz="2800" dirty="0" smtClean="0"/>
              <a:t> </a:t>
            </a:r>
            <a:r>
              <a:rPr lang="cs-CZ" sz="2800" dirty="0" smtClean="0"/>
              <a:t>zahrnují 3 oblasti</a:t>
            </a:r>
            <a:r>
              <a:rPr lang="en-US" sz="2800" dirty="0" smtClean="0"/>
              <a:t>:</a:t>
            </a:r>
          </a:p>
          <a:p>
            <a:pPr lvl="2">
              <a:buFont typeface="Courier New" charset="0"/>
              <a:buChar char="o"/>
            </a:pPr>
            <a:r>
              <a:rPr lang="en-US" sz="2800" dirty="0" err="1" smtClean="0"/>
              <a:t>Infrastru</a:t>
            </a:r>
            <a:r>
              <a:rPr lang="cs-CZ" sz="2800" dirty="0" err="1" smtClean="0"/>
              <a:t>ktura</a:t>
            </a:r>
            <a:endParaRPr lang="en-US" sz="2800" dirty="0" smtClean="0"/>
          </a:p>
          <a:p>
            <a:pPr lvl="2">
              <a:buFont typeface="Courier New" charset="0"/>
              <a:buChar char="o"/>
            </a:pPr>
            <a:r>
              <a:rPr lang="en-US" sz="2800" dirty="0" err="1" smtClean="0"/>
              <a:t>Poli</a:t>
            </a:r>
            <a:r>
              <a:rPr lang="cs-CZ" sz="2800" dirty="0" err="1" smtClean="0"/>
              <a:t>tika</a:t>
            </a:r>
            <a:r>
              <a:rPr lang="en-US" sz="2800" dirty="0" smtClean="0"/>
              <a:t> </a:t>
            </a:r>
          </a:p>
          <a:p>
            <a:pPr lvl="2">
              <a:buFont typeface="Courier New" charset="0"/>
              <a:buChar char="o"/>
            </a:pPr>
            <a:r>
              <a:rPr lang="en-US" sz="2800" dirty="0" err="1" smtClean="0"/>
              <a:t>Pra</a:t>
            </a:r>
            <a:r>
              <a:rPr lang="cs-CZ" sz="2800" dirty="0" err="1" smtClean="0"/>
              <a:t>xe</a:t>
            </a:r>
            <a:endParaRPr lang="en-US" sz="2800" dirty="0" smtClean="0"/>
          </a:p>
          <a:p>
            <a:pPr>
              <a:buFont typeface="Arial" charset="0"/>
              <a:buNone/>
            </a:pPr>
            <a:r>
              <a:rPr lang="cs-CZ" sz="2800" dirty="0" smtClean="0"/>
              <a:t>Školy si vyhodnotí situaci jednou za dva roky. V každé z oblastí odpoví na 15 otázek, které se volí náhodně.</a:t>
            </a:r>
            <a:r>
              <a:rPr lang="en-US" sz="2800" dirty="0" smtClean="0"/>
              <a:t> </a:t>
            </a:r>
          </a:p>
          <a:p>
            <a:pPr>
              <a:buFont typeface="Arial" charset="0"/>
              <a:buNone/>
            </a:pPr>
            <a:endParaRPr lang="en-US" sz="2800" dirty="0" smtClean="0"/>
          </a:p>
          <a:p>
            <a:pPr>
              <a:buFont typeface="Arial" charset="0"/>
              <a:buNone/>
            </a:pPr>
            <a:endParaRPr lang="en-US" sz="2800" dirty="0" smtClean="0"/>
          </a:p>
        </p:txBody>
      </p:sp>
      <p:sp>
        <p:nvSpPr>
          <p:cNvPr id="13316" name="TextBox 3"/>
          <p:cNvSpPr txBox="1">
            <a:spLocks noChangeArrowheads="1"/>
          </p:cNvSpPr>
          <p:nvPr/>
        </p:nvSpPr>
        <p:spPr bwMode="auto">
          <a:xfrm>
            <a:off x="457200" y="4337594"/>
            <a:ext cx="8483600" cy="1886670"/>
          </a:xfrm>
          <a:prstGeom prst="rect">
            <a:avLst/>
          </a:prstGeom>
          <a:blipFill dpi="0" rotWithShape="1">
            <a:blip r:embed="rId2"/>
            <a:srcRect/>
            <a:tile tx="0" ty="0" sx="100000" sy="100000" flip="none" algn="tl"/>
          </a:blipFill>
          <a:ln w="9525">
            <a:noFill/>
            <a:miter lim="800000"/>
            <a:headEnd/>
            <a:tailEnd/>
          </a:ln>
        </p:spPr>
        <p:txBody>
          <a:bodyPr>
            <a:spAutoFit/>
          </a:bodyPr>
          <a:lstStyle/>
          <a:p>
            <a:pPr eaLnBrk="0" hangingPunct="0">
              <a:spcBef>
                <a:spcPct val="20000"/>
              </a:spcBef>
            </a:pPr>
            <a:endParaRPr lang="en-US" sz="900" dirty="0">
              <a:latin typeface="Calibri" charset="0"/>
            </a:endParaRPr>
          </a:p>
          <a:p>
            <a:pPr eaLnBrk="0" hangingPunct="0">
              <a:spcBef>
                <a:spcPct val="20000"/>
              </a:spcBef>
            </a:pPr>
            <a:r>
              <a:rPr lang="cs-CZ" sz="2800" dirty="0" smtClean="0">
                <a:latin typeface="Calibri" charset="0"/>
              </a:rPr>
              <a:t>Po hodnocení se vygeneruje </a:t>
            </a:r>
            <a:r>
              <a:rPr lang="en-US" sz="2800" dirty="0" smtClean="0">
                <a:latin typeface="Calibri" charset="0"/>
              </a:rPr>
              <a:t> </a:t>
            </a:r>
            <a:r>
              <a:rPr lang="en-US" sz="2800" dirty="0" smtClean="0">
                <a:solidFill>
                  <a:srgbClr val="FF0000"/>
                </a:solidFill>
                <a:latin typeface="Calibri" charset="0"/>
              </a:rPr>
              <a:t>A</a:t>
            </a:r>
            <a:r>
              <a:rPr lang="cs-CZ" sz="2800" dirty="0" err="1" smtClean="0">
                <a:solidFill>
                  <a:srgbClr val="FF0000"/>
                </a:solidFill>
                <a:latin typeface="Calibri" charset="0"/>
              </a:rPr>
              <a:t>kční</a:t>
            </a:r>
            <a:r>
              <a:rPr lang="cs-CZ" sz="2800" dirty="0" smtClean="0">
                <a:solidFill>
                  <a:srgbClr val="FF0000"/>
                </a:solidFill>
                <a:latin typeface="Calibri" charset="0"/>
              </a:rPr>
              <a:t> plán</a:t>
            </a:r>
            <a:r>
              <a:rPr lang="en-US" sz="2800" dirty="0" smtClean="0">
                <a:solidFill>
                  <a:srgbClr val="FF0000"/>
                </a:solidFill>
                <a:latin typeface="Calibri" charset="0"/>
              </a:rPr>
              <a:t> </a:t>
            </a:r>
            <a:r>
              <a:rPr lang="en-US" sz="2800" dirty="0" smtClean="0">
                <a:latin typeface="Calibri" charset="0"/>
              </a:rPr>
              <a:t>a </a:t>
            </a:r>
            <a:r>
              <a:rPr lang="cs-CZ" sz="2800" dirty="0" smtClean="0">
                <a:solidFill>
                  <a:srgbClr val="FF0000"/>
                </a:solidFill>
                <a:latin typeface="Calibri" charset="0"/>
              </a:rPr>
              <a:t>r</a:t>
            </a:r>
            <a:r>
              <a:rPr lang="en-US" sz="2800" dirty="0" err="1" smtClean="0">
                <a:solidFill>
                  <a:srgbClr val="FF0000"/>
                </a:solidFill>
                <a:latin typeface="Calibri" charset="0"/>
              </a:rPr>
              <a:t>eferen</a:t>
            </a:r>
            <a:r>
              <a:rPr lang="cs-CZ" sz="2800" dirty="0" smtClean="0">
                <a:solidFill>
                  <a:srgbClr val="FF0000"/>
                </a:solidFill>
                <a:latin typeface="Calibri" charset="0"/>
              </a:rPr>
              <a:t>ční dokumenty,</a:t>
            </a:r>
            <a:r>
              <a:rPr lang="cs-CZ" sz="2800" dirty="0">
                <a:latin typeface="Calibri" charset="0"/>
              </a:rPr>
              <a:t> </a:t>
            </a:r>
            <a:r>
              <a:rPr lang="cs-CZ" sz="2800" dirty="0" smtClean="0">
                <a:latin typeface="Calibri" charset="0"/>
              </a:rPr>
              <a:t>které napomohou škole zlepšit </a:t>
            </a:r>
            <a:r>
              <a:rPr lang="cs-CZ" sz="2800" dirty="0" err="1" smtClean="0">
                <a:latin typeface="Calibri" charset="0"/>
              </a:rPr>
              <a:t>eBezpečnost</a:t>
            </a:r>
            <a:r>
              <a:rPr lang="cs-CZ" sz="2800" dirty="0" smtClean="0">
                <a:latin typeface="Calibri" charset="0"/>
              </a:rPr>
              <a:t> a výkonnost systému. </a:t>
            </a:r>
            <a:endParaRPr lang="en-US" sz="2800" dirty="0">
              <a:latin typeface="Calibri" charset="0"/>
            </a:endParaRP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Title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cs-CZ" sz="2800" dirty="0" smtClean="0"/>
              <a:t>Je celá škola chráněna proti virům?</a:t>
            </a:r>
            <a:r>
              <a:rPr lang="en-US" sz="2800" dirty="0" smtClean="0"/>
              <a:t> </a:t>
            </a:r>
          </a:p>
        </p:txBody>
      </p:sp>
      <p:sp>
        <p:nvSpPr>
          <p:cNvPr id="14339" name="Subtitle 2"/>
          <p:cNvSpPr>
            <a:spLocks noGrp="1"/>
          </p:cNvSpPr>
          <p:nvPr>
            <p:ph idx="1"/>
          </p:nvPr>
        </p:nvSpPr>
        <p:spPr>
          <a:xfrm>
            <a:off x="457200" y="1600201"/>
            <a:ext cx="8229600" cy="4089399"/>
          </a:xfrm>
        </p:spPr>
        <p:txBody>
          <a:bodyPr/>
          <a:lstStyle/>
          <a:p>
            <a:pPr algn="l" eaLnBrk="1" hangingPunct="1">
              <a:spcBef>
                <a:spcPct val="0"/>
              </a:spcBef>
              <a:spcAft>
                <a:spcPts val="3600"/>
              </a:spcAft>
            </a:pPr>
            <a:r>
              <a:rPr lang="en-US" sz="2500" dirty="0" smtClean="0">
                <a:solidFill>
                  <a:srgbClr val="898989"/>
                </a:solidFill>
              </a:rPr>
              <a:t>N</a:t>
            </a:r>
            <a:r>
              <a:rPr lang="cs-CZ" sz="2500" dirty="0" smtClean="0">
                <a:solidFill>
                  <a:srgbClr val="898989"/>
                </a:solidFill>
              </a:rPr>
              <a:t>e vždy, záleží na učiteli</a:t>
            </a:r>
            <a:r>
              <a:rPr lang="en-US" sz="2500" dirty="0" smtClean="0">
                <a:solidFill>
                  <a:srgbClr val="898989"/>
                </a:solidFill>
              </a:rPr>
              <a:t>/ICT </a:t>
            </a:r>
            <a:r>
              <a:rPr lang="cs-CZ" sz="2500" dirty="0" smtClean="0">
                <a:solidFill>
                  <a:srgbClr val="898989"/>
                </a:solidFill>
              </a:rPr>
              <a:t>koordinátorovi.</a:t>
            </a:r>
            <a:r>
              <a:rPr lang="en-US" sz="2500" dirty="0" smtClean="0">
                <a:solidFill>
                  <a:srgbClr val="898989"/>
                </a:solidFill>
              </a:rPr>
              <a:t> </a:t>
            </a:r>
          </a:p>
          <a:p>
            <a:pPr algn="l" eaLnBrk="1" hangingPunct="1">
              <a:spcBef>
                <a:spcPct val="0"/>
              </a:spcBef>
              <a:spcAft>
                <a:spcPts val="3600"/>
              </a:spcAft>
            </a:pPr>
            <a:r>
              <a:rPr lang="cs-CZ" sz="2500" dirty="0" smtClean="0">
                <a:solidFill>
                  <a:srgbClr val="898989"/>
                </a:solidFill>
              </a:rPr>
              <a:t>Na některých počítačích je virová ochrana nainstalována. </a:t>
            </a:r>
            <a:r>
              <a:rPr lang="en-US" sz="2500" dirty="0" smtClean="0">
                <a:solidFill>
                  <a:srgbClr val="898989"/>
                </a:solidFill>
              </a:rPr>
              <a:t> </a:t>
            </a:r>
          </a:p>
          <a:p>
            <a:pPr algn="l" eaLnBrk="1" hangingPunct="1">
              <a:spcBef>
                <a:spcPct val="0"/>
              </a:spcBef>
              <a:spcAft>
                <a:spcPts val="1800"/>
              </a:spcAft>
            </a:pPr>
            <a:r>
              <a:rPr lang="cs-CZ" sz="2500" dirty="0" smtClean="0">
                <a:solidFill>
                  <a:srgbClr val="898989"/>
                </a:solidFill>
              </a:rPr>
              <a:t>Ano, celá školní síť je chráněna proti virům.</a:t>
            </a:r>
            <a:r>
              <a:rPr lang="en-US" sz="2500" dirty="0" smtClean="0">
                <a:solidFill>
                  <a:srgbClr val="898989"/>
                </a:solidFill>
              </a:rPr>
              <a:t> </a:t>
            </a:r>
          </a:p>
        </p:txBody>
      </p:sp>
      <p:sp>
        <p:nvSpPr>
          <p:cNvPr id="4" name="Action Button: Custom 3">
            <a:hlinkClick r:id="" action="ppaction://hlinkshowjump?jump=nextslide" highlightClick="1"/>
          </p:cNvPr>
          <p:cNvSpPr>
            <a:spLocks noChangeArrowheads="1"/>
          </p:cNvSpPr>
          <p:nvPr/>
        </p:nvSpPr>
        <p:spPr bwMode="auto">
          <a:xfrm>
            <a:off x="8383588" y="1477280"/>
            <a:ext cx="609600" cy="501650"/>
          </a:xfrm>
          <a:prstGeom prst="actionButtonBlank">
            <a:avLst/>
          </a:prstGeom>
          <a:gradFill rotWithShape="1">
            <a:gsLst>
              <a:gs pos="0">
                <a:srgbClr val="A0CA4A"/>
              </a:gs>
              <a:gs pos="100000">
                <a:srgbClr val="DCFFA0"/>
              </a:gs>
            </a:gsLst>
            <a:lin ang="16200000"/>
          </a:gradFill>
          <a:ln w="9525">
            <a:solidFill>
              <a:srgbClr val="98B954"/>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lang="en-US" sz="2800" dirty="0">
                <a:latin typeface="+mn-lt"/>
                <a:cs typeface="+mn-cs"/>
              </a:rPr>
              <a:t>A</a:t>
            </a:r>
          </a:p>
        </p:txBody>
      </p:sp>
      <p:sp>
        <p:nvSpPr>
          <p:cNvPr id="5" name="Action Button: Custom 4">
            <a:hlinkClick r:id="" action="ppaction://hlinkshowjump?jump=nextslide" highlightClick="1"/>
          </p:cNvPr>
          <p:cNvSpPr>
            <a:spLocks noChangeArrowheads="1"/>
          </p:cNvSpPr>
          <p:nvPr/>
        </p:nvSpPr>
        <p:spPr bwMode="auto">
          <a:xfrm>
            <a:off x="8385175" y="2407555"/>
            <a:ext cx="608013" cy="501650"/>
          </a:xfrm>
          <a:prstGeom prst="actionButtonBlank">
            <a:avLst/>
          </a:prstGeom>
          <a:gradFill rotWithShape="1">
            <a:gsLst>
              <a:gs pos="0">
                <a:srgbClr val="A0CA4A"/>
              </a:gs>
              <a:gs pos="100000">
                <a:srgbClr val="DCFFA0"/>
              </a:gs>
            </a:gsLst>
            <a:lin ang="16200000"/>
          </a:gradFill>
          <a:ln w="9525">
            <a:solidFill>
              <a:srgbClr val="98B954"/>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lang="en-US" sz="2800" dirty="0">
                <a:ea typeface="Arial" charset="0"/>
              </a:rPr>
              <a:t>B</a:t>
            </a:r>
          </a:p>
        </p:txBody>
      </p:sp>
      <p:sp>
        <p:nvSpPr>
          <p:cNvPr id="6" name="Action Button: Custom 5">
            <a:hlinkClick r:id="rId2" action="ppaction://hlinksldjump" highlightClick="1"/>
          </p:cNvPr>
          <p:cNvSpPr>
            <a:spLocks noChangeArrowheads="1"/>
          </p:cNvSpPr>
          <p:nvPr/>
        </p:nvSpPr>
        <p:spPr bwMode="auto">
          <a:xfrm>
            <a:off x="8385175" y="3333068"/>
            <a:ext cx="608013" cy="501650"/>
          </a:xfrm>
          <a:prstGeom prst="actionButtonBlank">
            <a:avLst/>
          </a:prstGeom>
          <a:gradFill rotWithShape="1">
            <a:gsLst>
              <a:gs pos="0">
                <a:srgbClr val="A0CA4A"/>
              </a:gs>
              <a:gs pos="100000">
                <a:srgbClr val="DCFFA0"/>
              </a:gs>
            </a:gsLst>
            <a:lin ang="16200000"/>
          </a:gradFill>
          <a:ln w="9525">
            <a:solidFill>
              <a:srgbClr val="98B954"/>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lang="en-US" sz="2800" dirty="0">
                <a:ea typeface="Arial" charset="0"/>
              </a:rPr>
              <a:t>C</a:t>
            </a:r>
          </a:p>
        </p:txBody>
      </p:sp>
      <p:sp>
        <p:nvSpPr>
          <p:cNvPr id="8" name="Action Button: Custom 7">
            <a:hlinkClick r:id="rId2" action="ppaction://hlinksldjump" highlightClick="1"/>
          </p:cNvPr>
          <p:cNvSpPr>
            <a:spLocks noChangeArrowheads="1"/>
          </p:cNvSpPr>
          <p:nvPr/>
        </p:nvSpPr>
        <p:spPr bwMode="auto">
          <a:xfrm>
            <a:off x="6265863" y="5689600"/>
            <a:ext cx="2725737" cy="388938"/>
          </a:xfrm>
          <a:prstGeom prst="actionButtonBlank">
            <a:avLst/>
          </a:prstGeom>
          <a:gradFill rotWithShape="1">
            <a:gsLst>
              <a:gs pos="0">
                <a:srgbClr val="9BC1FF"/>
              </a:gs>
              <a:gs pos="100000">
                <a:srgbClr val="3F80CD"/>
              </a:gs>
            </a:gsLst>
            <a:lin ang="5400000"/>
          </a:gradFill>
          <a:ln w="9525">
            <a:solidFill>
              <a:srgbClr val="4A7EBB"/>
            </a:solidFill>
            <a:miter lim="800000"/>
            <a:headEnd/>
            <a:tailEnd/>
          </a:ln>
          <a:effectLst>
            <a:outerShdw blurRad="40000" dist="23000" dir="5400000" rotWithShape="0">
              <a:srgbClr val="808080">
                <a:alpha val="34999"/>
              </a:srgbClr>
            </a:outerShdw>
          </a:effectLst>
        </p:spPr>
        <p:txBody>
          <a:bodyPr anchor="ctr"/>
          <a:lstStyle/>
          <a:p>
            <a:pPr algn="ctr">
              <a:defRPr/>
            </a:pPr>
            <a:r>
              <a:rPr lang="cs-CZ" sz="2400" b="1" dirty="0" smtClean="0">
                <a:solidFill>
                  <a:srgbClr val="000090"/>
                </a:solidFill>
                <a:latin typeface="+mn-lt"/>
                <a:cs typeface="+mn-cs"/>
              </a:rPr>
              <a:t>Další otázka</a:t>
            </a:r>
            <a:endParaRPr lang="en-US" sz="2400" b="1" dirty="0">
              <a:solidFill>
                <a:srgbClr val="000090"/>
              </a:solidFill>
              <a:latin typeface="+mn-lt"/>
              <a:cs typeface="+mn-cs"/>
            </a:endParaRPr>
          </a:p>
        </p:txBody>
      </p:sp>
      <p:sp>
        <p:nvSpPr>
          <p:cNvPr id="14344" name="TextBox 8"/>
          <p:cNvSpPr txBox="1">
            <a:spLocks noChangeArrowheads="1"/>
          </p:cNvSpPr>
          <p:nvPr/>
        </p:nvSpPr>
        <p:spPr bwMode="auto">
          <a:xfrm>
            <a:off x="264741" y="5689600"/>
            <a:ext cx="2133600" cy="461665"/>
          </a:xfrm>
          <a:prstGeom prst="rect">
            <a:avLst/>
          </a:prstGeom>
          <a:noFill/>
          <a:ln w="25400">
            <a:solidFill>
              <a:schemeClr val="tx1"/>
            </a:solidFill>
            <a:miter lim="800000"/>
            <a:headEnd/>
            <a:tailEnd/>
          </a:ln>
        </p:spPr>
        <p:txBody>
          <a:bodyPr>
            <a:spAutoFit/>
          </a:bodyPr>
          <a:lstStyle/>
          <a:p>
            <a:r>
              <a:rPr lang="en-US" sz="2400" i="1" dirty="0" err="1" smtClean="0"/>
              <a:t>Infrastru</a:t>
            </a:r>
            <a:r>
              <a:rPr lang="cs-CZ" sz="2400" i="1" dirty="0" err="1" smtClean="0"/>
              <a:t>ktura</a:t>
            </a:r>
            <a:endParaRPr lang="en-US" sz="2400" i="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Title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cs-CZ" sz="2800" dirty="0" smtClean="0"/>
              <a:t>Jsou vzdělávací a administrativní funkce odděleny</a:t>
            </a:r>
            <a:r>
              <a:rPr lang="en-US" sz="2800" dirty="0" smtClean="0"/>
              <a:t>? </a:t>
            </a:r>
          </a:p>
        </p:txBody>
      </p:sp>
      <p:sp>
        <p:nvSpPr>
          <p:cNvPr id="16387" name="Subtitle 2"/>
          <p:cNvSpPr>
            <a:spLocks noGrp="1"/>
          </p:cNvSpPr>
          <p:nvPr>
            <p:ph idx="1"/>
          </p:nvPr>
        </p:nvSpPr>
        <p:spPr/>
        <p:txBody>
          <a:bodyPr/>
          <a:lstStyle/>
          <a:p>
            <a:pPr algn="l" eaLnBrk="1" hangingPunct="1">
              <a:spcBef>
                <a:spcPct val="0"/>
              </a:spcBef>
              <a:spcAft>
                <a:spcPts val="3600"/>
              </a:spcAft>
            </a:pPr>
            <a:r>
              <a:rPr lang="cs-CZ" sz="2500" dirty="0" smtClean="0">
                <a:solidFill>
                  <a:srgbClr val="898989"/>
                </a:solidFill>
              </a:rPr>
              <a:t>Jsou na stejném serveru.</a:t>
            </a:r>
            <a:r>
              <a:rPr lang="en-US" sz="2500" dirty="0" smtClean="0">
                <a:solidFill>
                  <a:srgbClr val="898989"/>
                </a:solidFill>
              </a:rPr>
              <a:t> </a:t>
            </a:r>
          </a:p>
          <a:p>
            <a:pPr algn="l" eaLnBrk="1" hangingPunct="1">
              <a:spcBef>
                <a:spcPct val="0"/>
              </a:spcBef>
              <a:spcAft>
                <a:spcPts val="3600"/>
              </a:spcAft>
            </a:pPr>
            <a:r>
              <a:rPr lang="cs-CZ" sz="2500" dirty="0" smtClean="0">
                <a:solidFill>
                  <a:srgbClr val="898989"/>
                </a:solidFill>
              </a:rPr>
              <a:t>Nevím</a:t>
            </a:r>
            <a:r>
              <a:rPr lang="en-US" sz="2500" dirty="0" smtClean="0">
                <a:solidFill>
                  <a:srgbClr val="898989"/>
                </a:solidFill>
              </a:rPr>
              <a:t>. </a:t>
            </a:r>
          </a:p>
          <a:p>
            <a:pPr algn="l" eaLnBrk="1" hangingPunct="1">
              <a:spcBef>
                <a:spcPct val="0"/>
              </a:spcBef>
              <a:spcAft>
                <a:spcPts val="1800"/>
              </a:spcAft>
            </a:pPr>
            <a:r>
              <a:rPr lang="cs-CZ" sz="2500" dirty="0" smtClean="0">
                <a:solidFill>
                  <a:srgbClr val="898989"/>
                </a:solidFill>
              </a:rPr>
              <a:t>Ano, máme oddělená vzdělávací a administrativní </a:t>
            </a:r>
          </a:p>
          <a:p>
            <a:pPr marL="0" indent="0" algn="l" eaLnBrk="1" hangingPunct="1">
              <a:spcBef>
                <a:spcPct val="0"/>
              </a:spcBef>
              <a:spcAft>
                <a:spcPts val="1800"/>
              </a:spcAft>
              <a:buNone/>
            </a:pPr>
            <a:r>
              <a:rPr lang="cs-CZ" sz="2500" dirty="0" smtClean="0">
                <a:solidFill>
                  <a:srgbClr val="898989"/>
                </a:solidFill>
              </a:rPr>
              <a:t>prostředí.</a:t>
            </a:r>
            <a:r>
              <a:rPr lang="en-US" sz="2500" dirty="0" smtClean="0">
                <a:solidFill>
                  <a:srgbClr val="898989"/>
                </a:solidFill>
              </a:rPr>
              <a:t> </a:t>
            </a:r>
          </a:p>
        </p:txBody>
      </p:sp>
      <p:sp>
        <p:nvSpPr>
          <p:cNvPr id="4" name="Action Button: Custom 3">
            <a:hlinkClick r:id="" action="ppaction://hlinkshowjump?jump=nextslide" highlightClick="1"/>
          </p:cNvPr>
          <p:cNvSpPr>
            <a:spLocks noChangeArrowheads="1"/>
          </p:cNvSpPr>
          <p:nvPr/>
        </p:nvSpPr>
        <p:spPr bwMode="auto">
          <a:xfrm>
            <a:off x="8383588" y="1552341"/>
            <a:ext cx="608012" cy="501650"/>
          </a:xfrm>
          <a:prstGeom prst="actionButtonBlank">
            <a:avLst/>
          </a:prstGeom>
          <a:gradFill rotWithShape="1">
            <a:gsLst>
              <a:gs pos="0">
                <a:srgbClr val="A0CA4A"/>
              </a:gs>
              <a:gs pos="100000">
                <a:srgbClr val="DCFFA0"/>
              </a:gs>
            </a:gsLst>
            <a:lin ang="16200000"/>
          </a:gradFill>
          <a:ln w="9525">
            <a:solidFill>
              <a:srgbClr val="98B954"/>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lang="en-US" sz="2800" dirty="0">
                <a:latin typeface="+mn-lt"/>
                <a:cs typeface="+mn-cs"/>
              </a:rPr>
              <a:t>A</a:t>
            </a:r>
          </a:p>
        </p:txBody>
      </p:sp>
      <p:sp>
        <p:nvSpPr>
          <p:cNvPr id="5" name="Action Button: Custom 4">
            <a:hlinkClick r:id="" action="ppaction://hlinkshowjump?jump=nextslide" highlightClick="1"/>
          </p:cNvPr>
          <p:cNvSpPr>
            <a:spLocks noChangeArrowheads="1"/>
          </p:cNvSpPr>
          <p:nvPr/>
        </p:nvSpPr>
        <p:spPr bwMode="auto">
          <a:xfrm>
            <a:off x="8383588" y="2481028"/>
            <a:ext cx="608012" cy="501650"/>
          </a:xfrm>
          <a:prstGeom prst="actionButtonBlank">
            <a:avLst/>
          </a:prstGeom>
          <a:gradFill rotWithShape="1">
            <a:gsLst>
              <a:gs pos="0">
                <a:srgbClr val="A0CA4A"/>
              </a:gs>
              <a:gs pos="100000">
                <a:srgbClr val="DCFFA0"/>
              </a:gs>
            </a:gsLst>
            <a:lin ang="16200000"/>
          </a:gradFill>
          <a:ln w="9525">
            <a:solidFill>
              <a:srgbClr val="98B954"/>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lang="en-US" sz="2800" dirty="0">
                <a:ea typeface="Arial" charset="0"/>
              </a:rPr>
              <a:t>B</a:t>
            </a:r>
          </a:p>
        </p:txBody>
      </p:sp>
      <p:sp>
        <p:nvSpPr>
          <p:cNvPr id="6" name="Action Button: Custom 5">
            <a:hlinkClick r:id="rId2" action="ppaction://hlinksldjump" highlightClick="1"/>
          </p:cNvPr>
          <p:cNvSpPr>
            <a:spLocks noChangeArrowheads="1"/>
          </p:cNvSpPr>
          <p:nvPr/>
        </p:nvSpPr>
        <p:spPr bwMode="auto">
          <a:xfrm>
            <a:off x="8383588" y="3424003"/>
            <a:ext cx="608012" cy="501650"/>
          </a:xfrm>
          <a:prstGeom prst="actionButtonBlank">
            <a:avLst/>
          </a:prstGeom>
          <a:gradFill rotWithShape="1">
            <a:gsLst>
              <a:gs pos="0">
                <a:srgbClr val="A0CA4A"/>
              </a:gs>
              <a:gs pos="100000">
                <a:srgbClr val="DCFFA0"/>
              </a:gs>
            </a:gsLst>
            <a:lin ang="16200000"/>
          </a:gradFill>
          <a:ln w="9525">
            <a:solidFill>
              <a:srgbClr val="98B954"/>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lang="en-US" sz="2800" dirty="0">
                <a:ea typeface="Arial" charset="0"/>
              </a:rPr>
              <a:t>C</a:t>
            </a:r>
          </a:p>
        </p:txBody>
      </p:sp>
      <p:sp>
        <p:nvSpPr>
          <p:cNvPr id="8" name="Action Button: Custom 7">
            <a:hlinkClick r:id="rId2" action="ppaction://hlinksldjump" highlightClick="1"/>
          </p:cNvPr>
          <p:cNvSpPr>
            <a:spLocks noChangeArrowheads="1"/>
          </p:cNvSpPr>
          <p:nvPr/>
        </p:nvSpPr>
        <p:spPr bwMode="auto">
          <a:xfrm>
            <a:off x="6265863" y="4862278"/>
            <a:ext cx="2725737" cy="388938"/>
          </a:xfrm>
          <a:prstGeom prst="actionButtonBlank">
            <a:avLst/>
          </a:prstGeom>
          <a:gradFill rotWithShape="1">
            <a:gsLst>
              <a:gs pos="0">
                <a:srgbClr val="9BC1FF"/>
              </a:gs>
              <a:gs pos="100000">
                <a:srgbClr val="3F80CD"/>
              </a:gs>
            </a:gsLst>
            <a:lin ang="5400000"/>
          </a:gradFill>
          <a:ln w="9525">
            <a:solidFill>
              <a:srgbClr val="4A7EBB"/>
            </a:solidFill>
            <a:miter lim="800000"/>
            <a:headEnd/>
            <a:tailEnd/>
          </a:ln>
          <a:effectLst>
            <a:outerShdw blurRad="40000" dist="23000" dir="5400000" rotWithShape="0">
              <a:srgbClr val="808080">
                <a:alpha val="34999"/>
              </a:srgbClr>
            </a:outerShdw>
          </a:effectLst>
        </p:spPr>
        <p:txBody>
          <a:bodyPr anchor="ctr"/>
          <a:lstStyle/>
          <a:p>
            <a:pPr algn="ctr">
              <a:defRPr/>
            </a:pPr>
            <a:r>
              <a:rPr lang="cs-CZ" sz="2400" b="1" dirty="0" smtClean="0">
                <a:solidFill>
                  <a:srgbClr val="000090"/>
                </a:solidFill>
                <a:latin typeface="+mn-lt"/>
                <a:cs typeface="+mn-cs"/>
              </a:rPr>
              <a:t>Další otázka</a:t>
            </a:r>
            <a:endParaRPr lang="en-US" sz="2400" b="1" dirty="0">
              <a:solidFill>
                <a:srgbClr val="000090"/>
              </a:solidFill>
              <a:latin typeface="+mn-lt"/>
              <a:cs typeface="+mn-cs"/>
            </a:endParaRPr>
          </a:p>
        </p:txBody>
      </p:sp>
      <p:sp>
        <p:nvSpPr>
          <p:cNvPr id="16392" name="TextBox 8"/>
          <p:cNvSpPr txBox="1">
            <a:spLocks noChangeArrowheads="1"/>
          </p:cNvSpPr>
          <p:nvPr/>
        </p:nvSpPr>
        <p:spPr bwMode="auto">
          <a:xfrm>
            <a:off x="207264" y="5568716"/>
            <a:ext cx="2133600" cy="461665"/>
          </a:xfrm>
          <a:prstGeom prst="rect">
            <a:avLst/>
          </a:prstGeom>
          <a:noFill/>
          <a:ln w="25400">
            <a:solidFill>
              <a:schemeClr val="tx1"/>
            </a:solidFill>
            <a:miter lim="800000"/>
            <a:headEnd/>
            <a:tailEnd/>
          </a:ln>
        </p:spPr>
        <p:txBody>
          <a:bodyPr>
            <a:spAutoFit/>
          </a:bodyPr>
          <a:lstStyle/>
          <a:p>
            <a:r>
              <a:rPr lang="en-US" sz="2400" i="1" dirty="0" err="1" smtClean="0"/>
              <a:t>Infrastru</a:t>
            </a:r>
            <a:r>
              <a:rPr lang="cs-CZ" sz="2400" i="1" dirty="0" err="1" smtClean="0"/>
              <a:t>ktura</a:t>
            </a:r>
            <a:endParaRPr lang="en-US" sz="2400" i="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Title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normAutofit/>
          </a:bodyPr>
          <a:lstStyle/>
          <a:p>
            <a:pPr eaLnBrk="1" hangingPunct="1"/>
            <a:r>
              <a:rPr lang="cs-CZ" sz="2800" dirty="0" smtClean="0"/>
              <a:t>Jak se přidělují hesla novým uživatelům ve sboru a jak žákům? </a:t>
            </a:r>
            <a:r>
              <a:rPr lang="en-US" sz="2800" dirty="0" smtClean="0"/>
              <a:t> </a:t>
            </a:r>
          </a:p>
        </p:txBody>
      </p:sp>
      <p:sp>
        <p:nvSpPr>
          <p:cNvPr id="18435" name="Subtitle 2"/>
          <p:cNvSpPr>
            <a:spLocks noGrp="1"/>
          </p:cNvSpPr>
          <p:nvPr>
            <p:ph idx="1"/>
          </p:nvPr>
        </p:nvSpPr>
        <p:spPr/>
        <p:txBody>
          <a:bodyPr/>
          <a:lstStyle/>
          <a:p>
            <a:pPr algn="l" eaLnBrk="1" hangingPunct="1">
              <a:spcBef>
                <a:spcPct val="0"/>
              </a:spcBef>
              <a:spcAft>
                <a:spcPts val="3600"/>
              </a:spcAft>
            </a:pPr>
            <a:r>
              <a:rPr lang="en-US" sz="2500" dirty="0" smtClean="0">
                <a:solidFill>
                  <a:srgbClr val="898989"/>
                </a:solidFill>
              </a:rPr>
              <a:t>N</a:t>
            </a:r>
            <a:r>
              <a:rPr lang="cs-CZ" sz="2500" dirty="0" err="1" smtClean="0">
                <a:solidFill>
                  <a:srgbClr val="898989"/>
                </a:solidFill>
              </a:rPr>
              <a:t>oví</a:t>
            </a:r>
            <a:r>
              <a:rPr lang="cs-CZ" sz="2500" dirty="0" smtClean="0">
                <a:solidFill>
                  <a:srgbClr val="898989"/>
                </a:solidFill>
              </a:rPr>
              <a:t> uživatelé dostávají standardní heslo a jsou požádáni, aby si jej změnili po přihlášení.</a:t>
            </a:r>
            <a:r>
              <a:rPr lang="en-US" sz="2500" dirty="0" smtClean="0">
                <a:solidFill>
                  <a:srgbClr val="898989"/>
                </a:solidFill>
              </a:rPr>
              <a:t> </a:t>
            </a:r>
          </a:p>
          <a:p>
            <a:pPr algn="l" eaLnBrk="1" hangingPunct="1">
              <a:spcBef>
                <a:spcPct val="0"/>
              </a:spcBef>
              <a:spcAft>
                <a:spcPts val="3600"/>
              </a:spcAft>
            </a:pPr>
            <a:r>
              <a:rPr lang="cs-CZ" sz="2500" dirty="0" smtClean="0">
                <a:solidFill>
                  <a:srgbClr val="898989"/>
                </a:solidFill>
              </a:rPr>
              <a:t>Závisí to na učiteli. Nevím, jak se hesla generují. </a:t>
            </a:r>
            <a:endParaRPr lang="en-US" sz="2500" dirty="0" smtClean="0">
              <a:solidFill>
                <a:srgbClr val="898989"/>
              </a:solidFill>
            </a:endParaRPr>
          </a:p>
          <a:p>
            <a:pPr algn="l" eaLnBrk="1" hangingPunct="1">
              <a:spcBef>
                <a:spcPct val="0"/>
              </a:spcBef>
              <a:spcAft>
                <a:spcPts val="1800"/>
              </a:spcAft>
            </a:pPr>
            <a:r>
              <a:rPr lang="cs-CZ" sz="2500" dirty="0" smtClean="0">
                <a:solidFill>
                  <a:srgbClr val="898989"/>
                </a:solidFill>
              </a:rPr>
              <a:t>Systém sám přiděluje hesla. </a:t>
            </a:r>
            <a:endParaRPr lang="en-US" sz="2500" dirty="0" smtClean="0">
              <a:solidFill>
                <a:srgbClr val="898989"/>
              </a:solidFill>
            </a:endParaRPr>
          </a:p>
        </p:txBody>
      </p:sp>
      <p:sp>
        <p:nvSpPr>
          <p:cNvPr id="4" name="Action Button: Custom 3">
            <a:hlinkClick r:id="" action="ppaction://hlinkshowjump?jump=nextslide" highlightClick="1"/>
          </p:cNvPr>
          <p:cNvSpPr>
            <a:spLocks noChangeArrowheads="1"/>
          </p:cNvSpPr>
          <p:nvPr/>
        </p:nvSpPr>
        <p:spPr bwMode="auto">
          <a:xfrm>
            <a:off x="8479387" y="1592892"/>
            <a:ext cx="608012" cy="501650"/>
          </a:xfrm>
          <a:prstGeom prst="actionButtonBlank">
            <a:avLst/>
          </a:prstGeom>
          <a:gradFill rotWithShape="1">
            <a:gsLst>
              <a:gs pos="0">
                <a:srgbClr val="A0CA4A"/>
              </a:gs>
              <a:gs pos="100000">
                <a:srgbClr val="DCFFA0"/>
              </a:gs>
            </a:gsLst>
            <a:lin ang="16200000"/>
          </a:gradFill>
          <a:ln w="9525">
            <a:solidFill>
              <a:srgbClr val="98B954"/>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lang="en-US" sz="2800" dirty="0">
                <a:latin typeface="+mn-lt"/>
                <a:cs typeface="+mn-cs"/>
              </a:rPr>
              <a:t>A</a:t>
            </a:r>
          </a:p>
        </p:txBody>
      </p:sp>
      <p:sp>
        <p:nvSpPr>
          <p:cNvPr id="5" name="Action Button: Custom 4">
            <a:hlinkClick r:id="" action="ppaction://hlinkshowjump?jump=nextslide" highlightClick="1"/>
          </p:cNvPr>
          <p:cNvSpPr>
            <a:spLocks noChangeArrowheads="1"/>
          </p:cNvSpPr>
          <p:nvPr/>
        </p:nvSpPr>
        <p:spPr bwMode="auto">
          <a:xfrm>
            <a:off x="8479387" y="2810504"/>
            <a:ext cx="608012" cy="501650"/>
          </a:xfrm>
          <a:prstGeom prst="actionButtonBlank">
            <a:avLst/>
          </a:prstGeom>
          <a:gradFill rotWithShape="1">
            <a:gsLst>
              <a:gs pos="0">
                <a:srgbClr val="A0CA4A"/>
              </a:gs>
              <a:gs pos="100000">
                <a:srgbClr val="DCFFA0"/>
              </a:gs>
            </a:gsLst>
            <a:lin ang="16200000"/>
          </a:gradFill>
          <a:ln w="9525">
            <a:solidFill>
              <a:srgbClr val="98B954"/>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lang="en-US" sz="2800" dirty="0">
                <a:ea typeface="Arial" charset="0"/>
              </a:rPr>
              <a:t>B</a:t>
            </a:r>
          </a:p>
        </p:txBody>
      </p:sp>
      <p:sp>
        <p:nvSpPr>
          <p:cNvPr id="6" name="Action Button: Custom 5">
            <a:hlinkClick r:id="rId2" action="ppaction://hlinksldjump" highlightClick="1"/>
          </p:cNvPr>
          <p:cNvSpPr>
            <a:spLocks noChangeArrowheads="1"/>
          </p:cNvSpPr>
          <p:nvPr/>
        </p:nvSpPr>
        <p:spPr bwMode="auto">
          <a:xfrm>
            <a:off x="8479387" y="4007479"/>
            <a:ext cx="608012" cy="501650"/>
          </a:xfrm>
          <a:prstGeom prst="actionButtonBlank">
            <a:avLst/>
          </a:prstGeom>
          <a:gradFill rotWithShape="1">
            <a:gsLst>
              <a:gs pos="0">
                <a:srgbClr val="A0CA4A"/>
              </a:gs>
              <a:gs pos="100000">
                <a:srgbClr val="DCFFA0"/>
              </a:gs>
            </a:gsLst>
            <a:lin ang="16200000"/>
          </a:gradFill>
          <a:ln w="9525">
            <a:solidFill>
              <a:srgbClr val="98B954"/>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lang="en-US" sz="2800" dirty="0">
                <a:ea typeface="Arial" charset="0"/>
              </a:rPr>
              <a:t>C</a:t>
            </a:r>
          </a:p>
        </p:txBody>
      </p:sp>
      <p:sp>
        <p:nvSpPr>
          <p:cNvPr id="8" name="Action Button: Custom 7">
            <a:hlinkClick r:id="rId3" action="ppaction://hlinksldjump" highlightClick="1"/>
          </p:cNvPr>
          <p:cNvSpPr>
            <a:spLocks noChangeArrowheads="1"/>
          </p:cNvSpPr>
          <p:nvPr/>
        </p:nvSpPr>
        <p:spPr bwMode="auto">
          <a:xfrm>
            <a:off x="6361662" y="4836154"/>
            <a:ext cx="2725737" cy="388938"/>
          </a:xfrm>
          <a:prstGeom prst="actionButtonBlank">
            <a:avLst/>
          </a:prstGeom>
          <a:gradFill rotWithShape="1">
            <a:gsLst>
              <a:gs pos="0">
                <a:srgbClr val="9BC1FF"/>
              </a:gs>
              <a:gs pos="100000">
                <a:srgbClr val="3F80CD"/>
              </a:gs>
            </a:gsLst>
            <a:lin ang="5400000"/>
          </a:gradFill>
          <a:ln w="9525">
            <a:solidFill>
              <a:srgbClr val="4A7EBB"/>
            </a:solidFill>
            <a:miter lim="800000"/>
            <a:headEnd/>
            <a:tailEnd/>
          </a:ln>
          <a:effectLst>
            <a:outerShdw blurRad="40000" dist="23000" dir="5400000" rotWithShape="0">
              <a:srgbClr val="808080">
                <a:alpha val="34999"/>
              </a:srgbClr>
            </a:outerShdw>
          </a:effectLst>
        </p:spPr>
        <p:txBody>
          <a:bodyPr anchor="ctr"/>
          <a:lstStyle/>
          <a:p>
            <a:pPr algn="ctr">
              <a:defRPr/>
            </a:pPr>
            <a:r>
              <a:rPr lang="cs-CZ" sz="2400" b="1" dirty="0" smtClean="0">
                <a:solidFill>
                  <a:srgbClr val="000090"/>
                </a:solidFill>
                <a:latin typeface="+mn-lt"/>
                <a:cs typeface="+mn-cs"/>
              </a:rPr>
              <a:t>Nová otázka</a:t>
            </a:r>
            <a:endParaRPr lang="en-US" sz="2400" b="1" dirty="0">
              <a:solidFill>
                <a:srgbClr val="000090"/>
              </a:solidFill>
              <a:latin typeface="+mn-lt"/>
              <a:cs typeface="+mn-cs"/>
            </a:endParaRPr>
          </a:p>
        </p:txBody>
      </p:sp>
      <p:sp>
        <p:nvSpPr>
          <p:cNvPr id="18440" name="TextBox 8"/>
          <p:cNvSpPr txBox="1">
            <a:spLocks noChangeArrowheads="1"/>
          </p:cNvSpPr>
          <p:nvPr/>
        </p:nvSpPr>
        <p:spPr bwMode="auto">
          <a:xfrm>
            <a:off x="388407" y="5542592"/>
            <a:ext cx="2133600" cy="461665"/>
          </a:xfrm>
          <a:prstGeom prst="rect">
            <a:avLst/>
          </a:prstGeom>
          <a:noFill/>
          <a:ln w="25400">
            <a:solidFill>
              <a:schemeClr val="tx1"/>
            </a:solidFill>
            <a:miter lim="800000"/>
            <a:headEnd/>
            <a:tailEnd/>
          </a:ln>
        </p:spPr>
        <p:txBody>
          <a:bodyPr>
            <a:spAutoFit/>
          </a:bodyPr>
          <a:lstStyle/>
          <a:p>
            <a:r>
              <a:rPr lang="en-US" sz="2400" i="1" dirty="0" err="1" smtClean="0"/>
              <a:t>Infrastru</a:t>
            </a:r>
            <a:r>
              <a:rPr lang="cs-CZ" sz="2400" i="1" dirty="0" err="1" smtClean="0"/>
              <a:t>ktura</a:t>
            </a:r>
            <a:endParaRPr lang="en-US" sz="2400" i="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Title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cs-CZ" sz="2800" dirty="0" smtClean="0"/>
              <a:t>Mohou všichni uživatelé využívat USB disky na školních počítačích</a:t>
            </a:r>
            <a:r>
              <a:rPr lang="en-US" sz="2800" dirty="0" smtClean="0"/>
              <a:t>? </a:t>
            </a:r>
          </a:p>
        </p:txBody>
      </p:sp>
      <p:sp>
        <p:nvSpPr>
          <p:cNvPr id="20483" name="Subtitle 2"/>
          <p:cNvSpPr>
            <a:spLocks noGrp="1"/>
          </p:cNvSpPr>
          <p:nvPr>
            <p:ph idx="1"/>
          </p:nvPr>
        </p:nvSpPr>
        <p:spPr/>
        <p:txBody>
          <a:bodyPr/>
          <a:lstStyle/>
          <a:p>
            <a:pPr algn="l" eaLnBrk="1" hangingPunct="1">
              <a:spcBef>
                <a:spcPct val="0"/>
              </a:spcBef>
              <a:spcAft>
                <a:spcPts val="3600"/>
              </a:spcAft>
            </a:pPr>
            <a:r>
              <a:rPr lang="cs-CZ" sz="2500" dirty="0" smtClean="0">
                <a:solidFill>
                  <a:srgbClr val="898989"/>
                </a:solidFill>
              </a:rPr>
              <a:t>Ano</a:t>
            </a:r>
            <a:r>
              <a:rPr lang="en-US" sz="2500" dirty="0" smtClean="0">
                <a:solidFill>
                  <a:srgbClr val="898989"/>
                </a:solidFill>
              </a:rPr>
              <a:t>. </a:t>
            </a:r>
          </a:p>
          <a:p>
            <a:pPr algn="l" eaLnBrk="1" hangingPunct="1">
              <a:spcBef>
                <a:spcPct val="0"/>
              </a:spcBef>
              <a:spcAft>
                <a:spcPts val="3600"/>
              </a:spcAft>
            </a:pPr>
            <a:r>
              <a:rPr lang="cs-CZ" sz="2500" dirty="0" smtClean="0">
                <a:solidFill>
                  <a:srgbClr val="898989"/>
                </a:solidFill>
              </a:rPr>
              <a:t>Se souhlasem ICT koordinátora či učitele. </a:t>
            </a:r>
            <a:r>
              <a:rPr lang="en-US" sz="2500" dirty="0" smtClean="0">
                <a:solidFill>
                  <a:srgbClr val="898989"/>
                </a:solidFill>
              </a:rPr>
              <a:t> </a:t>
            </a:r>
          </a:p>
          <a:p>
            <a:pPr algn="l" eaLnBrk="1" hangingPunct="1">
              <a:spcBef>
                <a:spcPct val="0"/>
              </a:spcBef>
              <a:spcAft>
                <a:spcPts val="1800"/>
              </a:spcAft>
            </a:pPr>
            <a:r>
              <a:rPr lang="en-US" sz="2500" dirty="0" smtClean="0">
                <a:solidFill>
                  <a:srgbClr val="898989"/>
                </a:solidFill>
              </a:rPr>
              <a:t>N</a:t>
            </a:r>
            <a:r>
              <a:rPr lang="cs-CZ" sz="2500" dirty="0" smtClean="0">
                <a:solidFill>
                  <a:srgbClr val="898989"/>
                </a:solidFill>
              </a:rPr>
              <a:t>e</a:t>
            </a:r>
            <a:r>
              <a:rPr lang="en-US" sz="2500" dirty="0" smtClean="0">
                <a:solidFill>
                  <a:srgbClr val="898989"/>
                </a:solidFill>
              </a:rPr>
              <a:t>. </a:t>
            </a:r>
          </a:p>
        </p:txBody>
      </p:sp>
      <p:sp>
        <p:nvSpPr>
          <p:cNvPr id="4" name="Action Button: Custom 3">
            <a:hlinkClick r:id="" action="ppaction://hlinkshowjump?jump=nextslide" highlightClick="1"/>
          </p:cNvPr>
          <p:cNvSpPr>
            <a:spLocks noChangeArrowheads="1"/>
          </p:cNvSpPr>
          <p:nvPr/>
        </p:nvSpPr>
        <p:spPr bwMode="auto">
          <a:xfrm>
            <a:off x="8383588" y="1453567"/>
            <a:ext cx="608012" cy="501650"/>
          </a:xfrm>
          <a:prstGeom prst="actionButtonBlank">
            <a:avLst/>
          </a:prstGeom>
          <a:gradFill rotWithShape="1">
            <a:gsLst>
              <a:gs pos="0">
                <a:srgbClr val="A0CA4A"/>
              </a:gs>
              <a:gs pos="100000">
                <a:srgbClr val="DCFFA0"/>
              </a:gs>
            </a:gsLst>
            <a:lin ang="16200000"/>
          </a:gradFill>
          <a:ln w="9525">
            <a:solidFill>
              <a:srgbClr val="98B954"/>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lang="en-US" sz="2800" dirty="0">
                <a:latin typeface="+mn-lt"/>
                <a:cs typeface="+mn-cs"/>
              </a:rPr>
              <a:t>A</a:t>
            </a:r>
          </a:p>
        </p:txBody>
      </p:sp>
      <p:sp>
        <p:nvSpPr>
          <p:cNvPr id="5" name="Action Button: Custom 4">
            <a:hlinkClick r:id="" action="ppaction://hlinkshowjump?jump=nextslide" highlightClick="1"/>
          </p:cNvPr>
          <p:cNvSpPr>
            <a:spLocks noChangeArrowheads="1"/>
          </p:cNvSpPr>
          <p:nvPr/>
        </p:nvSpPr>
        <p:spPr bwMode="auto">
          <a:xfrm>
            <a:off x="8383588" y="2420354"/>
            <a:ext cx="608012" cy="501650"/>
          </a:xfrm>
          <a:prstGeom prst="actionButtonBlank">
            <a:avLst/>
          </a:prstGeom>
          <a:gradFill rotWithShape="1">
            <a:gsLst>
              <a:gs pos="0">
                <a:srgbClr val="A0CA4A"/>
              </a:gs>
              <a:gs pos="100000">
                <a:srgbClr val="DCFFA0"/>
              </a:gs>
            </a:gsLst>
            <a:lin ang="16200000"/>
          </a:gradFill>
          <a:ln w="9525">
            <a:solidFill>
              <a:srgbClr val="98B954"/>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lang="en-US" sz="2800" dirty="0">
                <a:ea typeface="Arial" charset="0"/>
              </a:rPr>
              <a:t>B</a:t>
            </a:r>
          </a:p>
        </p:txBody>
      </p:sp>
      <p:sp>
        <p:nvSpPr>
          <p:cNvPr id="6" name="Action Button: Custom 5">
            <a:hlinkClick r:id="" action="ppaction://noaction"/>
          </p:cNvPr>
          <p:cNvSpPr>
            <a:spLocks noChangeArrowheads="1"/>
          </p:cNvSpPr>
          <p:nvPr/>
        </p:nvSpPr>
        <p:spPr bwMode="auto">
          <a:xfrm>
            <a:off x="8383588" y="3531604"/>
            <a:ext cx="608012" cy="501650"/>
          </a:xfrm>
          <a:prstGeom prst="actionButtonBlank">
            <a:avLst/>
          </a:prstGeom>
          <a:gradFill rotWithShape="1">
            <a:gsLst>
              <a:gs pos="0">
                <a:srgbClr val="A0CA4A"/>
              </a:gs>
              <a:gs pos="100000">
                <a:srgbClr val="DCFFA0"/>
              </a:gs>
            </a:gsLst>
            <a:lin ang="16200000"/>
          </a:gradFill>
          <a:ln w="9525">
            <a:solidFill>
              <a:srgbClr val="98B954"/>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lang="en-US" sz="2800" dirty="0">
                <a:ea typeface="Arial" charset="0"/>
              </a:rPr>
              <a:t>C</a:t>
            </a:r>
          </a:p>
        </p:txBody>
      </p:sp>
      <p:sp>
        <p:nvSpPr>
          <p:cNvPr id="8" name="Action Button: Custom 7">
            <a:hlinkClick r:id="rId2" action="ppaction://hlinksldjump" highlightClick="1"/>
          </p:cNvPr>
          <p:cNvSpPr>
            <a:spLocks noChangeArrowheads="1"/>
          </p:cNvSpPr>
          <p:nvPr/>
        </p:nvSpPr>
        <p:spPr bwMode="auto">
          <a:xfrm>
            <a:off x="6265863" y="4696829"/>
            <a:ext cx="2725737" cy="388938"/>
          </a:xfrm>
          <a:prstGeom prst="actionButtonBlank">
            <a:avLst/>
          </a:prstGeom>
          <a:gradFill rotWithShape="1">
            <a:gsLst>
              <a:gs pos="0">
                <a:srgbClr val="9BC1FF"/>
              </a:gs>
              <a:gs pos="100000">
                <a:srgbClr val="3F80CD"/>
              </a:gs>
            </a:gsLst>
            <a:lin ang="5400000"/>
          </a:gradFill>
          <a:ln w="9525">
            <a:solidFill>
              <a:srgbClr val="4A7EBB"/>
            </a:solidFill>
            <a:miter lim="800000"/>
            <a:headEnd/>
            <a:tailEnd/>
          </a:ln>
          <a:effectLst>
            <a:outerShdw blurRad="40000" dist="23000" dir="5400000" rotWithShape="0">
              <a:srgbClr val="808080">
                <a:alpha val="34999"/>
              </a:srgbClr>
            </a:outerShdw>
          </a:effectLst>
        </p:spPr>
        <p:txBody>
          <a:bodyPr anchor="ctr"/>
          <a:lstStyle/>
          <a:p>
            <a:pPr algn="ctr">
              <a:defRPr/>
            </a:pPr>
            <a:r>
              <a:rPr lang="cs-CZ" sz="2400" b="1" dirty="0" smtClean="0">
                <a:solidFill>
                  <a:srgbClr val="000090"/>
                </a:solidFill>
                <a:latin typeface="+mn-lt"/>
                <a:cs typeface="+mn-cs"/>
              </a:rPr>
              <a:t>Další otázka</a:t>
            </a:r>
            <a:endParaRPr lang="en-US" sz="2400" b="1" dirty="0">
              <a:solidFill>
                <a:srgbClr val="000090"/>
              </a:solidFill>
              <a:latin typeface="+mn-lt"/>
              <a:cs typeface="+mn-cs"/>
            </a:endParaRPr>
          </a:p>
        </p:txBody>
      </p:sp>
      <p:sp>
        <p:nvSpPr>
          <p:cNvPr id="20488" name="TextBox 8"/>
          <p:cNvSpPr txBox="1">
            <a:spLocks noChangeArrowheads="1"/>
          </p:cNvSpPr>
          <p:nvPr/>
        </p:nvSpPr>
        <p:spPr bwMode="auto">
          <a:xfrm>
            <a:off x="457200" y="5391952"/>
            <a:ext cx="2133600" cy="461665"/>
          </a:xfrm>
          <a:prstGeom prst="rect">
            <a:avLst/>
          </a:prstGeom>
          <a:noFill/>
          <a:ln w="25400">
            <a:solidFill>
              <a:schemeClr val="tx1"/>
            </a:solidFill>
            <a:miter lim="800000"/>
            <a:headEnd/>
            <a:tailEnd/>
          </a:ln>
        </p:spPr>
        <p:txBody>
          <a:bodyPr>
            <a:spAutoFit/>
          </a:bodyPr>
          <a:lstStyle/>
          <a:p>
            <a:r>
              <a:rPr lang="en-US" sz="2400" i="1" dirty="0" err="1" smtClean="0"/>
              <a:t>Infrastru</a:t>
            </a:r>
            <a:r>
              <a:rPr lang="cs-CZ" sz="2400" i="1" dirty="0" err="1" smtClean="0"/>
              <a:t>ktura</a:t>
            </a:r>
            <a:endParaRPr lang="en-US" sz="2400" i="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Title 1"/>
          <p:cNvSpPr>
            <a:spLocks noGrp="1"/>
          </p:cNvSpPr>
          <p:nvPr>
            <p:ph type="title"/>
          </p:nvPr>
        </p:nvSpPr>
        <p:spPr bwMode="auto">
          <a:xfrm>
            <a:off x="457200" y="213675"/>
            <a:ext cx="8229600" cy="1143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cs-CZ" sz="2800" dirty="0" smtClean="0"/>
              <a:t>Jsou mobilní zařízení povolena?</a:t>
            </a:r>
            <a:r>
              <a:rPr lang="en-US" sz="2800" dirty="0" smtClean="0"/>
              <a:t> </a:t>
            </a:r>
          </a:p>
        </p:txBody>
      </p:sp>
      <p:sp>
        <p:nvSpPr>
          <p:cNvPr id="23555" name="Subtitle 2"/>
          <p:cNvSpPr>
            <a:spLocks noGrp="1"/>
          </p:cNvSpPr>
          <p:nvPr>
            <p:ph idx="1"/>
          </p:nvPr>
        </p:nvSpPr>
        <p:spPr/>
        <p:txBody>
          <a:bodyPr/>
          <a:lstStyle/>
          <a:p>
            <a:pPr algn="l" eaLnBrk="1" hangingPunct="1">
              <a:lnSpc>
                <a:spcPct val="110000"/>
              </a:lnSpc>
              <a:spcBef>
                <a:spcPct val="0"/>
              </a:spcBef>
              <a:spcAft>
                <a:spcPts val="1800"/>
              </a:spcAft>
            </a:pPr>
            <a:r>
              <a:rPr lang="cs-CZ" sz="2500" dirty="0" smtClean="0">
                <a:solidFill>
                  <a:srgbClr val="898989"/>
                </a:solidFill>
              </a:rPr>
              <a:t>Ve třídách jsou mobilní telefony zakázány. </a:t>
            </a:r>
          </a:p>
          <a:p>
            <a:pPr algn="l" eaLnBrk="1" hangingPunct="1">
              <a:lnSpc>
                <a:spcPct val="110000"/>
              </a:lnSpc>
              <a:spcBef>
                <a:spcPct val="0"/>
              </a:spcBef>
              <a:spcAft>
                <a:spcPts val="1800"/>
              </a:spcAft>
            </a:pPr>
            <a:r>
              <a:rPr lang="cs-CZ" sz="2500" dirty="0" smtClean="0">
                <a:solidFill>
                  <a:srgbClr val="898989"/>
                </a:solidFill>
              </a:rPr>
              <a:t>Někteří učitelé dovolují jejich využití za podmínky, že to neovlivňuje výuku. </a:t>
            </a:r>
            <a:endParaRPr lang="en-US" sz="2500" dirty="0" smtClean="0">
              <a:solidFill>
                <a:srgbClr val="898989"/>
              </a:solidFill>
            </a:endParaRPr>
          </a:p>
          <a:p>
            <a:pPr algn="l" eaLnBrk="1" hangingPunct="1">
              <a:spcBef>
                <a:spcPct val="0"/>
              </a:spcBef>
              <a:spcAft>
                <a:spcPts val="1800"/>
              </a:spcAft>
            </a:pPr>
            <a:r>
              <a:rPr lang="cs-CZ" sz="2500" dirty="0" smtClean="0">
                <a:solidFill>
                  <a:srgbClr val="898989"/>
                </a:solidFill>
              </a:rPr>
              <a:t>Jsou využívána taková opatření, že podporují využití mobilních technologií ve výuce. </a:t>
            </a:r>
            <a:r>
              <a:rPr lang="en-US" sz="2500" dirty="0" smtClean="0">
                <a:solidFill>
                  <a:srgbClr val="898989"/>
                </a:solidFill>
              </a:rPr>
              <a:t> </a:t>
            </a:r>
          </a:p>
        </p:txBody>
      </p:sp>
      <p:sp>
        <p:nvSpPr>
          <p:cNvPr id="4" name="Action Button: Custom 3">
            <a:hlinkClick r:id="rId3" action="ppaction://hlinksldjump" highlightClick="1"/>
          </p:cNvPr>
          <p:cNvSpPr>
            <a:spLocks noChangeArrowheads="1"/>
          </p:cNvSpPr>
          <p:nvPr/>
        </p:nvSpPr>
        <p:spPr bwMode="auto">
          <a:xfrm>
            <a:off x="8488096" y="1638419"/>
            <a:ext cx="609600" cy="501650"/>
          </a:xfrm>
          <a:prstGeom prst="actionButtonBlank">
            <a:avLst/>
          </a:prstGeom>
          <a:gradFill rotWithShape="1">
            <a:gsLst>
              <a:gs pos="0">
                <a:srgbClr val="A0CA4A"/>
              </a:gs>
              <a:gs pos="100000">
                <a:srgbClr val="DCFFA0"/>
              </a:gs>
            </a:gsLst>
            <a:lin ang="16200000"/>
          </a:gradFill>
          <a:ln w="9525">
            <a:solidFill>
              <a:srgbClr val="98B954"/>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lang="en-US" sz="2800" dirty="0">
                <a:latin typeface="+mn-lt"/>
                <a:cs typeface="+mn-cs"/>
              </a:rPr>
              <a:t>A</a:t>
            </a:r>
          </a:p>
        </p:txBody>
      </p:sp>
      <p:sp>
        <p:nvSpPr>
          <p:cNvPr id="5" name="Action Button: Custom 4">
            <a:hlinkClick r:id="rId4" action="ppaction://hlinksldjump" highlightClick="1"/>
          </p:cNvPr>
          <p:cNvSpPr>
            <a:spLocks noChangeArrowheads="1"/>
          </p:cNvSpPr>
          <p:nvPr/>
        </p:nvSpPr>
        <p:spPr bwMode="auto">
          <a:xfrm>
            <a:off x="8489683" y="2670294"/>
            <a:ext cx="608013" cy="501650"/>
          </a:xfrm>
          <a:prstGeom prst="actionButtonBlank">
            <a:avLst/>
          </a:prstGeom>
          <a:gradFill rotWithShape="1">
            <a:gsLst>
              <a:gs pos="0">
                <a:srgbClr val="A0CA4A"/>
              </a:gs>
              <a:gs pos="100000">
                <a:srgbClr val="DCFFA0"/>
              </a:gs>
            </a:gsLst>
            <a:lin ang="16200000"/>
          </a:gradFill>
          <a:ln w="9525">
            <a:solidFill>
              <a:srgbClr val="98B954"/>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lang="en-US" sz="2800" dirty="0">
                <a:ea typeface="Arial" charset="0"/>
              </a:rPr>
              <a:t>B</a:t>
            </a:r>
          </a:p>
        </p:txBody>
      </p:sp>
      <p:sp>
        <p:nvSpPr>
          <p:cNvPr id="6" name="Action Button: Custom 5">
            <a:hlinkClick r:id="rId3" action="ppaction://hlinksldjump" highlightClick="1"/>
          </p:cNvPr>
          <p:cNvSpPr>
            <a:spLocks noChangeArrowheads="1"/>
          </p:cNvSpPr>
          <p:nvPr/>
        </p:nvSpPr>
        <p:spPr bwMode="auto">
          <a:xfrm>
            <a:off x="8489683" y="3697406"/>
            <a:ext cx="608013" cy="501650"/>
          </a:xfrm>
          <a:prstGeom prst="actionButtonBlank">
            <a:avLst/>
          </a:prstGeom>
          <a:gradFill rotWithShape="1">
            <a:gsLst>
              <a:gs pos="0">
                <a:srgbClr val="A0CA4A"/>
              </a:gs>
              <a:gs pos="100000">
                <a:srgbClr val="DCFFA0"/>
              </a:gs>
            </a:gsLst>
            <a:lin ang="16200000"/>
          </a:gradFill>
          <a:ln w="9525">
            <a:solidFill>
              <a:srgbClr val="98B954"/>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r>
              <a:rPr lang="en-US" sz="2800" dirty="0">
                <a:ea typeface="Arial" charset="0"/>
              </a:rPr>
              <a:t>C</a:t>
            </a:r>
          </a:p>
        </p:txBody>
      </p:sp>
      <p:sp>
        <p:nvSpPr>
          <p:cNvPr id="23559" name="TextBox 7"/>
          <p:cNvSpPr txBox="1">
            <a:spLocks noChangeArrowheads="1"/>
          </p:cNvSpPr>
          <p:nvPr/>
        </p:nvSpPr>
        <p:spPr bwMode="auto">
          <a:xfrm>
            <a:off x="287388" y="5478137"/>
            <a:ext cx="2133600" cy="461962"/>
          </a:xfrm>
          <a:prstGeom prst="rect">
            <a:avLst/>
          </a:prstGeom>
          <a:noFill/>
          <a:ln w="25400">
            <a:solidFill>
              <a:schemeClr val="tx1"/>
            </a:solidFill>
            <a:miter lim="800000"/>
            <a:headEnd/>
            <a:tailEnd/>
          </a:ln>
        </p:spPr>
        <p:txBody>
          <a:bodyPr>
            <a:spAutoFit/>
          </a:bodyPr>
          <a:lstStyle/>
          <a:p>
            <a:r>
              <a:rPr lang="en-US" sz="2400" i="1" dirty="0" err="1" smtClean="0"/>
              <a:t>Pra</a:t>
            </a:r>
            <a:r>
              <a:rPr lang="cs-CZ" sz="2400" i="1" dirty="0" err="1" smtClean="0"/>
              <a:t>xe</a:t>
            </a:r>
            <a:endParaRPr lang="en-US" sz="2400" i="1" dirty="0"/>
          </a:p>
        </p:txBody>
      </p:sp>
      <p:sp>
        <p:nvSpPr>
          <p:cNvPr id="9" name="Action Button: Custom 8">
            <a:hlinkClick r:id="rId5" action="ppaction://hlinksldjump" highlightClick="1"/>
          </p:cNvPr>
          <p:cNvSpPr>
            <a:spLocks noChangeArrowheads="1"/>
          </p:cNvSpPr>
          <p:nvPr/>
        </p:nvSpPr>
        <p:spPr bwMode="auto">
          <a:xfrm>
            <a:off x="6370371" y="5027731"/>
            <a:ext cx="2725737" cy="388938"/>
          </a:xfrm>
          <a:prstGeom prst="actionButtonBlank">
            <a:avLst/>
          </a:prstGeom>
          <a:gradFill rotWithShape="1">
            <a:gsLst>
              <a:gs pos="0">
                <a:srgbClr val="9BC1FF"/>
              </a:gs>
              <a:gs pos="100000">
                <a:srgbClr val="3F80CD"/>
              </a:gs>
            </a:gsLst>
            <a:lin ang="5400000"/>
          </a:gradFill>
          <a:ln w="9525">
            <a:solidFill>
              <a:srgbClr val="4A7EBB"/>
            </a:solidFill>
            <a:miter lim="800000"/>
            <a:headEnd/>
            <a:tailEnd/>
          </a:ln>
          <a:effectLst>
            <a:outerShdw blurRad="40000" dist="23000" dir="5400000" rotWithShape="0">
              <a:srgbClr val="808080">
                <a:alpha val="34999"/>
              </a:srgbClr>
            </a:outerShdw>
          </a:effectLst>
        </p:spPr>
        <p:txBody>
          <a:bodyPr anchor="ctr"/>
          <a:lstStyle/>
          <a:p>
            <a:pPr algn="ctr">
              <a:defRPr/>
            </a:pPr>
            <a:r>
              <a:rPr lang="cs-CZ" sz="2400" b="1" dirty="0" smtClean="0">
                <a:solidFill>
                  <a:srgbClr val="000090"/>
                </a:solidFill>
                <a:latin typeface="+mn-lt"/>
                <a:cs typeface="+mn-cs"/>
              </a:rPr>
              <a:t>Další otázka</a:t>
            </a:r>
            <a:endParaRPr lang="en-US" sz="2400" b="1" dirty="0">
              <a:solidFill>
                <a:srgbClr val="000090"/>
              </a:solidFill>
              <a:latin typeface="+mn-lt"/>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3"/>
          <p:cNvSpPr txBox="1"/>
          <p:nvPr/>
        </p:nvSpPr>
        <p:spPr>
          <a:xfrm>
            <a:off x="251520" y="5157192"/>
            <a:ext cx="8568952" cy="830997"/>
          </a:xfrm>
          <a:prstGeom prst="rect">
            <a:avLst/>
          </a:prstGeom>
          <a:noFill/>
        </p:spPr>
        <p:txBody>
          <a:bodyPr wrap="square" rtlCol="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fontAlgn="auto">
              <a:spcBef>
                <a:spcPts val="0"/>
              </a:spcBef>
              <a:spcAft>
                <a:spcPts val="0"/>
              </a:spcAft>
            </a:pPr>
            <a:r>
              <a:rPr lang="en-GB" sz="1200" dirty="0" smtClean="0">
                <a:solidFill>
                  <a:prstClr val="black">
                    <a:lumMod val="65000"/>
                    <a:lumOff val="35000"/>
                  </a:prstClr>
                </a:solidFill>
              </a:rPr>
              <a:t>The work presented on this document is partially supported by the European Commission’s Lifelong Learning Programme – project </a:t>
            </a:r>
            <a:r>
              <a:rPr lang="en-GB" sz="1200" dirty="0" err="1" smtClean="0">
                <a:solidFill>
                  <a:prstClr val="black">
                    <a:lumMod val="65000"/>
                    <a:lumOff val="35000"/>
                  </a:prstClr>
                </a:solidFill>
              </a:rPr>
              <a:t>CPD</a:t>
            </a:r>
            <a:r>
              <a:rPr lang="en-GB" sz="1200" i="1" dirty="0" err="1" smtClean="0">
                <a:solidFill>
                  <a:prstClr val="black">
                    <a:lumMod val="65000"/>
                    <a:lumOff val="35000"/>
                  </a:prstClr>
                </a:solidFill>
              </a:rPr>
              <a:t>Lab</a:t>
            </a:r>
            <a:r>
              <a:rPr lang="en-GB" sz="1200" dirty="0" smtClean="0">
                <a:solidFill>
                  <a:prstClr val="black">
                    <a:lumMod val="65000"/>
                    <a:lumOff val="35000"/>
                  </a:prstClr>
                </a:solidFill>
              </a:rPr>
              <a:t>: Continuing Professional Development Lab (Grant agreement 2011-3641/001-001). The content of this document is the sole responsibility of the consortium members and it does not represent the opinion of the European Commission and the Commission is not responsible for any use that might be made of information contained herein.</a:t>
            </a:r>
            <a:endParaRPr lang="es-ES" sz="1200" dirty="0" smtClean="0">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B36B2FD7-BC98-4E7D-A2CA-FB60172E7175}" type="slidenum">
              <a:rPr lang="fr-BE" smtClean="0">
                <a:solidFill>
                  <a:prstClr val="black">
                    <a:tint val="75000"/>
                  </a:prstClr>
                </a:solidFill>
              </a:rPr>
              <a:pPr/>
              <a:t>8</a:t>
            </a:fld>
            <a:endParaRPr lang="fr-BE">
              <a:solidFill>
                <a:prstClr val="black">
                  <a:tint val="75000"/>
                </a:prstClr>
              </a:solidFill>
            </a:endParaRPr>
          </a:p>
        </p:txBody>
      </p:sp>
      <p:pic>
        <p:nvPicPr>
          <p:cNvPr id="2059" name="Picture 9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66696" y="1962787"/>
            <a:ext cx="1458103" cy="509280"/>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95" descr="CPDlab-partners-Feb20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17356" y="2992915"/>
            <a:ext cx="5414087" cy="1975978"/>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14"/>
          <p:cNvSpPr>
            <a:spLocks noChangeArrowheads="1"/>
          </p:cNvSpPr>
          <p:nvPr/>
        </p:nvSpPr>
        <p:spPr bwMode="auto">
          <a:xfrm>
            <a:off x="827584" y="469147"/>
            <a:ext cx="5976664" cy="25237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defTabSz="914400" eaLnBrk="0" hangingPunct="0"/>
            <a:r>
              <a:rPr lang="en-IE" sz="1600" b="1" dirty="0">
                <a:solidFill>
                  <a:srgbClr val="4BACC6">
                    <a:lumMod val="75000"/>
                  </a:srgbClr>
                </a:solidFill>
                <a:latin typeface="Calibri"/>
              </a:rPr>
              <a:t>This document is created as part of an EC-funded project, </a:t>
            </a:r>
            <a:r>
              <a:rPr lang="en-IE" sz="1600" b="1" dirty="0" err="1">
                <a:solidFill>
                  <a:srgbClr val="4BACC6">
                    <a:lumMod val="75000"/>
                  </a:srgbClr>
                </a:solidFill>
                <a:latin typeface="Calibri"/>
              </a:rPr>
              <a:t>CPD</a:t>
            </a:r>
            <a:r>
              <a:rPr lang="en-IE" sz="1600" b="1" i="1" dirty="0" err="1">
                <a:solidFill>
                  <a:srgbClr val="4BACC6">
                    <a:lumMod val="75000"/>
                  </a:srgbClr>
                </a:solidFill>
                <a:latin typeface="Calibri"/>
              </a:rPr>
              <a:t>Lab</a:t>
            </a:r>
            <a:r>
              <a:rPr lang="en-IE" sz="1600" b="1" dirty="0">
                <a:solidFill>
                  <a:srgbClr val="4BACC6">
                    <a:lumMod val="75000"/>
                  </a:srgbClr>
                </a:solidFill>
                <a:latin typeface="Calibri"/>
              </a:rPr>
              <a:t>. </a:t>
            </a:r>
            <a:endParaRPr lang="en-GB" sz="1600" b="1" dirty="0">
              <a:solidFill>
                <a:srgbClr val="4BACC6">
                  <a:lumMod val="75000"/>
                </a:srgbClr>
              </a:solidFill>
              <a:latin typeface="Calibri"/>
            </a:endParaRPr>
          </a:p>
          <a:p>
            <a:pPr defTabSz="914400" eaLnBrk="0" hangingPunct="0"/>
            <a:endParaRPr lang="en-IE" sz="1600" dirty="0" smtClean="0">
              <a:solidFill>
                <a:prstClr val="black">
                  <a:lumMod val="65000"/>
                  <a:lumOff val="35000"/>
                </a:prstClr>
              </a:solidFill>
              <a:latin typeface="Calibri"/>
            </a:endParaRPr>
          </a:p>
          <a:p>
            <a:pPr defTabSz="914400" eaLnBrk="0" hangingPunct="0"/>
            <a:r>
              <a:rPr lang="en-IE" sz="1600" dirty="0" smtClean="0">
                <a:solidFill>
                  <a:prstClr val="black">
                    <a:lumMod val="65000"/>
                    <a:lumOff val="35000"/>
                  </a:prstClr>
                </a:solidFill>
                <a:latin typeface="Calibri"/>
              </a:rPr>
              <a:t>Website</a:t>
            </a:r>
            <a:r>
              <a:rPr lang="en-IE" sz="1600" dirty="0">
                <a:solidFill>
                  <a:prstClr val="black">
                    <a:lumMod val="65000"/>
                    <a:lumOff val="35000"/>
                  </a:prstClr>
                </a:solidFill>
                <a:latin typeface="Calibri"/>
              </a:rPr>
              <a:t>: </a:t>
            </a:r>
            <a:r>
              <a:rPr lang="en-IE" sz="1600" dirty="0">
                <a:solidFill>
                  <a:prstClr val="black">
                    <a:lumMod val="65000"/>
                    <a:lumOff val="35000"/>
                  </a:prstClr>
                </a:solidFill>
                <a:latin typeface="Calibri"/>
                <a:hlinkClick r:id="rId4"/>
              </a:rPr>
              <a:t>http://cpdlab.eun.org</a:t>
            </a:r>
            <a:r>
              <a:rPr lang="en-IE" sz="1600" dirty="0">
                <a:solidFill>
                  <a:prstClr val="black">
                    <a:lumMod val="65000"/>
                    <a:lumOff val="35000"/>
                  </a:prstClr>
                </a:solidFill>
                <a:latin typeface="Calibri"/>
              </a:rPr>
              <a:t> </a:t>
            </a:r>
            <a:endParaRPr lang="en-GB" sz="1600" dirty="0">
              <a:solidFill>
                <a:prstClr val="black">
                  <a:lumMod val="65000"/>
                  <a:lumOff val="35000"/>
                </a:prstClr>
              </a:solidFill>
              <a:latin typeface="Calibri"/>
            </a:endParaRPr>
          </a:p>
          <a:p>
            <a:pPr defTabSz="914400" eaLnBrk="0" hangingPunct="0"/>
            <a:r>
              <a:rPr lang="en-IE" sz="1600" dirty="0">
                <a:solidFill>
                  <a:prstClr val="black">
                    <a:lumMod val="65000"/>
                    <a:lumOff val="35000"/>
                  </a:prstClr>
                </a:solidFill>
                <a:latin typeface="Calibri"/>
              </a:rPr>
              <a:t>Email: </a:t>
            </a:r>
            <a:r>
              <a:rPr lang="en-IE" sz="1600" dirty="0" smtClean="0">
                <a:solidFill>
                  <a:prstClr val="black">
                    <a:lumMod val="65000"/>
                    <a:lumOff val="35000"/>
                  </a:prstClr>
                </a:solidFill>
                <a:latin typeface="Calibri"/>
                <a:hlinkClick r:id="rId5"/>
              </a:rPr>
              <a:t>info@eun.org</a:t>
            </a:r>
            <a:endParaRPr lang="en-IE" sz="1600" dirty="0" smtClean="0">
              <a:solidFill>
                <a:prstClr val="black">
                  <a:lumMod val="65000"/>
                  <a:lumOff val="35000"/>
                </a:prstClr>
              </a:solidFill>
              <a:latin typeface="Calibri"/>
            </a:endParaRPr>
          </a:p>
          <a:p>
            <a:pPr defTabSz="914400" eaLnBrk="0" hangingPunct="0"/>
            <a:endParaRPr lang="en-IE" sz="1600" dirty="0">
              <a:solidFill>
                <a:prstClr val="black">
                  <a:lumMod val="65000"/>
                  <a:lumOff val="35000"/>
                </a:prstClr>
              </a:solidFill>
              <a:latin typeface="Calibri"/>
            </a:endParaRPr>
          </a:p>
          <a:p>
            <a:pPr defTabSz="914400" eaLnBrk="0" hangingPunct="0"/>
            <a:r>
              <a:rPr lang="en-IE" sz="1600" dirty="0">
                <a:solidFill>
                  <a:prstClr val="black">
                    <a:lumMod val="65000"/>
                    <a:lumOff val="35000"/>
                  </a:prstClr>
                </a:solidFill>
                <a:latin typeface="Calibri"/>
              </a:rPr>
              <a:t>This work is licensed under a Creative Commons Attribution – </a:t>
            </a:r>
            <a:r>
              <a:rPr lang="en-IE" sz="1600" dirty="0" err="1">
                <a:solidFill>
                  <a:prstClr val="black">
                    <a:lumMod val="65000"/>
                    <a:lumOff val="35000"/>
                  </a:prstClr>
                </a:solidFill>
                <a:latin typeface="Calibri"/>
              </a:rPr>
              <a:t>ShareAlike</a:t>
            </a:r>
            <a:r>
              <a:rPr lang="en-IE" sz="1600" dirty="0">
                <a:solidFill>
                  <a:prstClr val="black">
                    <a:lumMod val="65000"/>
                    <a:lumOff val="35000"/>
                  </a:prstClr>
                </a:solidFill>
                <a:latin typeface="Calibri"/>
              </a:rPr>
              <a:t> 3.0 </a:t>
            </a:r>
            <a:r>
              <a:rPr lang="en-IE" sz="1600" dirty="0" err="1">
                <a:solidFill>
                  <a:prstClr val="black">
                    <a:lumMod val="65000"/>
                    <a:lumOff val="35000"/>
                  </a:prstClr>
                </a:solidFill>
                <a:latin typeface="Calibri"/>
              </a:rPr>
              <a:t>Unported</a:t>
            </a:r>
            <a:r>
              <a:rPr lang="en-IE" sz="1600" dirty="0">
                <a:solidFill>
                  <a:prstClr val="black">
                    <a:lumMod val="65000"/>
                    <a:lumOff val="35000"/>
                  </a:prstClr>
                </a:solidFill>
                <a:latin typeface="Calibri"/>
              </a:rPr>
              <a:t> Licence: </a:t>
            </a:r>
            <a:r>
              <a:rPr lang="en-IE" sz="1600" dirty="0">
                <a:solidFill>
                  <a:prstClr val="black">
                    <a:lumMod val="65000"/>
                    <a:lumOff val="35000"/>
                  </a:prstClr>
                </a:solidFill>
                <a:latin typeface="Calibri"/>
                <a:hlinkClick r:id="rId6"/>
              </a:rPr>
              <a:t>http://creativecommons.org/licenses/by-sa/3.0/</a:t>
            </a:r>
            <a:endParaRPr lang="en-IE" sz="1600" dirty="0">
              <a:solidFill>
                <a:prstClr val="black">
                  <a:lumMod val="65000"/>
                  <a:lumOff val="35000"/>
                </a:prstClr>
              </a:solidFill>
              <a:latin typeface="Calibri"/>
            </a:endParaRPr>
          </a:p>
          <a:p>
            <a:pPr algn="just" defTabSz="914400" eaLnBrk="0" hangingPunct="0"/>
            <a:r>
              <a:rPr lang="en-IE" sz="1200" dirty="0" smtClean="0">
                <a:solidFill>
                  <a:prstClr val="black">
                    <a:lumMod val="65000"/>
                    <a:lumOff val="35000"/>
                  </a:prstClr>
                </a:solidFill>
                <a:latin typeface="Calibri"/>
              </a:rPr>
              <a:t> </a:t>
            </a:r>
            <a:endParaRPr lang="en-GB" sz="1200" dirty="0">
              <a:solidFill>
                <a:prstClr val="black">
                  <a:lumMod val="65000"/>
                  <a:lumOff val="35000"/>
                </a:prstClr>
              </a:solidFill>
              <a:latin typeface="Calibri"/>
            </a:endParaRPr>
          </a:p>
          <a:p>
            <a:pPr defTabSz="914400" eaLnBrk="0" hangingPunct="0"/>
            <a:endParaRPr lang="en-GB" dirty="0" smtClean="0">
              <a:solidFill>
                <a:prstClr val="black"/>
              </a:solidFill>
              <a:latin typeface="Arial" panose="020B0604020202020204" pitchFamily="34" charset="0"/>
            </a:endParaRPr>
          </a:p>
        </p:txBody>
      </p:sp>
    </p:spTree>
    <p:extLst>
      <p:ext uri="{BB962C8B-B14F-4D97-AF65-F5344CB8AC3E}">
        <p14:creationId xmlns:p14="http://schemas.microsoft.com/office/powerpoint/2010/main" val="4053583067"/>
      </p:ext>
    </p:extLst>
  </p:cSld>
  <p:clrMapOvr>
    <a:masterClrMapping/>
  </p:clrMapOvr>
  <p:timing>
    <p:tnLst>
      <p:par>
        <p:cTn id="1" dur="indefinite" restart="never" nodeType="tmRoot"/>
      </p:par>
    </p:tnLst>
  </p:timing>
</p:sld>
</file>

<file path=ppt/theme/theme1.xml><?xml version="1.0" encoding="utf-8"?>
<a:theme xmlns:a="http://schemas.openxmlformats.org/drawingml/2006/main" name="CPDlab-ppt-template-FINAL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CPDlab-course-ppt-template.potx" id="{13824894-3DEC-46D9-9FB5-F5B98E2EFB5B}" vid="{CB1E5760-357D-4F25-BA21-84B5A0605379}"/>
    </a:ext>
  </a:extLst>
</a:theme>
</file>

<file path=ppt/theme/theme2.xml><?xml version="1.0" encoding="utf-8"?>
<a:theme xmlns:a="http://schemas.openxmlformats.org/drawingml/2006/main" name="1_CPDlab-ppt-template-FINAL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CPDlab-course-ppt-template.potx" id="{13824894-3DEC-46D9-9FB5-F5B98E2EFB5B}" vid="{CB1E5760-357D-4F25-BA21-84B5A0605379}"/>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1876</TotalTime>
  <Words>382</Words>
  <Application>Microsoft Office PowerPoint</Application>
  <PresentationFormat>Předvádění na obrazovce (4:3)</PresentationFormat>
  <Paragraphs>68</Paragraphs>
  <Slides>8</Slides>
  <Notes>2</Notes>
  <HiddenSlides>0</HiddenSlides>
  <MMClips>0</MMClips>
  <ScaleCrop>false</ScaleCrop>
  <HeadingPairs>
    <vt:vector size="6" baseType="variant">
      <vt:variant>
        <vt:lpstr>Použitá písma</vt:lpstr>
      </vt:variant>
      <vt:variant>
        <vt:i4>4</vt:i4>
      </vt:variant>
      <vt:variant>
        <vt:lpstr>Motiv</vt:lpstr>
      </vt:variant>
      <vt:variant>
        <vt:i4>2</vt:i4>
      </vt:variant>
      <vt:variant>
        <vt:lpstr>Nadpisy snímků</vt:lpstr>
      </vt:variant>
      <vt:variant>
        <vt:i4>8</vt:i4>
      </vt:variant>
    </vt:vector>
  </HeadingPairs>
  <TitlesOfParts>
    <vt:vector size="14" baseType="lpstr">
      <vt:lpstr>ＭＳ Ｐゴシック</vt:lpstr>
      <vt:lpstr>Arial</vt:lpstr>
      <vt:lpstr>Calibri</vt:lpstr>
      <vt:lpstr>Courier New</vt:lpstr>
      <vt:lpstr>CPDlab-ppt-template-FINAL2</vt:lpstr>
      <vt:lpstr>1_CPDlab-ppt-template-FINAL2</vt:lpstr>
      <vt:lpstr>eS 9.2a  eSafety Label - hodnotící nástroje</vt:lpstr>
      <vt:lpstr>Hodnotící nástroje </vt:lpstr>
      <vt:lpstr>Je celá škola chráněna proti virům? </vt:lpstr>
      <vt:lpstr>Jsou vzdělávací a administrativní funkce odděleny? </vt:lpstr>
      <vt:lpstr>Jak se přidělují hesla novým uživatelům ve sboru a jak žákům?  </vt:lpstr>
      <vt:lpstr>Mohou všichni uživatelé využívat USB disky na školních počítačích? </vt:lpstr>
      <vt:lpstr>Jsou mobilní zařízení povolena? </vt:lpstr>
      <vt:lpstr>Prezentace aplikace PowerPoint</vt:lpstr>
    </vt:vector>
  </TitlesOfParts>
  <Company>European Schoolnet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Janice  Richardson</dc:creator>
  <cp:lastModifiedBy>milan hausner</cp:lastModifiedBy>
  <cp:revision>25</cp:revision>
  <cp:lastPrinted>2012-02-05T18:21:00Z</cp:lastPrinted>
  <dcterms:created xsi:type="dcterms:W3CDTF">2012-02-06T08:46:00Z</dcterms:created>
  <dcterms:modified xsi:type="dcterms:W3CDTF">2014-11-03T17:12:36Z</dcterms:modified>
</cp:coreProperties>
</file>