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62" r:id="rId4"/>
    <p:sldId id="258" r:id="rId5"/>
    <p:sldId id="259" r:id="rId6"/>
    <p:sldId id="261" r:id="rId7"/>
    <p:sldId id="260" r:id="rId8"/>
    <p:sldId id="265" r:id="rId9"/>
    <p:sldId id="263"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6" autoAdjust="0"/>
  </p:normalViewPr>
  <p:slideViewPr>
    <p:cSldViewPr>
      <p:cViewPr varScale="1">
        <p:scale>
          <a:sx n="64" d="100"/>
          <a:sy n="64" d="100"/>
        </p:scale>
        <p:origin x="1340" y="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E7790-165D-478B-9BB6-84CD46A6884E}" type="doc">
      <dgm:prSet loTypeId="urn:microsoft.com/office/officeart/2005/8/layout/gear1" loCatId="process" qsTypeId="urn:microsoft.com/office/officeart/2005/8/quickstyle/simple1" qsCatId="simple" csTypeId="urn:microsoft.com/office/officeart/2005/8/colors/accent1_2" csCatId="accent1" phldr="1"/>
      <dgm:spPr/>
    </dgm:pt>
    <dgm:pt modelId="{6809E2A9-8421-4D36-A72E-CC40DDB9CC97}">
      <dgm:prSet phldrT="[Text]" custT="1"/>
      <dgm:spPr/>
      <dgm:t>
        <a:bodyPr/>
        <a:lstStyle/>
        <a:p>
          <a:r>
            <a:rPr lang="cs-CZ" sz="2400" b="1" dirty="0" smtClean="0"/>
            <a:t>Osnovy a průřezová témata</a:t>
          </a:r>
          <a:endParaRPr lang="en-IE" sz="2400" b="1" dirty="0"/>
        </a:p>
      </dgm:t>
    </dgm:pt>
    <dgm:pt modelId="{523D3037-16E0-44E8-9551-B2F2F5DBDB39}" type="parTrans" cxnId="{89A4CD4B-AF9C-4E5B-8220-BE4CBDC58222}">
      <dgm:prSet/>
      <dgm:spPr/>
      <dgm:t>
        <a:bodyPr/>
        <a:lstStyle/>
        <a:p>
          <a:endParaRPr lang="en-IE"/>
        </a:p>
      </dgm:t>
    </dgm:pt>
    <dgm:pt modelId="{9E92A64D-5E2E-4900-9F6C-E935230A81A3}" type="sibTrans" cxnId="{89A4CD4B-AF9C-4E5B-8220-BE4CBDC58222}">
      <dgm:prSet/>
      <dgm:spPr/>
      <dgm:t>
        <a:bodyPr/>
        <a:lstStyle/>
        <a:p>
          <a:endParaRPr lang="en-IE"/>
        </a:p>
      </dgm:t>
    </dgm:pt>
    <dgm:pt modelId="{B75F0C95-AF6D-403A-95B1-B7588F6E1DF3}">
      <dgm:prSet phldrT="[Text]" custT="1"/>
      <dgm:spPr/>
      <dgm:t>
        <a:bodyPr/>
        <a:lstStyle/>
        <a:p>
          <a:r>
            <a:rPr lang="en-IE" sz="1600" b="1" dirty="0" smtClean="0"/>
            <a:t/>
          </a:r>
          <a:br>
            <a:rPr lang="en-IE" sz="1600" b="1" dirty="0" smtClean="0"/>
          </a:br>
          <a:r>
            <a:rPr lang="cs-CZ" sz="1600" b="1" dirty="0" smtClean="0"/>
            <a:t>Školní řády a postupy</a:t>
          </a:r>
          <a:endParaRPr lang="en-IE" sz="1600" b="1" dirty="0"/>
        </a:p>
      </dgm:t>
    </dgm:pt>
    <dgm:pt modelId="{F9641A80-C454-4274-BBDE-39F403A344E3}" type="parTrans" cxnId="{0AF6D292-684B-4288-996E-F131260FC0CD}">
      <dgm:prSet/>
      <dgm:spPr/>
      <dgm:t>
        <a:bodyPr/>
        <a:lstStyle/>
        <a:p>
          <a:endParaRPr lang="en-IE"/>
        </a:p>
      </dgm:t>
    </dgm:pt>
    <dgm:pt modelId="{8B36CD1D-8014-4ADA-A7E7-CD732C152130}" type="sibTrans" cxnId="{0AF6D292-684B-4288-996E-F131260FC0CD}">
      <dgm:prSet/>
      <dgm:spPr/>
      <dgm:t>
        <a:bodyPr/>
        <a:lstStyle/>
        <a:p>
          <a:endParaRPr lang="en-IE"/>
        </a:p>
      </dgm:t>
    </dgm:pt>
    <dgm:pt modelId="{6F871917-2201-465D-9436-B877D571E025}">
      <dgm:prSet phldrT="[Text]" custT="1"/>
      <dgm:spPr/>
      <dgm:t>
        <a:bodyPr/>
        <a:lstStyle/>
        <a:p>
          <a:r>
            <a:rPr lang="cs-CZ" sz="1600" b="1" dirty="0" smtClean="0"/>
            <a:t>B</a:t>
          </a:r>
          <a:r>
            <a:rPr lang="en-IE" sz="1600" b="1" dirty="0" smtClean="0"/>
            <a:t>e</a:t>
          </a:r>
          <a:r>
            <a:rPr lang="cs-CZ" sz="1600" b="1" dirty="0" err="1" smtClean="0"/>
            <a:t>zpečná</a:t>
          </a:r>
          <a:r>
            <a:rPr lang="cs-CZ" sz="1600" b="1" dirty="0" smtClean="0"/>
            <a:t> infrastruktura</a:t>
          </a:r>
          <a:endParaRPr lang="en-IE" dirty="0"/>
        </a:p>
      </dgm:t>
    </dgm:pt>
    <dgm:pt modelId="{4B7F73C9-B390-48FB-819B-E2281ABC9420}" type="parTrans" cxnId="{D014628E-F38B-4135-9693-DBF0C5531817}">
      <dgm:prSet/>
      <dgm:spPr/>
      <dgm:t>
        <a:bodyPr/>
        <a:lstStyle/>
        <a:p>
          <a:endParaRPr lang="cs-CZ"/>
        </a:p>
      </dgm:t>
    </dgm:pt>
    <dgm:pt modelId="{541452AB-272D-426E-98CC-88FBCA34A2B9}" type="sibTrans" cxnId="{D014628E-F38B-4135-9693-DBF0C5531817}">
      <dgm:prSet/>
      <dgm:spPr/>
      <dgm:t>
        <a:bodyPr/>
        <a:lstStyle/>
        <a:p>
          <a:endParaRPr lang="cs-CZ"/>
        </a:p>
      </dgm:t>
    </dgm:pt>
    <dgm:pt modelId="{EB505A91-452E-45AE-A718-934A4C26E6EA}" type="pres">
      <dgm:prSet presAssocID="{B18E7790-165D-478B-9BB6-84CD46A6884E}" presName="composite" presStyleCnt="0">
        <dgm:presLayoutVars>
          <dgm:chMax val="3"/>
          <dgm:animLvl val="lvl"/>
          <dgm:resizeHandles val="exact"/>
        </dgm:presLayoutVars>
      </dgm:prSet>
      <dgm:spPr/>
    </dgm:pt>
    <dgm:pt modelId="{996A89CC-CF44-4C7D-9BAE-BE28BF1DBE42}" type="pres">
      <dgm:prSet presAssocID="{6809E2A9-8421-4D36-A72E-CC40DDB9CC97}" presName="gear1" presStyleLbl="node1" presStyleIdx="0" presStyleCnt="3" custLinFactNeighborX="6294" custLinFactNeighborY="-699">
        <dgm:presLayoutVars>
          <dgm:chMax val="1"/>
          <dgm:bulletEnabled val="1"/>
        </dgm:presLayoutVars>
      </dgm:prSet>
      <dgm:spPr/>
      <dgm:t>
        <a:bodyPr/>
        <a:lstStyle/>
        <a:p>
          <a:endParaRPr lang="en-IE"/>
        </a:p>
      </dgm:t>
    </dgm:pt>
    <dgm:pt modelId="{F85CFB14-0968-4BA6-AABF-6ED940F2ADBD}" type="pres">
      <dgm:prSet presAssocID="{6809E2A9-8421-4D36-A72E-CC40DDB9CC97}" presName="gear1srcNode" presStyleLbl="node1" presStyleIdx="0" presStyleCnt="3"/>
      <dgm:spPr/>
      <dgm:t>
        <a:bodyPr/>
        <a:lstStyle/>
        <a:p>
          <a:endParaRPr lang="en-IE"/>
        </a:p>
      </dgm:t>
    </dgm:pt>
    <dgm:pt modelId="{28CE8843-07BD-4DB2-84B0-9EACCC68B243}" type="pres">
      <dgm:prSet presAssocID="{6809E2A9-8421-4D36-A72E-CC40DDB9CC97}" presName="gear1dstNode" presStyleLbl="node1" presStyleIdx="0" presStyleCnt="3"/>
      <dgm:spPr/>
      <dgm:t>
        <a:bodyPr/>
        <a:lstStyle/>
        <a:p>
          <a:endParaRPr lang="en-IE"/>
        </a:p>
      </dgm:t>
    </dgm:pt>
    <dgm:pt modelId="{4CB95EEC-EE4C-4E27-BB11-4CE96F6C41DA}" type="pres">
      <dgm:prSet presAssocID="{6F871917-2201-465D-9436-B877D571E025}" presName="gear2" presStyleLbl="node1" presStyleIdx="1" presStyleCnt="3">
        <dgm:presLayoutVars>
          <dgm:chMax val="1"/>
          <dgm:bulletEnabled val="1"/>
        </dgm:presLayoutVars>
      </dgm:prSet>
      <dgm:spPr/>
      <dgm:t>
        <a:bodyPr/>
        <a:lstStyle/>
        <a:p>
          <a:endParaRPr lang="cs-CZ"/>
        </a:p>
      </dgm:t>
    </dgm:pt>
    <dgm:pt modelId="{ADCB3379-2E23-4CDD-9E6D-BBB366F6F92E}" type="pres">
      <dgm:prSet presAssocID="{6F871917-2201-465D-9436-B877D571E025}" presName="gear2srcNode" presStyleLbl="node1" presStyleIdx="1" presStyleCnt="3"/>
      <dgm:spPr/>
      <dgm:t>
        <a:bodyPr/>
        <a:lstStyle/>
        <a:p>
          <a:endParaRPr lang="cs-CZ"/>
        </a:p>
      </dgm:t>
    </dgm:pt>
    <dgm:pt modelId="{DCBFEA23-AE7B-4FAB-881D-179F33C085F6}" type="pres">
      <dgm:prSet presAssocID="{6F871917-2201-465D-9436-B877D571E025}" presName="gear2dstNode" presStyleLbl="node1" presStyleIdx="1" presStyleCnt="3"/>
      <dgm:spPr/>
      <dgm:t>
        <a:bodyPr/>
        <a:lstStyle/>
        <a:p>
          <a:endParaRPr lang="cs-CZ"/>
        </a:p>
      </dgm:t>
    </dgm:pt>
    <dgm:pt modelId="{EE528EE8-6A70-49D1-95F8-2E746C6ED879}" type="pres">
      <dgm:prSet presAssocID="{B75F0C95-AF6D-403A-95B1-B7588F6E1DF3}" presName="gear3" presStyleLbl="node1" presStyleIdx="2" presStyleCnt="3"/>
      <dgm:spPr/>
      <dgm:t>
        <a:bodyPr/>
        <a:lstStyle/>
        <a:p>
          <a:endParaRPr lang="en-IE"/>
        </a:p>
      </dgm:t>
    </dgm:pt>
    <dgm:pt modelId="{AB8C4BC1-C756-482B-924A-D43294771099}" type="pres">
      <dgm:prSet presAssocID="{B75F0C95-AF6D-403A-95B1-B7588F6E1DF3}" presName="gear3tx" presStyleLbl="node1" presStyleIdx="2" presStyleCnt="3">
        <dgm:presLayoutVars>
          <dgm:chMax val="1"/>
          <dgm:bulletEnabled val="1"/>
        </dgm:presLayoutVars>
      </dgm:prSet>
      <dgm:spPr/>
      <dgm:t>
        <a:bodyPr/>
        <a:lstStyle/>
        <a:p>
          <a:endParaRPr lang="en-IE"/>
        </a:p>
      </dgm:t>
    </dgm:pt>
    <dgm:pt modelId="{C2DA67D8-6FBA-4087-9880-0B23FC8C7932}" type="pres">
      <dgm:prSet presAssocID="{B75F0C95-AF6D-403A-95B1-B7588F6E1DF3}" presName="gear3srcNode" presStyleLbl="node1" presStyleIdx="2" presStyleCnt="3"/>
      <dgm:spPr/>
      <dgm:t>
        <a:bodyPr/>
        <a:lstStyle/>
        <a:p>
          <a:endParaRPr lang="en-IE"/>
        </a:p>
      </dgm:t>
    </dgm:pt>
    <dgm:pt modelId="{1B779CBB-4387-4C33-B570-56467AAA12CD}" type="pres">
      <dgm:prSet presAssocID="{B75F0C95-AF6D-403A-95B1-B7588F6E1DF3}" presName="gear3dstNode" presStyleLbl="node1" presStyleIdx="2" presStyleCnt="3"/>
      <dgm:spPr/>
      <dgm:t>
        <a:bodyPr/>
        <a:lstStyle/>
        <a:p>
          <a:endParaRPr lang="en-IE"/>
        </a:p>
      </dgm:t>
    </dgm:pt>
    <dgm:pt modelId="{DBF5B1E9-B0FC-469A-A8A7-9F9396E233A1}" type="pres">
      <dgm:prSet presAssocID="{9E92A64D-5E2E-4900-9F6C-E935230A81A3}" presName="connector1" presStyleLbl="sibTrans2D1" presStyleIdx="0" presStyleCnt="3"/>
      <dgm:spPr/>
      <dgm:t>
        <a:bodyPr/>
        <a:lstStyle/>
        <a:p>
          <a:endParaRPr lang="en-IE"/>
        </a:p>
      </dgm:t>
    </dgm:pt>
    <dgm:pt modelId="{37DBF257-09F0-464E-ADCE-348F3195E2E7}" type="pres">
      <dgm:prSet presAssocID="{541452AB-272D-426E-98CC-88FBCA34A2B9}" presName="connector2" presStyleLbl="sibTrans2D1" presStyleIdx="1" presStyleCnt="3"/>
      <dgm:spPr/>
      <dgm:t>
        <a:bodyPr/>
        <a:lstStyle/>
        <a:p>
          <a:endParaRPr lang="cs-CZ"/>
        </a:p>
      </dgm:t>
    </dgm:pt>
    <dgm:pt modelId="{77488141-CD6D-489E-9DDF-473DC589E0E3}" type="pres">
      <dgm:prSet presAssocID="{8B36CD1D-8014-4ADA-A7E7-CD732C152130}" presName="connector3" presStyleLbl="sibTrans2D1" presStyleIdx="2" presStyleCnt="3"/>
      <dgm:spPr/>
      <dgm:t>
        <a:bodyPr/>
        <a:lstStyle/>
        <a:p>
          <a:endParaRPr lang="en-IE"/>
        </a:p>
      </dgm:t>
    </dgm:pt>
  </dgm:ptLst>
  <dgm:cxnLst>
    <dgm:cxn modelId="{FBA9C97D-A77A-4084-A738-5874B650F2A1}" type="presOf" srcId="{B18E7790-165D-478B-9BB6-84CD46A6884E}" destId="{EB505A91-452E-45AE-A718-934A4C26E6EA}" srcOrd="0" destOrd="0" presId="urn:microsoft.com/office/officeart/2005/8/layout/gear1"/>
    <dgm:cxn modelId="{01B02571-840A-4BB7-A00E-8476DF2D21FC}" type="presOf" srcId="{6F871917-2201-465D-9436-B877D571E025}" destId="{DCBFEA23-AE7B-4FAB-881D-179F33C085F6}" srcOrd="2" destOrd="0" presId="urn:microsoft.com/office/officeart/2005/8/layout/gear1"/>
    <dgm:cxn modelId="{8D1287CF-69C9-48E7-9E2B-1BC55926F029}" type="presOf" srcId="{6809E2A9-8421-4D36-A72E-CC40DDB9CC97}" destId="{F85CFB14-0968-4BA6-AABF-6ED940F2ADBD}" srcOrd="1" destOrd="0" presId="urn:microsoft.com/office/officeart/2005/8/layout/gear1"/>
    <dgm:cxn modelId="{9B5AAE04-8AC6-43F3-84FE-13FD82988747}" type="presOf" srcId="{9E92A64D-5E2E-4900-9F6C-E935230A81A3}" destId="{DBF5B1E9-B0FC-469A-A8A7-9F9396E233A1}" srcOrd="0" destOrd="0" presId="urn:microsoft.com/office/officeart/2005/8/layout/gear1"/>
    <dgm:cxn modelId="{291B4F13-6982-45EA-9894-764B08EEEE8B}" type="presOf" srcId="{6F871917-2201-465D-9436-B877D571E025}" destId="{ADCB3379-2E23-4CDD-9E6D-BBB366F6F92E}" srcOrd="1" destOrd="0" presId="urn:microsoft.com/office/officeart/2005/8/layout/gear1"/>
    <dgm:cxn modelId="{EB139882-CAF5-4120-B741-D1B393958599}" type="presOf" srcId="{6809E2A9-8421-4D36-A72E-CC40DDB9CC97}" destId="{28CE8843-07BD-4DB2-84B0-9EACCC68B243}" srcOrd="2" destOrd="0" presId="urn:microsoft.com/office/officeart/2005/8/layout/gear1"/>
    <dgm:cxn modelId="{9261EF98-72EA-4E91-93E4-176F1E4E25E8}" type="presOf" srcId="{B75F0C95-AF6D-403A-95B1-B7588F6E1DF3}" destId="{C2DA67D8-6FBA-4087-9880-0B23FC8C7932}" srcOrd="2" destOrd="0" presId="urn:microsoft.com/office/officeart/2005/8/layout/gear1"/>
    <dgm:cxn modelId="{4767CC75-F640-49C1-AA25-9E4D1B560D9A}" type="presOf" srcId="{8B36CD1D-8014-4ADA-A7E7-CD732C152130}" destId="{77488141-CD6D-489E-9DDF-473DC589E0E3}" srcOrd="0" destOrd="0" presId="urn:microsoft.com/office/officeart/2005/8/layout/gear1"/>
    <dgm:cxn modelId="{0AF6D292-684B-4288-996E-F131260FC0CD}" srcId="{B18E7790-165D-478B-9BB6-84CD46A6884E}" destId="{B75F0C95-AF6D-403A-95B1-B7588F6E1DF3}" srcOrd="2" destOrd="0" parTransId="{F9641A80-C454-4274-BBDE-39F403A344E3}" sibTransId="{8B36CD1D-8014-4ADA-A7E7-CD732C152130}"/>
    <dgm:cxn modelId="{FE216A5F-4409-483A-860A-F7FE3A019154}" type="presOf" srcId="{B75F0C95-AF6D-403A-95B1-B7588F6E1DF3}" destId="{EE528EE8-6A70-49D1-95F8-2E746C6ED879}" srcOrd="0" destOrd="0" presId="urn:microsoft.com/office/officeart/2005/8/layout/gear1"/>
    <dgm:cxn modelId="{D014628E-F38B-4135-9693-DBF0C5531817}" srcId="{B18E7790-165D-478B-9BB6-84CD46A6884E}" destId="{6F871917-2201-465D-9436-B877D571E025}" srcOrd="1" destOrd="0" parTransId="{4B7F73C9-B390-48FB-819B-E2281ABC9420}" sibTransId="{541452AB-272D-426E-98CC-88FBCA34A2B9}"/>
    <dgm:cxn modelId="{075D914C-565C-412D-A21A-5973A6CCD35C}" type="presOf" srcId="{B75F0C95-AF6D-403A-95B1-B7588F6E1DF3}" destId="{1B779CBB-4387-4C33-B570-56467AAA12CD}" srcOrd="3" destOrd="0" presId="urn:microsoft.com/office/officeart/2005/8/layout/gear1"/>
    <dgm:cxn modelId="{C2E38811-924C-48D8-98FD-D192D897DB6C}" type="presOf" srcId="{6809E2A9-8421-4D36-A72E-CC40DDB9CC97}" destId="{996A89CC-CF44-4C7D-9BAE-BE28BF1DBE42}" srcOrd="0" destOrd="0" presId="urn:microsoft.com/office/officeart/2005/8/layout/gear1"/>
    <dgm:cxn modelId="{9FB5B7AA-E851-4C4F-A6DD-9F5ACB0C279A}" type="presOf" srcId="{B75F0C95-AF6D-403A-95B1-B7588F6E1DF3}" destId="{AB8C4BC1-C756-482B-924A-D43294771099}" srcOrd="1" destOrd="0" presId="urn:microsoft.com/office/officeart/2005/8/layout/gear1"/>
    <dgm:cxn modelId="{89A4CD4B-AF9C-4E5B-8220-BE4CBDC58222}" srcId="{B18E7790-165D-478B-9BB6-84CD46A6884E}" destId="{6809E2A9-8421-4D36-A72E-CC40DDB9CC97}" srcOrd="0" destOrd="0" parTransId="{523D3037-16E0-44E8-9551-B2F2F5DBDB39}" sibTransId="{9E92A64D-5E2E-4900-9F6C-E935230A81A3}"/>
    <dgm:cxn modelId="{B1C2D1B6-5593-4B6E-B7A4-DC301672D09A}" type="presOf" srcId="{6F871917-2201-465D-9436-B877D571E025}" destId="{4CB95EEC-EE4C-4E27-BB11-4CE96F6C41DA}" srcOrd="0" destOrd="0" presId="urn:microsoft.com/office/officeart/2005/8/layout/gear1"/>
    <dgm:cxn modelId="{F403F92A-6208-4BFD-935B-8F06104075C1}" type="presOf" srcId="{541452AB-272D-426E-98CC-88FBCA34A2B9}" destId="{37DBF257-09F0-464E-ADCE-348F3195E2E7}" srcOrd="0" destOrd="0" presId="urn:microsoft.com/office/officeart/2005/8/layout/gear1"/>
    <dgm:cxn modelId="{F39D5933-AD0C-497B-83B0-CAB40B6B2E16}" type="presParOf" srcId="{EB505A91-452E-45AE-A718-934A4C26E6EA}" destId="{996A89CC-CF44-4C7D-9BAE-BE28BF1DBE42}" srcOrd="0" destOrd="0" presId="urn:microsoft.com/office/officeart/2005/8/layout/gear1"/>
    <dgm:cxn modelId="{155FF5D6-871E-4FE9-AE72-49C41176F13E}" type="presParOf" srcId="{EB505A91-452E-45AE-A718-934A4C26E6EA}" destId="{F85CFB14-0968-4BA6-AABF-6ED940F2ADBD}" srcOrd="1" destOrd="0" presId="urn:microsoft.com/office/officeart/2005/8/layout/gear1"/>
    <dgm:cxn modelId="{B32D830B-4F30-4398-9D5C-EB160862FCF6}" type="presParOf" srcId="{EB505A91-452E-45AE-A718-934A4C26E6EA}" destId="{28CE8843-07BD-4DB2-84B0-9EACCC68B243}" srcOrd="2" destOrd="0" presId="urn:microsoft.com/office/officeart/2005/8/layout/gear1"/>
    <dgm:cxn modelId="{D72AC773-6D08-4633-8A72-C99EAF61BF2C}" type="presParOf" srcId="{EB505A91-452E-45AE-A718-934A4C26E6EA}" destId="{4CB95EEC-EE4C-4E27-BB11-4CE96F6C41DA}" srcOrd="3" destOrd="0" presId="urn:microsoft.com/office/officeart/2005/8/layout/gear1"/>
    <dgm:cxn modelId="{8814F44D-1EF7-4ECB-ADB1-E06C3EFE7573}" type="presParOf" srcId="{EB505A91-452E-45AE-A718-934A4C26E6EA}" destId="{ADCB3379-2E23-4CDD-9E6D-BBB366F6F92E}" srcOrd="4" destOrd="0" presId="urn:microsoft.com/office/officeart/2005/8/layout/gear1"/>
    <dgm:cxn modelId="{0CF6BC91-FFF4-41D0-9297-EBBF4686A3C0}" type="presParOf" srcId="{EB505A91-452E-45AE-A718-934A4C26E6EA}" destId="{DCBFEA23-AE7B-4FAB-881D-179F33C085F6}" srcOrd="5" destOrd="0" presId="urn:microsoft.com/office/officeart/2005/8/layout/gear1"/>
    <dgm:cxn modelId="{0978AC4A-8D41-4D0D-AAE7-396EE9E28483}" type="presParOf" srcId="{EB505A91-452E-45AE-A718-934A4C26E6EA}" destId="{EE528EE8-6A70-49D1-95F8-2E746C6ED879}" srcOrd="6" destOrd="0" presId="urn:microsoft.com/office/officeart/2005/8/layout/gear1"/>
    <dgm:cxn modelId="{86DB0C0E-4C82-455B-BCF3-0E88BF4DF7E9}" type="presParOf" srcId="{EB505A91-452E-45AE-A718-934A4C26E6EA}" destId="{AB8C4BC1-C756-482B-924A-D43294771099}" srcOrd="7" destOrd="0" presId="urn:microsoft.com/office/officeart/2005/8/layout/gear1"/>
    <dgm:cxn modelId="{DB9CEA71-6324-4E70-BD1F-83FEC1D6F246}" type="presParOf" srcId="{EB505A91-452E-45AE-A718-934A4C26E6EA}" destId="{C2DA67D8-6FBA-4087-9880-0B23FC8C7932}" srcOrd="8" destOrd="0" presId="urn:microsoft.com/office/officeart/2005/8/layout/gear1"/>
    <dgm:cxn modelId="{9C114C4E-8835-4ECA-AA12-528B31687C5F}" type="presParOf" srcId="{EB505A91-452E-45AE-A718-934A4C26E6EA}" destId="{1B779CBB-4387-4C33-B570-56467AAA12CD}" srcOrd="9" destOrd="0" presId="urn:microsoft.com/office/officeart/2005/8/layout/gear1"/>
    <dgm:cxn modelId="{98DDC4DF-B511-4CFC-B577-2CA421C6F65D}" type="presParOf" srcId="{EB505A91-452E-45AE-A718-934A4C26E6EA}" destId="{DBF5B1E9-B0FC-469A-A8A7-9F9396E233A1}" srcOrd="10" destOrd="0" presId="urn:microsoft.com/office/officeart/2005/8/layout/gear1"/>
    <dgm:cxn modelId="{6CD701E5-7E3A-4190-8034-CDCC38C13C24}" type="presParOf" srcId="{EB505A91-452E-45AE-A718-934A4C26E6EA}" destId="{37DBF257-09F0-464E-ADCE-348F3195E2E7}" srcOrd="11" destOrd="0" presId="urn:microsoft.com/office/officeart/2005/8/layout/gear1"/>
    <dgm:cxn modelId="{8C0951B7-840F-44AE-ACA7-9D87FDE810C6}" type="presParOf" srcId="{EB505A91-452E-45AE-A718-934A4C26E6EA}" destId="{77488141-CD6D-489E-9DDF-473DC589E0E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1B3E3-390E-45D6-8623-F62D0287A11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IE"/>
        </a:p>
      </dgm:t>
    </dgm:pt>
    <dgm:pt modelId="{3E50C184-CFAB-4670-8265-957706313F02}">
      <dgm:prSet phldrT="[Text]"/>
      <dgm:spPr/>
      <dgm:t>
        <a:bodyPr/>
        <a:lstStyle/>
        <a:p>
          <a:r>
            <a:rPr lang="cs-CZ" b="1" dirty="0" smtClean="0"/>
            <a:t>Občanství</a:t>
          </a:r>
          <a:endParaRPr lang="en-IE" b="1" dirty="0"/>
        </a:p>
      </dgm:t>
    </dgm:pt>
    <dgm:pt modelId="{30469572-B14C-44F0-9171-E0EC2C988FA5}" type="parTrans" cxnId="{97B913EE-216A-43B3-B52E-7146227BBB33}">
      <dgm:prSet/>
      <dgm:spPr/>
      <dgm:t>
        <a:bodyPr/>
        <a:lstStyle/>
        <a:p>
          <a:endParaRPr lang="en-IE"/>
        </a:p>
      </dgm:t>
    </dgm:pt>
    <dgm:pt modelId="{3543516A-9D18-4C36-AE50-95FD4A4944A6}" type="sibTrans" cxnId="{97B913EE-216A-43B3-B52E-7146227BBB33}">
      <dgm:prSet/>
      <dgm:spPr/>
      <dgm:t>
        <a:bodyPr/>
        <a:lstStyle/>
        <a:p>
          <a:endParaRPr lang="en-IE"/>
        </a:p>
      </dgm:t>
    </dgm:pt>
    <dgm:pt modelId="{50D6ED6B-2C3E-4A75-9FD7-4909EE4EC712}">
      <dgm:prSet phldrT="[Text]"/>
      <dgm:spPr/>
      <dgm:t>
        <a:bodyPr/>
        <a:lstStyle/>
        <a:p>
          <a:r>
            <a:rPr lang="cs-CZ" b="1" dirty="0" smtClean="0"/>
            <a:t>Gramotnost</a:t>
          </a:r>
          <a:endParaRPr lang="en-IE" b="1" dirty="0"/>
        </a:p>
      </dgm:t>
    </dgm:pt>
    <dgm:pt modelId="{776AC7CE-3470-441B-9451-3F9532C1B594}" type="parTrans" cxnId="{3B664646-FE53-4465-BED4-F42EE967A228}">
      <dgm:prSet/>
      <dgm:spPr/>
      <dgm:t>
        <a:bodyPr/>
        <a:lstStyle/>
        <a:p>
          <a:endParaRPr lang="en-IE"/>
        </a:p>
      </dgm:t>
    </dgm:pt>
    <dgm:pt modelId="{2DF347F8-958C-4904-808C-A593BBB57C3D}" type="sibTrans" cxnId="{3B664646-FE53-4465-BED4-F42EE967A228}">
      <dgm:prSet/>
      <dgm:spPr/>
      <dgm:t>
        <a:bodyPr/>
        <a:lstStyle/>
        <a:p>
          <a:endParaRPr lang="en-IE"/>
        </a:p>
      </dgm:t>
    </dgm:pt>
    <dgm:pt modelId="{AE88BBFC-014C-4DD7-9E9F-8A1843E2E520}">
      <dgm:prSet phldrT="[Text]"/>
      <dgm:spPr/>
      <dgm:t>
        <a:bodyPr/>
        <a:lstStyle/>
        <a:p>
          <a:r>
            <a:rPr lang="cs-CZ" dirty="0" smtClean="0"/>
            <a:t>Bezpečnost</a:t>
          </a:r>
          <a:endParaRPr lang="en-IE" dirty="0"/>
        </a:p>
      </dgm:t>
    </dgm:pt>
    <dgm:pt modelId="{C7B1BE90-5B25-4F2D-9610-04F63B044D42}" type="parTrans" cxnId="{B44FADC7-355C-48EA-8A7A-2A9F4957A7BB}">
      <dgm:prSet/>
      <dgm:spPr/>
      <dgm:t>
        <a:bodyPr/>
        <a:lstStyle/>
        <a:p>
          <a:endParaRPr lang="en-IE"/>
        </a:p>
      </dgm:t>
    </dgm:pt>
    <dgm:pt modelId="{6B42339A-8A9B-4264-8ABE-6D206A8844E3}" type="sibTrans" cxnId="{B44FADC7-355C-48EA-8A7A-2A9F4957A7BB}">
      <dgm:prSet/>
      <dgm:spPr/>
      <dgm:t>
        <a:bodyPr/>
        <a:lstStyle/>
        <a:p>
          <a:endParaRPr lang="en-IE"/>
        </a:p>
      </dgm:t>
    </dgm:pt>
    <dgm:pt modelId="{8325A582-09B3-484C-9CFB-CFFBBE02D5D3}" type="pres">
      <dgm:prSet presAssocID="{4A61B3E3-390E-45D6-8623-F62D0287A113}" presName="Name0" presStyleCnt="0">
        <dgm:presLayoutVars>
          <dgm:chMax val="7"/>
          <dgm:resizeHandles val="exact"/>
        </dgm:presLayoutVars>
      </dgm:prSet>
      <dgm:spPr/>
      <dgm:t>
        <a:bodyPr/>
        <a:lstStyle/>
        <a:p>
          <a:endParaRPr lang="en-IE"/>
        </a:p>
      </dgm:t>
    </dgm:pt>
    <dgm:pt modelId="{29740F87-4033-4A61-B1ED-D5D9C9AACCA8}" type="pres">
      <dgm:prSet presAssocID="{4A61B3E3-390E-45D6-8623-F62D0287A113}" presName="comp1" presStyleCnt="0"/>
      <dgm:spPr/>
    </dgm:pt>
    <dgm:pt modelId="{675233E3-11C2-47EF-9616-F81599AF6F39}" type="pres">
      <dgm:prSet presAssocID="{4A61B3E3-390E-45D6-8623-F62D0287A113}" presName="circle1" presStyleLbl="node1" presStyleIdx="0" presStyleCnt="3"/>
      <dgm:spPr/>
      <dgm:t>
        <a:bodyPr/>
        <a:lstStyle/>
        <a:p>
          <a:endParaRPr lang="en-IE"/>
        </a:p>
      </dgm:t>
    </dgm:pt>
    <dgm:pt modelId="{17B66A68-220D-4617-9F9B-458C47C7F79A}" type="pres">
      <dgm:prSet presAssocID="{4A61B3E3-390E-45D6-8623-F62D0287A113}" presName="c1text" presStyleLbl="node1" presStyleIdx="0" presStyleCnt="3">
        <dgm:presLayoutVars>
          <dgm:bulletEnabled val="1"/>
        </dgm:presLayoutVars>
      </dgm:prSet>
      <dgm:spPr/>
      <dgm:t>
        <a:bodyPr/>
        <a:lstStyle/>
        <a:p>
          <a:endParaRPr lang="en-IE"/>
        </a:p>
      </dgm:t>
    </dgm:pt>
    <dgm:pt modelId="{0909D7FB-85EF-4CE4-AE70-090D0A697A98}" type="pres">
      <dgm:prSet presAssocID="{4A61B3E3-390E-45D6-8623-F62D0287A113}" presName="comp2" presStyleCnt="0"/>
      <dgm:spPr/>
    </dgm:pt>
    <dgm:pt modelId="{13681696-1F34-4E80-9A62-EA6BFDDBD60F}" type="pres">
      <dgm:prSet presAssocID="{4A61B3E3-390E-45D6-8623-F62D0287A113}" presName="circle2" presStyleLbl="node1" presStyleIdx="1" presStyleCnt="3"/>
      <dgm:spPr/>
      <dgm:t>
        <a:bodyPr/>
        <a:lstStyle/>
        <a:p>
          <a:endParaRPr lang="en-IE"/>
        </a:p>
      </dgm:t>
    </dgm:pt>
    <dgm:pt modelId="{DE65B9D1-BE6A-4928-B84A-4F7393465DFB}" type="pres">
      <dgm:prSet presAssocID="{4A61B3E3-390E-45D6-8623-F62D0287A113}" presName="c2text" presStyleLbl="node1" presStyleIdx="1" presStyleCnt="3">
        <dgm:presLayoutVars>
          <dgm:bulletEnabled val="1"/>
        </dgm:presLayoutVars>
      </dgm:prSet>
      <dgm:spPr/>
      <dgm:t>
        <a:bodyPr/>
        <a:lstStyle/>
        <a:p>
          <a:endParaRPr lang="en-IE"/>
        </a:p>
      </dgm:t>
    </dgm:pt>
    <dgm:pt modelId="{DB8C482E-3697-4028-BD03-E0D765DAB66C}" type="pres">
      <dgm:prSet presAssocID="{4A61B3E3-390E-45D6-8623-F62D0287A113}" presName="comp3" presStyleCnt="0"/>
      <dgm:spPr/>
    </dgm:pt>
    <dgm:pt modelId="{B4417432-C10B-4099-A5F8-C3ECAE90730A}" type="pres">
      <dgm:prSet presAssocID="{4A61B3E3-390E-45D6-8623-F62D0287A113}" presName="circle3" presStyleLbl="node1" presStyleIdx="2" presStyleCnt="3"/>
      <dgm:spPr/>
      <dgm:t>
        <a:bodyPr/>
        <a:lstStyle/>
        <a:p>
          <a:endParaRPr lang="en-IE"/>
        </a:p>
      </dgm:t>
    </dgm:pt>
    <dgm:pt modelId="{D8842F60-3B43-4147-B4DD-39412839FBF7}" type="pres">
      <dgm:prSet presAssocID="{4A61B3E3-390E-45D6-8623-F62D0287A113}" presName="c3text" presStyleLbl="node1" presStyleIdx="2" presStyleCnt="3">
        <dgm:presLayoutVars>
          <dgm:bulletEnabled val="1"/>
        </dgm:presLayoutVars>
      </dgm:prSet>
      <dgm:spPr/>
      <dgm:t>
        <a:bodyPr/>
        <a:lstStyle/>
        <a:p>
          <a:endParaRPr lang="en-IE"/>
        </a:p>
      </dgm:t>
    </dgm:pt>
  </dgm:ptLst>
  <dgm:cxnLst>
    <dgm:cxn modelId="{447035D3-BA9A-4641-84AB-6E1FE3CF484D}" type="presOf" srcId="{AE88BBFC-014C-4DD7-9E9F-8A1843E2E520}" destId="{B4417432-C10B-4099-A5F8-C3ECAE90730A}" srcOrd="0" destOrd="0" presId="urn:microsoft.com/office/officeart/2005/8/layout/venn2"/>
    <dgm:cxn modelId="{F55BA85F-3A5C-435B-9F32-EA20AE529221}" type="presOf" srcId="{50D6ED6B-2C3E-4A75-9FD7-4909EE4EC712}" destId="{13681696-1F34-4E80-9A62-EA6BFDDBD60F}" srcOrd="0" destOrd="0" presId="urn:microsoft.com/office/officeart/2005/8/layout/venn2"/>
    <dgm:cxn modelId="{DF44F6D4-AA88-4A10-A8E8-F8E0EB56DA43}" type="presOf" srcId="{3E50C184-CFAB-4670-8265-957706313F02}" destId="{675233E3-11C2-47EF-9616-F81599AF6F39}" srcOrd="0" destOrd="0" presId="urn:microsoft.com/office/officeart/2005/8/layout/venn2"/>
    <dgm:cxn modelId="{03E13D4F-1A97-4420-A30D-A6EFE8ADD393}" type="presOf" srcId="{4A61B3E3-390E-45D6-8623-F62D0287A113}" destId="{8325A582-09B3-484C-9CFB-CFFBBE02D5D3}" srcOrd="0" destOrd="0" presId="urn:microsoft.com/office/officeart/2005/8/layout/venn2"/>
    <dgm:cxn modelId="{B44FADC7-355C-48EA-8A7A-2A9F4957A7BB}" srcId="{4A61B3E3-390E-45D6-8623-F62D0287A113}" destId="{AE88BBFC-014C-4DD7-9E9F-8A1843E2E520}" srcOrd="2" destOrd="0" parTransId="{C7B1BE90-5B25-4F2D-9610-04F63B044D42}" sibTransId="{6B42339A-8A9B-4264-8ABE-6D206A8844E3}"/>
    <dgm:cxn modelId="{9FA8B830-2501-4137-A970-3E9968F6F52B}" type="presOf" srcId="{50D6ED6B-2C3E-4A75-9FD7-4909EE4EC712}" destId="{DE65B9D1-BE6A-4928-B84A-4F7393465DFB}" srcOrd="1" destOrd="0" presId="urn:microsoft.com/office/officeart/2005/8/layout/venn2"/>
    <dgm:cxn modelId="{E20DECC0-4158-45C8-88E0-96CA35AEFF4F}" type="presOf" srcId="{AE88BBFC-014C-4DD7-9E9F-8A1843E2E520}" destId="{D8842F60-3B43-4147-B4DD-39412839FBF7}" srcOrd="1" destOrd="0" presId="urn:microsoft.com/office/officeart/2005/8/layout/venn2"/>
    <dgm:cxn modelId="{97B913EE-216A-43B3-B52E-7146227BBB33}" srcId="{4A61B3E3-390E-45D6-8623-F62D0287A113}" destId="{3E50C184-CFAB-4670-8265-957706313F02}" srcOrd="0" destOrd="0" parTransId="{30469572-B14C-44F0-9171-E0EC2C988FA5}" sibTransId="{3543516A-9D18-4C36-AE50-95FD4A4944A6}"/>
    <dgm:cxn modelId="{652CE17F-178E-4A8D-BDB7-1960965F6A57}" type="presOf" srcId="{3E50C184-CFAB-4670-8265-957706313F02}" destId="{17B66A68-220D-4617-9F9B-458C47C7F79A}" srcOrd="1" destOrd="0" presId="urn:microsoft.com/office/officeart/2005/8/layout/venn2"/>
    <dgm:cxn modelId="{3B664646-FE53-4465-BED4-F42EE967A228}" srcId="{4A61B3E3-390E-45D6-8623-F62D0287A113}" destId="{50D6ED6B-2C3E-4A75-9FD7-4909EE4EC712}" srcOrd="1" destOrd="0" parTransId="{776AC7CE-3470-441B-9451-3F9532C1B594}" sibTransId="{2DF347F8-958C-4904-808C-A593BBB57C3D}"/>
    <dgm:cxn modelId="{DCAE08C3-367F-44B3-94A6-9937DF353B8A}" type="presParOf" srcId="{8325A582-09B3-484C-9CFB-CFFBBE02D5D3}" destId="{29740F87-4033-4A61-B1ED-D5D9C9AACCA8}" srcOrd="0" destOrd="0" presId="urn:microsoft.com/office/officeart/2005/8/layout/venn2"/>
    <dgm:cxn modelId="{542BEB82-80F4-4952-9EDE-5F499BDAD455}" type="presParOf" srcId="{29740F87-4033-4A61-B1ED-D5D9C9AACCA8}" destId="{675233E3-11C2-47EF-9616-F81599AF6F39}" srcOrd="0" destOrd="0" presId="urn:microsoft.com/office/officeart/2005/8/layout/venn2"/>
    <dgm:cxn modelId="{4268594B-089F-4E07-A8E0-BB99A4CBB541}" type="presParOf" srcId="{29740F87-4033-4A61-B1ED-D5D9C9AACCA8}" destId="{17B66A68-220D-4617-9F9B-458C47C7F79A}" srcOrd="1" destOrd="0" presId="urn:microsoft.com/office/officeart/2005/8/layout/venn2"/>
    <dgm:cxn modelId="{4C558682-CA4F-4BF5-948E-A72BB519F14F}" type="presParOf" srcId="{8325A582-09B3-484C-9CFB-CFFBBE02D5D3}" destId="{0909D7FB-85EF-4CE4-AE70-090D0A697A98}" srcOrd="1" destOrd="0" presId="urn:microsoft.com/office/officeart/2005/8/layout/venn2"/>
    <dgm:cxn modelId="{DF08449E-0C31-46B9-919A-54B3B5115501}" type="presParOf" srcId="{0909D7FB-85EF-4CE4-AE70-090D0A697A98}" destId="{13681696-1F34-4E80-9A62-EA6BFDDBD60F}" srcOrd="0" destOrd="0" presId="urn:microsoft.com/office/officeart/2005/8/layout/venn2"/>
    <dgm:cxn modelId="{D81DDF8E-37A5-4157-AB04-6502D0A9E1B8}" type="presParOf" srcId="{0909D7FB-85EF-4CE4-AE70-090D0A697A98}" destId="{DE65B9D1-BE6A-4928-B84A-4F7393465DFB}" srcOrd="1" destOrd="0" presId="urn:microsoft.com/office/officeart/2005/8/layout/venn2"/>
    <dgm:cxn modelId="{BE30518C-A247-44DC-9266-C12497A8EF48}" type="presParOf" srcId="{8325A582-09B3-484C-9CFB-CFFBBE02D5D3}" destId="{DB8C482E-3697-4028-BD03-E0D765DAB66C}" srcOrd="2" destOrd="0" presId="urn:microsoft.com/office/officeart/2005/8/layout/venn2"/>
    <dgm:cxn modelId="{51F6A315-0C50-4FDB-A7B0-30918B0F7911}" type="presParOf" srcId="{DB8C482E-3697-4028-BD03-E0D765DAB66C}" destId="{B4417432-C10B-4099-A5F8-C3ECAE90730A}" srcOrd="0" destOrd="0" presId="urn:microsoft.com/office/officeart/2005/8/layout/venn2"/>
    <dgm:cxn modelId="{AAE5D398-4101-45D2-9A6E-D4E00FFF769D}" type="presParOf" srcId="{DB8C482E-3697-4028-BD03-E0D765DAB66C}" destId="{D8842F60-3B43-4147-B4DD-39412839FBF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6EAD8-99A1-4057-BC7F-BCF8880C8758}" type="datetimeFigureOut">
              <a:rPr lang="en-IE" smtClean="0"/>
              <a:pPr/>
              <a:t>03/11/2014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ACF8C-161F-4A40-93D6-409FCC1A659F}" type="slidenum">
              <a:rPr lang="en-IE" smtClean="0"/>
              <a:pPr/>
              <a:t>‹#›</a:t>
            </a:fld>
            <a:endParaRPr lang="en-IE"/>
          </a:p>
        </p:txBody>
      </p:sp>
    </p:spTree>
    <p:extLst>
      <p:ext uri="{BB962C8B-B14F-4D97-AF65-F5344CB8AC3E}">
        <p14:creationId xmlns:p14="http://schemas.microsoft.com/office/powerpoint/2010/main" val="25628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Need a plan</a:t>
            </a:r>
          </a:p>
          <a:p>
            <a:r>
              <a:rPr lang="en-IE" dirty="0" smtClean="0"/>
              <a:t>Buy-in from staff, build yourself a team.</a:t>
            </a:r>
          </a:p>
          <a:p>
            <a:r>
              <a:rPr lang="en-IE" dirty="0" smtClean="0"/>
              <a:t>CPD in-school</a:t>
            </a:r>
            <a:r>
              <a:rPr lang="en-IE" baseline="0" dirty="0" smtClean="0"/>
              <a:t> training for staff in school’s  </a:t>
            </a:r>
            <a:r>
              <a:rPr lang="en-IE" baseline="0" dirty="0" err="1" smtClean="0"/>
              <a:t>eSafety</a:t>
            </a:r>
            <a:r>
              <a:rPr lang="en-IE" baseline="0" dirty="0" smtClean="0"/>
              <a:t> Curriculum</a:t>
            </a:r>
          </a:p>
          <a:p>
            <a:r>
              <a:rPr lang="en-IE" baseline="0" dirty="0" smtClean="0"/>
              <a:t>To educate and engage parents</a:t>
            </a:r>
          </a:p>
          <a:p>
            <a:r>
              <a:rPr lang="en-IE" baseline="0" dirty="0" smtClean="0"/>
              <a:t>Expertise, resources – </a:t>
            </a:r>
            <a:r>
              <a:rPr lang="en-IE" baseline="0" dirty="0" err="1" smtClean="0"/>
              <a:t>Insafe</a:t>
            </a:r>
            <a:r>
              <a:rPr lang="en-IE" baseline="0" dirty="0" smtClean="0"/>
              <a:t>, SIACs and EU </a:t>
            </a:r>
            <a:r>
              <a:rPr lang="en-IE" baseline="0" dirty="0" err="1" smtClean="0"/>
              <a:t>eSafety</a:t>
            </a:r>
            <a:r>
              <a:rPr lang="en-IE" baseline="0" dirty="0" smtClean="0"/>
              <a:t> Label Tool  Click on Globe to open http://www.saferinternet.org  </a:t>
            </a:r>
          </a:p>
        </p:txBody>
      </p:sp>
      <p:sp>
        <p:nvSpPr>
          <p:cNvPr id="4" name="Slide Number Placeholder 3"/>
          <p:cNvSpPr>
            <a:spLocks noGrp="1"/>
          </p:cNvSpPr>
          <p:nvPr>
            <p:ph type="sldNum" sz="quarter" idx="10"/>
          </p:nvPr>
        </p:nvSpPr>
        <p:spPr/>
        <p:txBody>
          <a:bodyPr/>
          <a:lstStyle/>
          <a:p>
            <a:fld id="{272ACF8C-161F-4A40-93D6-409FCC1A659F}" type="slidenum">
              <a:rPr lang="en-IE" smtClean="0"/>
              <a:pPr/>
              <a:t>7</a:t>
            </a:fld>
            <a:endParaRPr lang="en-IE"/>
          </a:p>
        </p:txBody>
      </p:sp>
    </p:spTree>
    <p:extLst>
      <p:ext uri="{BB962C8B-B14F-4D97-AF65-F5344CB8AC3E}">
        <p14:creationId xmlns:p14="http://schemas.microsoft.com/office/powerpoint/2010/main" val="1373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92896"/>
            <a:ext cx="7772400" cy="1470025"/>
          </a:xfrm>
        </p:spPr>
        <p:txBody>
          <a:bodyPr/>
          <a:lstStyle>
            <a:lvl1pPr>
              <a:defRPr b="1">
                <a:solidFill>
                  <a:srgbClr val="2B7589"/>
                </a:solidFill>
              </a:defRPr>
            </a:lvl1pPr>
          </a:lstStyle>
          <a:p>
            <a:r>
              <a:rPr lang="en-US" smtClean="0"/>
              <a:t>Click to edit Master title style</a:t>
            </a:r>
            <a:endParaRPr lang="fr-BE" dirty="0"/>
          </a:p>
        </p:txBody>
      </p:sp>
      <p:sp>
        <p:nvSpPr>
          <p:cNvPr id="3" name="Subtitle 2"/>
          <p:cNvSpPr>
            <a:spLocks noGrp="1"/>
          </p:cNvSpPr>
          <p:nvPr>
            <p:ph type="subTitle" idx="1" hasCustomPrompt="1"/>
          </p:nvPr>
        </p:nvSpPr>
        <p:spPr>
          <a:xfrm>
            <a:off x="1187624" y="4221088"/>
            <a:ext cx="6840760" cy="1080120"/>
          </a:xfrm>
        </p:spPr>
        <p:txBody>
          <a:bodyPr/>
          <a:lstStyle>
            <a:lvl1pPr marL="0" indent="0" algn="ctr">
              <a:buNone/>
              <a:defRPr sz="2800"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a:t>
            </a:r>
            <a:r>
              <a:rPr lang="en-US" dirty="0" err="1" smtClean="0"/>
              <a:t>Organisation</a:t>
            </a:r>
            <a:r>
              <a:rPr lang="en-US" dirty="0" smtClean="0"/>
              <a:t> name</a:t>
            </a:r>
            <a:br>
              <a:rPr lang="en-US" dirty="0" smtClean="0"/>
            </a:br>
            <a:r>
              <a:rPr lang="en-US" dirty="0" smtClean="0"/>
              <a:t>DD/MM/YYYY</a:t>
            </a:r>
            <a:br>
              <a:rPr lang="en-US" dirty="0" smtClean="0"/>
            </a:br>
            <a:endParaRPr lang="fr-BE" dirty="0"/>
          </a:p>
        </p:txBody>
      </p:sp>
      <p:sp>
        <p:nvSpPr>
          <p:cNvPr id="4" name="Date Placeholder 3"/>
          <p:cNvSpPr>
            <a:spLocks noGrp="1"/>
          </p:cNvSpPr>
          <p:nvPr>
            <p:ph type="dt" sz="half" idx="10"/>
          </p:nvPr>
        </p:nvSpPr>
        <p:spPr/>
        <p:txBody>
          <a:bodyPr/>
          <a:lstStyle/>
          <a:p>
            <a:fld id="{60355B88-1992-4C10-98AB-1F23D213A046}" type="datetimeFigureOut">
              <a:rPr lang="en-IE" smtClean="0"/>
              <a:pPr/>
              <a:t>03/11/2014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56F801E-DAF0-4BE2-BEF2-E874A5F9DF42}" type="slidenum">
              <a:rPr lang="en-IE" smtClean="0"/>
              <a:pPr/>
              <a:t>‹#›</a:t>
            </a:fld>
            <a:endParaRPr lang="en-IE"/>
          </a:p>
        </p:txBody>
      </p:sp>
      <p:pic>
        <p:nvPicPr>
          <p:cNvPr id="1026" name="Picture 2" descr="C:\Users\elina.jokisalo\Pictures\CPDLAB\CPDlab-logo.png"/>
          <p:cNvPicPr>
            <a:picLocks noChangeAspect="1" noChangeArrowheads="1"/>
          </p:cNvPicPr>
          <p:nvPr/>
        </p:nvPicPr>
        <p:blipFill>
          <a:blip r:embed="rId2" cstate="print"/>
          <a:srcRect/>
          <a:stretch>
            <a:fillRect/>
          </a:stretch>
        </p:blipFill>
        <p:spPr bwMode="auto">
          <a:xfrm>
            <a:off x="251520" y="116632"/>
            <a:ext cx="3429000" cy="2095500"/>
          </a:xfrm>
          <a:prstGeom prst="rect">
            <a:avLst/>
          </a:prstGeom>
          <a:noFill/>
        </p:spPr>
      </p:pic>
      <p:cxnSp>
        <p:nvCxnSpPr>
          <p:cNvPr id="1029" name="AutoShape 9"/>
          <p:cNvCxnSpPr>
            <a:cxnSpLocks noChangeShapeType="1"/>
          </p:cNvCxnSpPr>
          <p:nvPr/>
        </p:nvCxnSpPr>
        <p:spPr bwMode="auto">
          <a:xfrm>
            <a:off x="251520" y="5589240"/>
            <a:ext cx="8568952" cy="0"/>
          </a:xfrm>
          <a:prstGeom prst="straightConnector1">
            <a:avLst/>
          </a:prstGeom>
          <a:noFill/>
          <a:ln w="9525">
            <a:solidFill>
              <a:srgbClr val="92CDDC"/>
            </a:solidFill>
            <a:round/>
            <a:headEnd/>
            <a:tailEnd/>
          </a:ln>
        </p:spPr>
      </p:cxnSp>
      <p:pic>
        <p:nvPicPr>
          <p:cNvPr id="7" name="Picture 2" descr="C:\Users\elina.jokisalo\Pictures\CPDLAB\cpdlab-partners-l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72" y="5661248"/>
            <a:ext cx="85725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5868144" y="235045"/>
            <a:ext cx="1095375" cy="382905"/>
          </a:xfrm>
          <a:prstGeom prst="rect">
            <a:avLst/>
          </a:prstGeom>
        </p:spPr>
      </p:pic>
      <p:pic>
        <p:nvPicPr>
          <p:cNvPr id="12" name="Picture 11" descr="C:\Users\elina.jokisalo\Pictures\eu_flag_llp_en-011_smal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189275"/>
            <a:ext cx="1446530" cy="468630"/>
          </a:xfrm>
          <a:prstGeom prst="rect">
            <a:avLst/>
          </a:prstGeom>
          <a:noFill/>
          <a:ln>
            <a:noFill/>
          </a:ln>
        </p:spPr>
      </p:pic>
    </p:spTree>
    <p:extLst>
      <p:ext uri="{BB962C8B-B14F-4D97-AF65-F5344CB8AC3E}">
        <p14:creationId xmlns:p14="http://schemas.microsoft.com/office/powerpoint/2010/main" val="282820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2B7589"/>
                </a:solidFill>
              </a:defRPr>
            </a:lvl1pPr>
          </a:lstStyle>
          <a:p>
            <a:r>
              <a:rPr lang="en-US" smtClean="0"/>
              <a:t>Click to edit Master title style</a:t>
            </a:r>
            <a:endParaRPr lang="fr-BE" dirty="0"/>
          </a:p>
        </p:txBody>
      </p:sp>
      <p:sp>
        <p:nvSpPr>
          <p:cNvPr id="3" name="Content Placeholder 2"/>
          <p:cNvSpPr>
            <a:spLocks noGrp="1"/>
          </p:cNvSpPr>
          <p:nvPr>
            <p:ph idx="1"/>
          </p:nvPr>
        </p:nvSpPr>
        <p:spPr>
          <a:xfrm>
            <a:off x="457200" y="1600201"/>
            <a:ext cx="8229600" cy="4421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6" name="Slide Number Placeholder 5"/>
          <p:cNvSpPr>
            <a:spLocks noGrp="1"/>
          </p:cNvSpPr>
          <p:nvPr>
            <p:ph type="sldNum" sz="quarter" idx="12"/>
          </p:nvPr>
        </p:nvSpPr>
        <p:spPr/>
        <p:txBody>
          <a:bodyPr/>
          <a:lstStyle/>
          <a:p>
            <a:fld id="{356F801E-DAF0-4BE2-BEF2-E874A5F9DF42}" type="slidenum">
              <a:rPr lang="en-IE" smtClean="0"/>
              <a:pPr/>
              <a:t>‹#›</a:t>
            </a:fld>
            <a:endParaRPr lang="en-IE"/>
          </a:p>
        </p:txBody>
      </p:sp>
      <p:pic>
        <p:nvPicPr>
          <p:cNvPr id="2050" name="Picture 2" descr="C:\Users\elina.jokisalo\Pictures\CPDLAB\cpdlab-logo-237px-59px.png"/>
          <p:cNvPicPr>
            <a:picLocks noChangeAspect="1" noChangeArrowheads="1"/>
          </p:cNvPicPr>
          <p:nvPr/>
        </p:nvPicPr>
        <p:blipFill>
          <a:blip r:embed="rId2" cstate="print"/>
          <a:srcRect/>
          <a:stretch>
            <a:fillRect/>
          </a:stretch>
        </p:blipFill>
        <p:spPr bwMode="auto">
          <a:xfrm>
            <a:off x="186800" y="6427983"/>
            <a:ext cx="1224137" cy="304743"/>
          </a:xfrm>
          <a:prstGeom prst="rect">
            <a:avLst/>
          </a:prstGeom>
          <a:noFill/>
        </p:spPr>
      </p:pic>
      <p:cxnSp>
        <p:nvCxnSpPr>
          <p:cNvPr id="9" name="AutoShape 9"/>
          <p:cNvCxnSpPr>
            <a:cxnSpLocks noChangeShapeType="1"/>
          </p:cNvCxnSpPr>
          <p:nvPr/>
        </p:nvCxnSpPr>
        <p:spPr bwMode="auto">
          <a:xfrm>
            <a:off x="217280" y="6237312"/>
            <a:ext cx="8568952" cy="0"/>
          </a:xfrm>
          <a:prstGeom prst="straightConnector1">
            <a:avLst/>
          </a:prstGeom>
          <a:noFill/>
          <a:ln w="9525">
            <a:solidFill>
              <a:srgbClr val="92CDDC"/>
            </a:solidFill>
            <a:round/>
            <a:headEnd/>
            <a:tailEnd/>
          </a:ln>
        </p:spPr>
      </p:cxnSp>
      <p:pic>
        <p:nvPicPr>
          <p:cNvPr id="8" name="Picture 7" descr="C:\Users\elina.jokisalo\Pictures\eu_flag_llp_en-011_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6356350"/>
            <a:ext cx="1251203" cy="416515"/>
          </a:xfrm>
          <a:prstGeom prst="rect">
            <a:avLst/>
          </a:prstGeom>
          <a:noFill/>
          <a:ln>
            <a:noFill/>
          </a:ln>
        </p:spPr>
      </p:pic>
    </p:spTree>
    <p:extLst>
      <p:ext uri="{BB962C8B-B14F-4D97-AF65-F5344CB8AC3E}">
        <p14:creationId xmlns:p14="http://schemas.microsoft.com/office/powerpoint/2010/main" val="167048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2B7589"/>
                </a:solidFill>
              </a:defRPr>
            </a:lvl1pPr>
          </a:lstStyle>
          <a:p>
            <a:r>
              <a:rPr lang="en-US" smtClean="0"/>
              <a:t>Click to edit Master title style</a:t>
            </a:r>
            <a:endParaRPr lang="fr-BE" dirty="0"/>
          </a:p>
        </p:txBody>
      </p:sp>
      <p:sp>
        <p:nvSpPr>
          <p:cNvPr id="3" name="Content Placeholder 2"/>
          <p:cNvSpPr>
            <a:spLocks noGrp="1"/>
          </p:cNvSpPr>
          <p:nvPr>
            <p:ph sz="half" idx="1"/>
          </p:nvPr>
        </p:nvSpPr>
        <p:spPr>
          <a:xfrm>
            <a:off x="457200"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4" name="Content Placeholder 3"/>
          <p:cNvSpPr>
            <a:spLocks noGrp="1"/>
          </p:cNvSpPr>
          <p:nvPr>
            <p:ph sz="half" idx="2"/>
          </p:nvPr>
        </p:nvSpPr>
        <p:spPr>
          <a:xfrm>
            <a:off x="4648200" y="1600201"/>
            <a:ext cx="4038600" cy="44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13" name="Slide Number Placeholder 5"/>
          <p:cNvSpPr>
            <a:spLocks noGrp="1"/>
          </p:cNvSpPr>
          <p:nvPr>
            <p:ph type="sldNum" sz="quarter" idx="12"/>
          </p:nvPr>
        </p:nvSpPr>
        <p:spPr>
          <a:xfrm>
            <a:off x="6553200" y="6356350"/>
            <a:ext cx="2133600" cy="365125"/>
          </a:xfrm>
        </p:spPr>
        <p:txBody>
          <a:bodyPr/>
          <a:lstStyle/>
          <a:p>
            <a:fld id="{356F801E-DAF0-4BE2-BEF2-E874A5F9DF42}" type="slidenum">
              <a:rPr lang="en-IE" smtClean="0"/>
              <a:pPr/>
              <a:t>‹#›</a:t>
            </a:fld>
            <a:endParaRPr lang="en-IE"/>
          </a:p>
        </p:txBody>
      </p:sp>
      <p:pic>
        <p:nvPicPr>
          <p:cNvPr id="14" name="Picture 2" descr="C:\Users\elina.jokisalo\Pictures\CPDLAB\cpdlab-logo-237px-59px.png"/>
          <p:cNvPicPr>
            <a:picLocks noChangeAspect="1" noChangeArrowheads="1"/>
          </p:cNvPicPr>
          <p:nvPr/>
        </p:nvPicPr>
        <p:blipFill>
          <a:blip r:embed="rId2" cstate="print"/>
          <a:srcRect/>
          <a:stretch>
            <a:fillRect/>
          </a:stretch>
        </p:blipFill>
        <p:spPr bwMode="auto">
          <a:xfrm>
            <a:off x="186800" y="6427983"/>
            <a:ext cx="1224137" cy="304743"/>
          </a:xfrm>
          <a:prstGeom prst="rect">
            <a:avLst/>
          </a:prstGeom>
          <a:noFill/>
        </p:spPr>
      </p:pic>
      <p:cxnSp>
        <p:nvCxnSpPr>
          <p:cNvPr id="15" name="AutoShape 9"/>
          <p:cNvCxnSpPr>
            <a:cxnSpLocks noChangeShapeType="1"/>
          </p:cNvCxnSpPr>
          <p:nvPr/>
        </p:nvCxnSpPr>
        <p:spPr bwMode="auto">
          <a:xfrm>
            <a:off x="217280" y="6237312"/>
            <a:ext cx="8568952" cy="0"/>
          </a:xfrm>
          <a:prstGeom prst="straightConnector1">
            <a:avLst/>
          </a:prstGeom>
          <a:noFill/>
          <a:ln w="9525">
            <a:solidFill>
              <a:srgbClr val="92CDDC"/>
            </a:solidFill>
            <a:round/>
            <a:headEnd/>
            <a:tailEnd/>
          </a:ln>
        </p:spPr>
      </p:cxnSp>
      <p:pic>
        <p:nvPicPr>
          <p:cNvPr id="16" name="Picture 15" descr="C:\Users\elina.jokisalo\Pictures\eu_flag_llp_en-011_small.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6356350"/>
            <a:ext cx="1251203" cy="416515"/>
          </a:xfrm>
          <a:prstGeom prst="rect">
            <a:avLst/>
          </a:prstGeom>
          <a:noFill/>
          <a:ln>
            <a:noFill/>
          </a:ln>
        </p:spPr>
      </p:pic>
    </p:spTree>
    <p:extLst>
      <p:ext uri="{BB962C8B-B14F-4D97-AF65-F5344CB8AC3E}">
        <p14:creationId xmlns:p14="http://schemas.microsoft.com/office/powerpoint/2010/main" val="1661317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fr-BE" sz="4000" b="1" kern="1200" dirty="0">
                <a:solidFill>
                  <a:srgbClr val="2B7589"/>
                </a:solidFill>
                <a:latin typeface="+mj-lt"/>
                <a:ea typeface="+mj-ea"/>
                <a:cs typeface="+mj-cs"/>
              </a:defRPr>
            </a:lvl1pPr>
          </a:lstStyle>
          <a:p>
            <a:r>
              <a:rPr lang="en-US" smtClean="0"/>
              <a:t>Click to edit Master title style</a:t>
            </a:r>
            <a:endParaRPr lang="fr-BE" dirty="0"/>
          </a:p>
        </p:txBody>
      </p:sp>
    </p:spTree>
    <p:extLst>
      <p:ext uri="{BB962C8B-B14F-4D97-AF65-F5344CB8AC3E}">
        <p14:creationId xmlns:p14="http://schemas.microsoft.com/office/powerpoint/2010/main" val="892286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55B88-1992-4C10-98AB-1F23D213A046}" type="datetimeFigureOut">
              <a:rPr lang="en-IE" smtClean="0"/>
              <a:pPr/>
              <a:t>03/11/2014</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F801E-DAF0-4BE2-BEF2-E874A5F9DF42}" type="slidenum">
              <a:rPr lang="en-IE" smtClean="0"/>
              <a:pPr/>
              <a:t>‹#›</a:t>
            </a:fld>
            <a:endParaRPr lang="en-IE"/>
          </a:p>
        </p:txBody>
      </p:sp>
    </p:spTree>
    <p:extLst>
      <p:ext uri="{BB962C8B-B14F-4D97-AF65-F5344CB8AC3E}">
        <p14:creationId xmlns:p14="http://schemas.microsoft.com/office/powerpoint/2010/main" val="54622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creativecommons.org/licenses/by-sa/3.0/" TargetMode="External"/><Relationship Id="rId5" Type="http://schemas.openxmlformats.org/officeDocument/2006/relationships/hyperlink" Target="mailto:info@eun.org" TargetMode="External"/><Relationship Id="rId4" Type="http://schemas.openxmlformats.org/officeDocument/2006/relationships/hyperlink" Target="http://cpdlab.eun.or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www.eukidsonline.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wmf"/><Relationship Id="rId7" Type="http://schemas.openxmlformats.org/officeDocument/2006/relationships/hyperlink" Target="http://www.saferinterne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2" Type="http://schemas.openxmlformats.org/officeDocument/2006/relationships/hyperlink" Target="http://www.eukidsonline.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err="1" smtClean="0"/>
              <a:t>eS</a:t>
            </a:r>
            <a:r>
              <a:rPr lang="en-IE" dirty="0" smtClean="0"/>
              <a:t> </a:t>
            </a:r>
            <a:r>
              <a:rPr lang="cs-CZ" smtClean="0"/>
              <a:t>10</a:t>
            </a:r>
            <a:r>
              <a:rPr lang="en-IE" smtClean="0"/>
              <a:t>.1 </a:t>
            </a:r>
            <a:r>
              <a:rPr lang="en-IE" dirty="0" err="1" smtClean="0"/>
              <a:t>eSafety</a:t>
            </a:r>
            <a:r>
              <a:rPr lang="en-IE" dirty="0" smtClean="0"/>
              <a:t> </a:t>
            </a:r>
            <a:r>
              <a:rPr lang="cs-CZ" dirty="0" smtClean="0"/>
              <a:t>v mé škole </a:t>
            </a:r>
            <a:endParaRPr lang="en-IE"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51520" y="5157192"/>
            <a:ext cx="8568952" cy="8309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sz="1200" dirty="0" smtClean="0">
                <a:solidFill>
                  <a:schemeClr val="tx1">
                    <a:lumMod val="65000"/>
                    <a:lumOff val="35000"/>
                  </a:schemeClr>
                </a:solidFill>
              </a:rPr>
              <a:t>The work presented on this document is partially supported by the European Commission’s Lifelong Learning Programme – project </a:t>
            </a:r>
            <a:r>
              <a:rPr lang="en-GB" sz="1200" dirty="0" err="1" smtClean="0">
                <a:solidFill>
                  <a:schemeClr val="tx1">
                    <a:lumMod val="65000"/>
                    <a:lumOff val="35000"/>
                  </a:schemeClr>
                </a:solidFill>
              </a:rPr>
              <a:t>CPD</a:t>
            </a:r>
            <a:r>
              <a:rPr lang="en-GB" sz="1200" i="1" dirty="0" err="1" smtClean="0">
                <a:solidFill>
                  <a:schemeClr val="tx1">
                    <a:lumMod val="65000"/>
                    <a:lumOff val="35000"/>
                  </a:schemeClr>
                </a:solidFill>
              </a:rPr>
              <a:t>Lab</a:t>
            </a:r>
            <a:r>
              <a:rPr lang="en-GB" sz="1200" dirty="0" smtClean="0">
                <a:solidFill>
                  <a:schemeClr val="tx1">
                    <a:lumMod val="65000"/>
                    <a:lumOff val="35000"/>
                  </a:schemeClr>
                </a:solidFill>
              </a:rPr>
              <a:t>: Continuing Professional Development Lab (Grant agreement 2011-3641/001-001). The content of this document is the sole responsibility of the consortium members and it does not represent the opinion of the European Commission and the Commission is not responsible for any use that might be made of information contained herein.</a:t>
            </a:r>
            <a:endParaRPr lang="es-ES" sz="1200" dirty="0" smtClean="0">
              <a:solidFill>
                <a:schemeClr val="tx1">
                  <a:lumMod val="65000"/>
                  <a:lumOff val="35000"/>
                </a:schemeClr>
              </a:solidFill>
            </a:endParaRPr>
          </a:p>
        </p:txBody>
      </p:sp>
      <p:sp>
        <p:nvSpPr>
          <p:cNvPr id="7" name="Slide Number Placeholder 6"/>
          <p:cNvSpPr>
            <a:spLocks noGrp="1"/>
          </p:cNvSpPr>
          <p:nvPr>
            <p:ph type="sldNum" sz="quarter" idx="12"/>
          </p:nvPr>
        </p:nvSpPr>
        <p:spPr/>
        <p:txBody>
          <a:bodyPr/>
          <a:lstStyle/>
          <a:p>
            <a:fld id="{B36B2FD7-BC98-4E7D-A2CA-FB60172E7175}" type="slidenum">
              <a:rPr lang="fr-BE" smtClean="0"/>
              <a:pPr/>
              <a:t>10</a:t>
            </a:fld>
            <a:endParaRPr lang="fr-BE"/>
          </a:p>
        </p:txBody>
      </p:sp>
      <p:pic>
        <p:nvPicPr>
          <p:cNvPr id="2059" name="Picture 9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696" y="1962787"/>
            <a:ext cx="1458103" cy="50928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95" descr="CPDlab-partners-Feb2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356" y="2992915"/>
            <a:ext cx="5414087" cy="197597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4"/>
          <p:cNvSpPr>
            <a:spLocks noChangeArrowheads="1"/>
          </p:cNvSpPr>
          <p:nvPr/>
        </p:nvSpPr>
        <p:spPr bwMode="auto">
          <a:xfrm>
            <a:off x="827584" y="469147"/>
            <a:ext cx="5976664"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IE" sz="1600" b="1" dirty="0">
                <a:solidFill>
                  <a:schemeClr val="accent5">
                    <a:lumMod val="75000"/>
                  </a:schemeClr>
                </a:solidFill>
              </a:rPr>
              <a:t>This document is created as part of an EC-funded project, </a:t>
            </a:r>
            <a:r>
              <a:rPr lang="en-IE" sz="1600" b="1" dirty="0" err="1">
                <a:solidFill>
                  <a:schemeClr val="accent5">
                    <a:lumMod val="75000"/>
                  </a:schemeClr>
                </a:solidFill>
              </a:rPr>
              <a:t>CPD</a:t>
            </a:r>
            <a:r>
              <a:rPr lang="en-IE" sz="1600" b="1" i="1" dirty="0" err="1">
                <a:solidFill>
                  <a:schemeClr val="accent5">
                    <a:lumMod val="75000"/>
                  </a:schemeClr>
                </a:solidFill>
              </a:rPr>
              <a:t>Lab</a:t>
            </a:r>
            <a:r>
              <a:rPr lang="en-IE" sz="1600" b="1" dirty="0">
                <a:solidFill>
                  <a:schemeClr val="accent5">
                    <a:lumMod val="75000"/>
                  </a:schemeClr>
                </a:solidFill>
              </a:rPr>
              <a:t>. </a:t>
            </a:r>
            <a:endParaRPr lang="en-GB" sz="1600" b="1" dirty="0">
              <a:solidFill>
                <a:schemeClr val="accent5">
                  <a:lumMod val="75000"/>
                </a:schemeClr>
              </a:solidFill>
            </a:endParaRPr>
          </a:p>
          <a:p>
            <a:pPr eaLnBrk="0" fontAlgn="base" hangingPunct="0">
              <a:spcBef>
                <a:spcPct val="0"/>
              </a:spcBef>
              <a:spcAft>
                <a:spcPct val="0"/>
              </a:spcAft>
            </a:pPr>
            <a:endParaRPr lang="en-IE" sz="1600" dirty="0" smtClean="0">
              <a:solidFill>
                <a:schemeClr val="tx1">
                  <a:lumMod val="65000"/>
                  <a:lumOff val="35000"/>
                </a:schemeClr>
              </a:solidFill>
            </a:endParaRPr>
          </a:p>
          <a:p>
            <a:pPr eaLnBrk="0" fontAlgn="base" hangingPunct="0">
              <a:spcBef>
                <a:spcPct val="0"/>
              </a:spcBef>
              <a:spcAft>
                <a:spcPct val="0"/>
              </a:spcAft>
            </a:pPr>
            <a:r>
              <a:rPr lang="en-IE" sz="1600" dirty="0" smtClean="0">
                <a:solidFill>
                  <a:schemeClr val="tx1">
                    <a:lumMod val="65000"/>
                    <a:lumOff val="35000"/>
                  </a:schemeClr>
                </a:solidFill>
              </a:rPr>
              <a:t>Website</a:t>
            </a:r>
            <a:r>
              <a:rPr lang="en-IE" sz="1600" dirty="0">
                <a:solidFill>
                  <a:schemeClr val="tx1">
                    <a:lumMod val="65000"/>
                    <a:lumOff val="35000"/>
                  </a:schemeClr>
                </a:solidFill>
              </a:rPr>
              <a:t>: </a:t>
            </a:r>
            <a:r>
              <a:rPr lang="en-IE" sz="1600" dirty="0">
                <a:solidFill>
                  <a:schemeClr val="tx1">
                    <a:lumMod val="65000"/>
                    <a:lumOff val="35000"/>
                  </a:schemeClr>
                </a:solidFill>
                <a:hlinkClick r:id="rId4"/>
              </a:rPr>
              <a:t>http://cpdlab.eun.org</a:t>
            </a:r>
            <a:r>
              <a:rPr lang="en-IE" sz="1600" dirty="0">
                <a:solidFill>
                  <a:schemeClr val="tx1">
                    <a:lumMod val="65000"/>
                    <a:lumOff val="35000"/>
                  </a:schemeClr>
                </a:solidFill>
              </a:rPr>
              <a:t> </a:t>
            </a:r>
            <a:endParaRPr lang="en-GB" sz="1600" dirty="0">
              <a:solidFill>
                <a:schemeClr val="tx1">
                  <a:lumMod val="65000"/>
                  <a:lumOff val="35000"/>
                </a:schemeClr>
              </a:solidFill>
            </a:endParaRPr>
          </a:p>
          <a:p>
            <a:pPr eaLnBrk="0" fontAlgn="base" hangingPunct="0">
              <a:spcBef>
                <a:spcPct val="0"/>
              </a:spcBef>
              <a:spcAft>
                <a:spcPct val="0"/>
              </a:spcAft>
            </a:pPr>
            <a:r>
              <a:rPr lang="en-IE" sz="1600" dirty="0">
                <a:solidFill>
                  <a:schemeClr val="tx1">
                    <a:lumMod val="65000"/>
                    <a:lumOff val="35000"/>
                  </a:schemeClr>
                </a:solidFill>
              </a:rPr>
              <a:t>Email: </a:t>
            </a:r>
            <a:r>
              <a:rPr lang="en-IE" sz="1600" dirty="0" smtClean="0">
                <a:solidFill>
                  <a:schemeClr val="tx1">
                    <a:lumMod val="65000"/>
                    <a:lumOff val="35000"/>
                  </a:schemeClr>
                </a:solidFill>
                <a:hlinkClick r:id="rId5"/>
              </a:rPr>
              <a:t>info@eun.org</a:t>
            </a:r>
            <a:endParaRPr lang="en-IE" sz="1600" dirty="0" smtClean="0">
              <a:solidFill>
                <a:schemeClr val="tx1">
                  <a:lumMod val="65000"/>
                  <a:lumOff val="35000"/>
                </a:schemeClr>
              </a:solidFill>
            </a:endParaRPr>
          </a:p>
          <a:p>
            <a:pPr eaLnBrk="0" fontAlgn="base" hangingPunct="0">
              <a:spcBef>
                <a:spcPct val="0"/>
              </a:spcBef>
              <a:spcAft>
                <a:spcPct val="0"/>
              </a:spcAft>
            </a:pPr>
            <a:endParaRPr lang="en-IE" sz="1600" dirty="0">
              <a:solidFill>
                <a:schemeClr val="tx1">
                  <a:lumMod val="65000"/>
                  <a:lumOff val="35000"/>
                </a:schemeClr>
              </a:solidFill>
            </a:endParaRPr>
          </a:p>
          <a:p>
            <a:pPr lvl="0" eaLnBrk="0" fontAlgn="base" hangingPunct="0">
              <a:spcBef>
                <a:spcPct val="0"/>
              </a:spcBef>
              <a:spcAft>
                <a:spcPct val="0"/>
              </a:spcAft>
            </a:pPr>
            <a:r>
              <a:rPr lang="en-IE" sz="1600" dirty="0">
                <a:solidFill>
                  <a:schemeClr val="tx1">
                    <a:lumMod val="65000"/>
                    <a:lumOff val="35000"/>
                  </a:schemeClr>
                </a:solidFill>
              </a:rPr>
              <a:t>This work is licensed under a Creative Commons Attribution – </a:t>
            </a:r>
            <a:r>
              <a:rPr lang="en-IE" sz="1600" dirty="0" err="1">
                <a:solidFill>
                  <a:schemeClr val="tx1">
                    <a:lumMod val="65000"/>
                    <a:lumOff val="35000"/>
                  </a:schemeClr>
                </a:solidFill>
              </a:rPr>
              <a:t>ShareAlike</a:t>
            </a:r>
            <a:r>
              <a:rPr lang="en-IE" sz="1600" dirty="0">
                <a:solidFill>
                  <a:schemeClr val="tx1">
                    <a:lumMod val="65000"/>
                    <a:lumOff val="35000"/>
                  </a:schemeClr>
                </a:solidFill>
              </a:rPr>
              <a:t> 3.0 </a:t>
            </a:r>
            <a:r>
              <a:rPr lang="en-IE" sz="1600" dirty="0" err="1">
                <a:solidFill>
                  <a:schemeClr val="tx1">
                    <a:lumMod val="65000"/>
                    <a:lumOff val="35000"/>
                  </a:schemeClr>
                </a:solidFill>
              </a:rPr>
              <a:t>Unported</a:t>
            </a:r>
            <a:r>
              <a:rPr lang="en-IE" sz="1600" dirty="0">
                <a:solidFill>
                  <a:schemeClr val="tx1">
                    <a:lumMod val="65000"/>
                    <a:lumOff val="35000"/>
                  </a:schemeClr>
                </a:solidFill>
              </a:rPr>
              <a:t> Licence: </a:t>
            </a:r>
            <a:r>
              <a:rPr lang="en-IE" sz="1600" dirty="0">
                <a:solidFill>
                  <a:schemeClr val="tx1">
                    <a:lumMod val="65000"/>
                    <a:lumOff val="35000"/>
                  </a:schemeClr>
                </a:solidFill>
                <a:hlinkClick r:id="rId6"/>
              </a:rPr>
              <a:t>http://creativecommons.org/licenses/by-sa/3.0/</a:t>
            </a:r>
            <a:endParaRPr lang="en-IE" sz="1600" dirty="0">
              <a:solidFill>
                <a:schemeClr val="tx1">
                  <a:lumMod val="65000"/>
                  <a:lumOff val="35000"/>
                </a:schemeClr>
              </a:solidFill>
            </a:endParaRPr>
          </a:p>
          <a:p>
            <a:pPr algn="just" eaLnBrk="0" fontAlgn="base" hangingPunct="0">
              <a:spcBef>
                <a:spcPct val="0"/>
              </a:spcBef>
              <a:spcAft>
                <a:spcPct val="0"/>
              </a:spcAft>
            </a:pPr>
            <a:r>
              <a:rPr lang="en-IE" sz="1200" dirty="0" smtClean="0">
                <a:solidFill>
                  <a:schemeClr val="tx1">
                    <a:lumMod val="65000"/>
                    <a:lumOff val="35000"/>
                  </a:schemeClr>
                </a:solidFill>
              </a:rPr>
              <a:t> </a:t>
            </a:r>
            <a:endParaRPr lang="en-GB" sz="1200" dirty="0">
              <a:solidFill>
                <a:schemeClr val="tx1">
                  <a:lumMod val="65000"/>
                  <a:lumOff val="35000"/>
                </a:schemeClr>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44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2800" dirty="0" smtClean="0"/>
              <a:t>Jak vytvořit bezpečné školní prostředí?</a:t>
            </a:r>
            <a:br>
              <a:rPr lang="cs-CZ" sz="2800" dirty="0" smtClean="0"/>
            </a:br>
            <a:r>
              <a:rPr lang="cs-CZ" sz="2800" dirty="0" smtClean="0"/>
              <a:t>Tři propojené fáze</a:t>
            </a:r>
            <a:endParaRPr lang="en-IE" sz="2800" dirty="0"/>
          </a:p>
        </p:txBody>
      </p:sp>
      <p:graphicFrame>
        <p:nvGraphicFramePr>
          <p:cNvPr id="3" name="Diagram 2"/>
          <p:cNvGraphicFramePr/>
          <p:nvPr>
            <p:extLst>
              <p:ext uri="{D42A27DB-BD31-4B8C-83A1-F6EECF244321}">
                <p14:modId xmlns:p14="http://schemas.microsoft.com/office/powerpoint/2010/main" val="57146458"/>
              </p:ext>
            </p:extLst>
          </p:nvPr>
        </p:nvGraphicFramePr>
        <p:xfrm>
          <a:off x="457200" y="1484784"/>
          <a:ext cx="80648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cs-CZ" dirty="0" smtClean="0"/>
              <a:t>Jaká jsou rizika</a:t>
            </a:r>
            <a:r>
              <a:rPr lang="en-IE" dirty="0" smtClean="0"/>
              <a:t>?</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1613837528"/>
              </p:ext>
            </p:extLst>
          </p:nvPr>
        </p:nvGraphicFramePr>
        <p:xfrm>
          <a:off x="405879" y="1124744"/>
          <a:ext cx="8280921" cy="4934420"/>
        </p:xfrm>
        <a:graphic>
          <a:graphicData uri="http://schemas.openxmlformats.org/drawingml/2006/table">
            <a:tbl>
              <a:tblPr firstRow="1" bandRow="1">
                <a:tableStyleId>{7DF18680-E054-41AD-8BC1-D1AEF772440D}</a:tableStyleId>
              </a:tblPr>
              <a:tblGrid>
                <a:gridCol w="1656184"/>
                <a:gridCol w="1700947"/>
                <a:gridCol w="1611422"/>
                <a:gridCol w="1656184"/>
                <a:gridCol w="1656184"/>
              </a:tblGrid>
              <a:tr h="602003">
                <a:tc>
                  <a:txBody>
                    <a:bodyPr/>
                    <a:lstStyle/>
                    <a:p>
                      <a:endParaRPr lang="en-IE" dirty="0"/>
                    </a:p>
                  </a:txBody>
                  <a:tcPr/>
                </a:tc>
                <a:tc>
                  <a:txBody>
                    <a:bodyPr/>
                    <a:lstStyle/>
                    <a:p>
                      <a:r>
                        <a:rPr lang="cs-CZ" dirty="0" smtClean="0"/>
                        <a:t>Hodnoty</a:t>
                      </a:r>
                      <a:endParaRPr lang="en-IE" dirty="0"/>
                    </a:p>
                  </a:txBody>
                  <a:tcPr/>
                </a:tc>
                <a:tc>
                  <a:txBody>
                    <a:bodyPr/>
                    <a:lstStyle/>
                    <a:p>
                      <a:r>
                        <a:rPr lang="en-IE" dirty="0" smtClean="0"/>
                        <a:t>Ag</a:t>
                      </a:r>
                      <a:r>
                        <a:rPr lang="cs-CZ" dirty="0" err="1" smtClean="0"/>
                        <a:t>resivita</a:t>
                      </a:r>
                      <a:endParaRPr lang="en-IE" dirty="0"/>
                    </a:p>
                  </a:txBody>
                  <a:tcPr/>
                </a:tc>
                <a:tc>
                  <a:txBody>
                    <a:bodyPr/>
                    <a:lstStyle/>
                    <a:p>
                      <a:r>
                        <a:rPr lang="en-IE" dirty="0" smtClean="0"/>
                        <a:t>Sex </a:t>
                      </a:r>
                      <a:endParaRPr lang="en-IE" dirty="0"/>
                    </a:p>
                  </a:txBody>
                  <a:tcPr/>
                </a:tc>
                <a:tc>
                  <a:txBody>
                    <a:bodyPr/>
                    <a:lstStyle/>
                    <a:p>
                      <a:r>
                        <a:rPr lang="cs-CZ" dirty="0" smtClean="0"/>
                        <a:t>Komerce</a:t>
                      </a:r>
                      <a:endParaRPr lang="en-IE" dirty="0"/>
                    </a:p>
                  </a:txBody>
                  <a:tcPr/>
                </a:tc>
              </a:tr>
              <a:tr h="1149923">
                <a:tc>
                  <a:txBody>
                    <a:bodyPr/>
                    <a:lstStyle/>
                    <a:p>
                      <a:r>
                        <a:rPr lang="cs-CZ" dirty="0" smtClean="0"/>
                        <a:t>Obsah</a:t>
                      </a:r>
                      <a:endParaRPr lang="en-IE" dirty="0" smtClean="0"/>
                    </a:p>
                    <a:p>
                      <a:r>
                        <a:rPr lang="cs-CZ" sz="1400" dirty="0" smtClean="0"/>
                        <a:t>Dítě jako příjemce</a:t>
                      </a:r>
                      <a:endParaRPr lang="en-IE" sz="1400" dirty="0"/>
                    </a:p>
                  </a:txBody>
                  <a:tcPr/>
                </a:tc>
                <a:tc>
                  <a:txBody>
                    <a:bodyPr/>
                    <a:lstStyle/>
                    <a:p>
                      <a:r>
                        <a:rPr lang="cs-CZ" dirty="0" smtClean="0"/>
                        <a:t>Rasismus,</a:t>
                      </a:r>
                    </a:p>
                    <a:p>
                      <a:r>
                        <a:rPr lang="cs-CZ" dirty="0" smtClean="0"/>
                        <a:t>Zavádějící informace</a:t>
                      </a:r>
                    </a:p>
                    <a:p>
                      <a:r>
                        <a:rPr lang="cs-CZ" dirty="0" smtClean="0"/>
                        <a:t>Podvod</a:t>
                      </a:r>
                      <a:endParaRPr lang="en-IE" dirty="0"/>
                    </a:p>
                  </a:txBody>
                  <a:tcPr/>
                </a:tc>
                <a:tc>
                  <a:txBody>
                    <a:bodyPr/>
                    <a:lstStyle/>
                    <a:p>
                      <a:r>
                        <a:rPr lang="cs-CZ" dirty="0" smtClean="0"/>
                        <a:t>Násilí</a:t>
                      </a:r>
                    </a:p>
                    <a:p>
                      <a:r>
                        <a:rPr lang="cs-CZ" dirty="0" smtClean="0"/>
                        <a:t>Nenávist</a:t>
                      </a:r>
                    </a:p>
                    <a:p>
                      <a:r>
                        <a:rPr lang="en-IE" dirty="0" smtClean="0"/>
                        <a:t> </a:t>
                      </a:r>
                      <a:endParaRPr lang="en-IE" dirty="0"/>
                    </a:p>
                  </a:txBody>
                  <a:tcPr/>
                </a:tc>
                <a:tc>
                  <a:txBody>
                    <a:bodyPr/>
                    <a:lstStyle/>
                    <a:p>
                      <a:r>
                        <a:rPr lang="en-IE" dirty="0" smtClean="0"/>
                        <a:t>Porn</a:t>
                      </a:r>
                      <a:r>
                        <a:rPr lang="cs-CZ" dirty="0" err="1" smtClean="0"/>
                        <a:t>ografie</a:t>
                      </a:r>
                      <a:endParaRPr lang="cs-CZ" dirty="0" smtClean="0"/>
                    </a:p>
                    <a:p>
                      <a:r>
                        <a:rPr lang="cs-CZ" baseline="0" dirty="0" smtClean="0"/>
                        <a:t>Sexuální obsah</a:t>
                      </a:r>
                      <a:endParaRPr lang="en-IE" dirty="0"/>
                    </a:p>
                  </a:txBody>
                  <a:tcPr/>
                </a:tc>
                <a:tc>
                  <a:txBody>
                    <a:bodyPr/>
                    <a:lstStyle/>
                    <a:p>
                      <a:r>
                        <a:rPr lang="en-IE" dirty="0" smtClean="0"/>
                        <a:t>Spam</a:t>
                      </a:r>
                    </a:p>
                    <a:p>
                      <a:r>
                        <a:rPr lang="en-IE" dirty="0" smtClean="0"/>
                        <a:t>Phishing</a:t>
                      </a:r>
                    </a:p>
                    <a:p>
                      <a:r>
                        <a:rPr lang="cs-CZ" dirty="0" smtClean="0"/>
                        <a:t>Krádež identity</a:t>
                      </a:r>
                      <a:endParaRPr lang="en-IE" dirty="0"/>
                    </a:p>
                  </a:txBody>
                  <a:tcPr/>
                </a:tc>
              </a:tr>
              <a:tr h="1149923">
                <a:tc>
                  <a:txBody>
                    <a:bodyPr/>
                    <a:lstStyle/>
                    <a:p>
                      <a:r>
                        <a:rPr lang="cs-CZ" dirty="0" smtClean="0"/>
                        <a:t>Kontakt</a:t>
                      </a:r>
                      <a:endParaRPr lang="en-IE" dirty="0" smtClean="0"/>
                    </a:p>
                    <a:p>
                      <a:r>
                        <a:rPr lang="cs-CZ" sz="1400" dirty="0" smtClean="0"/>
                        <a:t>Dítě jako účastník</a:t>
                      </a:r>
                      <a:endParaRPr lang="en-IE" sz="1400" dirty="0" smtClean="0"/>
                    </a:p>
                    <a:p>
                      <a:endParaRPr lang="en-IE" dirty="0"/>
                    </a:p>
                  </a:txBody>
                  <a:tcPr/>
                </a:tc>
                <a:tc>
                  <a:txBody>
                    <a:bodyPr/>
                    <a:lstStyle/>
                    <a:p>
                      <a:r>
                        <a:rPr lang="en-IE" dirty="0" smtClean="0"/>
                        <a:t>Se</a:t>
                      </a:r>
                      <a:r>
                        <a:rPr lang="cs-CZ" dirty="0" err="1" smtClean="0"/>
                        <a:t>bepoškozování</a:t>
                      </a:r>
                      <a:endParaRPr lang="cs-CZ" dirty="0" smtClean="0"/>
                    </a:p>
                    <a:p>
                      <a:r>
                        <a:rPr lang="cs-CZ" dirty="0" smtClean="0"/>
                        <a:t>Anorexie</a:t>
                      </a:r>
                      <a:r>
                        <a:rPr lang="en-IE" dirty="0" smtClean="0"/>
                        <a:t> </a:t>
                      </a:r>
                    </a:p>
                    <a:p>
                      <a:r>
                        <a:rPr lang="en-IE" dirty="0" err="1" smtClean="0"/>
                        <a:t>Sexting</a:t>
                      </a:r>
                      <a:endParaRPr lang="en-IE" dirty="0" smtClean="0"/>
                    </a:p>
                    <a:p>
                      <a:endParaRPr lang="en-IE" dirty="0"/>
                    </a:p>
                  </a:txBody>
                  <a:tcPr/>
                </a:tc>
                <a:tc>
                  <a:txBody>
                    <a:bodyPr/>
                    <a:lstStyle/>
                    <a:p>
                      <a:r>
                        <a:rPr lang="cs-CZ" dirty="0" smtClean="0"/>
                        <a:t>Šikana</a:t>
                      </a:r>
                    </a:p>
                    <a:p>
                      <a:r>
                        <a:rPr lang="cs-CZ" dirty="0" smtClean="0"/>
                        <a:t>Obtěžování</a:t>
                      </a:r>
                    </a:p>
                    <a:p>
                      <a:r>
                        <a:rPr lang="cs-CZ" dirty="0" err="1" smtClean="0"/>
                        <a:t>Stalking</a:t>
                      </a:r>
                      <a:endParaRPr lang="en-IE" dirty="0"/>
                    </a:p>
                  </a:txBody>
                  <a:tcPr/>
                </a:tc>
                <a:tc>
                  <a:txBody>
                    <a:bodyPr/>
                    <a:lstStyle/>
                    <a:p>
                      <a:r>
                        <a:rPr lang="cs-CZ" dirty="0" err="1" smtClean="0"/>
                        <a:t>Grooming</a:t>
                      </a:r>
                      <a:endParaRPr lang="cs-CZ" dirty="0" smtClean="0"/>
                    </a:p>
                    <a:p>
                      <a:r>
                        <a:rPr lang="cs-CZ" dirty="0" smtClean="0"/>
                        <a:t>Setkávání</a:t>
                      </a:r>
                      <a:endParaRPr lang="en-IE" dirty="0"/>
                    </a:p>
                  </a:txBody>
                  <a:tcPr/>
                </a:tc>
                <a:tc>
                  <a:txBody>
                    <a:bodyPr/>
                    <a:lstStyle/>
                    <a:p>
                      <a:r>
                        <a:rPr lang="cs-CZ" dirty="0" smtClean="0"/>
                        <a:t>Sledování</a:t>
                      </a:r>
                      <a:endParaRPr lang="en-IE" dirty="0" smtClean="0"/>
                    </a:p>
                    <a:p>
                      <a:r>
                        <a:rPr lang="cs-CZ" dirty="0" smtClean="0"/>
                        <a:t>Zneužívání dat</a:t>
                      </a:r>
                      <a:endParaRPr lang="en-IE" dirty="0"/>
                    </a:p>
                  </a:txBody>
                  <a:tcPr/>
                </a:tc>
              </a:tr>
              <a:tr h="1680657">
                <a:tc>
                  <a:txBody>
                    <a:bodyPr/>
                    <a:lstStyle/>
                    <a:p>
                      <a:r>
                        <a:rPr lang="cs-CZ" dirty="0" smtClean="0"/>
                        <a:t>Chování</a:t>
                      </a:r>
                      <a:endParaRPr lang="en-IE" dirty="0" smtClean="0"/>
                    </a:p>
                    <a:p>
                      <a:r>
                        <a:rPr lang="cs-CZ" sz="1400" dirty="0" smtClean="0"/>
                        <a:t>Dítě jako aktivní hráč</a:t>
                      </a:r>
                      <a:endParaRPr lang="en-IE" sz="1400" dirty="0"/>
                    </a:p>
                  </a:txBody>
                  <a:tcPr/>
                </a:tc>
                <a:tc>
                  <a:txBody>
                    <a:bodyPr/>
                    <a:lstStyle/>
                    <a:p>
                      <a:r>
                        <a:rPr lang="cs-CZ" dirty="0" smtClean="0"/>
                        <a:t>Pomluvy</a:t>
                      </a:r>
                      <a:r>
                        <a:rPr lang="en-IE" dirty="0" smtClean="0"/>
                        <a:t> </a:t>
                      </a:r>
                      <a:br>
                        <a:rPr lang="en-IE" dirty="0" smtClean="0"/>
                      </a:br>
                      <a:r>
                        <a:rPr lang="en-IE" dirty="0" err="1" smtClean="0"/>
                        <a:t>Plagi</a:t>
                      </a:r>
                      <a:r>
                        <a:rPr lang="cs-CZ" dirty="0" err="1" smtClean="0"/>
                        <a:t>átství</a:t>
                      </a:r>
                      <a:endParaRPr lang="cs-CZ" dirty="0" smtClean="0"/>
                    </a:p>
                    <a:p>
                      <a:r>
                        <a:rPr lang="cs-CZ" dirty="0" smtClean="0"/>
                        <a:t>Zavádějící informace</a:t>
                      </a:r>
                    </a:p>
                    <a:p>
                      <a:r>
                        <a:rPr lang="cs-CZ" dirty="0" smtClean="0"/>
                        <a:t>Mylná</a:t>
                      </a:r>
                      <a:r>
                        <a:rPr lang="cs-CZ" baseline="0" dirty="0" smtClean="0"/>
                        <a:t> data</a:t>
                      </a:r>
                      <a:endParaRPr lang="en-IE" dirty="0"/>
                    </a:p>
                  </a:txBody>
                  <a:tcPr/>
                </a:tc>
                <a:tc>
                  <a:txBody>
                    <a:bodyPr/>
                    <a:lstStyle/>
                    <a:p>
                      <a:r>
                        <a:rPr lang="cs-CZ" dirty="0" err="1" smtClean="0"/>
                        <a:t>Kyberšikana</a:t>
                      </a:r>
                      <a:endParaRPr lang="cs-CZ" dirty="0" smtClean="0"/>
                    </a:p>
                    <a:p>
                      <a:r>
                        <a:rPr lang="cs-CZ" dirty="0" smtClean="0"/>
                        <a:t>Obviňování</a:t>
                      </a:r>
                    </a:p>
                    <a:p>
                      <a:r>
                        <a:rPr lang="cs-CZ" dirty="0" smtClean="0"/>
                        <a:t>Očerňování</a:t>
                      </a:r>
                      <a:endParaRPr lang="en-IE" dirty="0"/>
                    </a:p>
                  </a:txBody>
                  <a:tcPr/>
                </a:tc>
                <a:tc>
                  <a:txBody>
                    <a:bodyPr/>
                    <a:lstStyle/>
                    <a:p>
                      <a:r>
                        <a:rPr lang="en-IE" dirty="0" smtClean="0"/>
                        <a:t>Sexting</a:t>
                      </a:r>
                      <a:endParaRPr lang="cs-CZ" dirty="0" smtClean="0"/>
                    </a:p>
                    <a:p>
                      <a:r>
                        <a:rPr lang="cs-CZ" dirty="0" smtClean="0"/>
                        <a:t>Vytváření nevhodného</a:t>
                      </a:r>
                      <a:r>
                        <a:rPr lang="cs-CZ" baseline="0" dirty="0" smtClean="0"/>
                        <a:t> materiálu</a:t>
                      </a:r>
                      <a:endParaRPr lang="en-IE" dirty="0" smtClean="0"/>
                    </a:p>
                  </a:txBody>
                  <a:tcPr/>
                </a:tc>
                <a:tc>
                  <a:txBody>
                    <a:bodyPr/>
                    <a:lstStyle/>
                    <a:p>
                      <a:r>
                        <a:rPr lang="cs-CZ" dirty="0" smtClean="0"/>
                        <a:t>Porušování</a:t>
                      </a:r>
                      <a:r>
                        <a:rPr lang="cs-CZ" baseline="0" dirty="0" smtClean="0"/>
                        <a:t> autorských práv</a:t>
                      </a:r>
                      <a:endParaRPr lang="en-IE" dirty="0" smtClean="0"/>
                    </a:p>
                    <a:p>
                      <a:r>
                        <a:rPr lang="en-IE" dirty="0" smtClean="0"/>
                        <a:t>Gambling</a:t>
                      </a:r>
                      <a:endParaRPr lang="en-IE" dirty="0"/>
                    </a:p>
                  </a:txBody>
                  <a:tcPr/>
                </a:tc>
              </a:tr>
            </a:tbl>
          </a:graphicData>
        </a:graphic>
      </p:graphicFrame>
      <p:sp>
        <p:nvSpPr>
          <p:cNvPr id="5" name="TextBox 4"/>
          <p:cNvSpPr txBox="1"/>
          <p:nvPr/>
        </p:nvSpPr>
        <p:spPr>
          <a:xfrm>
            <a:off x="3851920" y="6237312"/>
            <a:ext cx="5184576" cy="307777"/>
          </a:xfrm>
          <a:prstGeom prst="rect">
            <a:avLst/>
          </a:prstGeom>
          <a:noFill/>
        </p:spPr>
        <p:txBody>
          <a:bodyPr wrap="square" rtlCol="0">
            <a:spAutoFit/>
          </a:bodyPr>
          <a:lstStyle/>
          <a:p>
            <a:r>
              <a:rPr lang="en-IE" sz="1400" dirty="0" smtClean="0"/>
              <a:t>Adapted from: </a:t>
            </a:r>
            <a:r>
              <a:rPr lang="en-IE" sz="1400" dirty="0" err="1" smtClean="0"/>
              <a:t>EUKids</a:t>
            </a:r>
            <a:r>
              <a:rPr lang="en-IE" sz="1400" dirty="0" smtClean="0"/>
              <a:t> Online </a:t>
            </a:r>
            <a:r>
              <a:rPr lang="en-IE" sz="1400" dirty="0" smtClean="0">
                <a:hlinkClick r:id="rId2"/>
              </a:rPr>
              <a:t>www.eukidsonline.net</a:t>
            </a:r>
            <a:endParaRPr lang="en-IE"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Tři stránky průřezového tématu </a:t>
            </a:r>
            <a:endParaRPr lang="en-IE" dirty="0"/>
          </a:p>
        </p:txBody>
      </p:sp>
      <p:graphicFrame>
        <p:nvGraphicFramePr>
          <p:cNvPr id="3" name="Diagram 2"/>
          <p:cNvGraphicFramePr/>
          <p:nvPr>
            <p:extLst>
              <p:ext uri="{D42A27DB-BD31-4B8C-83A1-F6EECF244321}">
                <p14:modId xmlns:p14="http://schemas.microsoft.com/office/powerpoint/2010/main" val="3402021751"/>
              </p:ext>
            </p:extLst>
          </p:nvPr>
        </p:nvGraphicFramePr>
        <p:xfrm>
          <a:off x="1475656"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Proč musí jít o průřezové téma</a:t>
            </a:r>
            <a:r>
              <a:rPr lang="en-IE" dirty="0" smtClean="0"/>
              <a:t>?</a:t>
            </a:r>
            <a:endParaRPr lang="en-IE" dirty="0"/>
          </a:p>
        </p:txBody>
      </p:sp>
      <p:pic>
        <p:nvPicPr>
          <p:cNvPr id="1033" name="Picture 9" descr="C:\Users\Grainne\AppData\Local\Microsoft\Windows\Temporary Internet Files\Content.IE5\T85UVDF1\MC910216362[1].png"/>
          <p:cNvPicPr>
            <a:picLocks noChangeAspect="1" noChangeArrowheads="1"/>
          </p:cNvPicPr>
          <p:nvPr/>
        </p:nvPicPr>
        <p:blipFill>
          <a:blip r:embed="rId2" cstate="print"/>
          <a:srcRect/>
          <a:stretch>
            <a:fillRect/>
          </a:stretch>
        </p:blipFill>
        <p:spPr bwMode="auto">
          <a:xfrm>
            <a:off x="1475656" y="2060848"/>
            <a:ext cx="6048672" cy="40324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Každá škola potřebuje</a:t>
            </a:r>
            <a:r>
              <a:rPr lang="en-IE" dirty="0" smtClean="0"/>
              <a:t> ...</a:t>
            </a:r>
            <a:endParaRPr lang="en-IE" dirty="0"/>
          </a:p>
        </p:txBody>
      </p:sp>
      <p:sp>
        <p:nvSpPr>
          <p:cNvPr id="3" name="Content Placeholder 2"/>
          <p:cNvSpPr>
            <a:spLocks noGrp="1"/>
          </p:cNvSpPr>
          <p:nvPr>
            <p:ph idx="1"/>
          </p:nvPr>
        </p:nvSpPr>
        <p:spPr>
          <a:xfrm>
            <a:off x="539552" y="2204864"/>
            <a:ext cx="8229600" cy="4421088"/>
          </a:xfrm>
        </p:spPr>
        <p:txBody>
          <a:bodyPr/>
          <a:lstStyle/>
          <a:p>
            <a:r>
              <a:rPr lang="cs-CZ" dirty="0" smtClean="0"/>
              <a:t>Široké progresivní průřezové téma</a:t>
            </a:r>
            <a:r>
              <a:rPr lang="en-IE" dirty="0" smtClean="0"/>
              <a:t>.</a:t>
            </a:r>
          </a:p>
          <a:p>
            <a:r>
              <a:rPr lang="cs-CZ" dirty="0" smtClean="0"/>
              <a:t>Odolný školní řád. </a:t>
            </a:r>
            <a:endParaRPr lang="en-IE" dirty="0" smtClean="0"/>
          </a:p>
          <a:p>
            <a:r>
              <a:rPr lang="cs-CZ" dirty="0" smtClean="0"/>
              <a:t>Bezpečnou a zajištěnou infrastrukturu. </a:t>
            </a:r>
            <a:endParaRPr lang="en-I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Co je potřeba?</a:t>
            </a:r>
            <a:endParaRPr lang="en-IE" dirty="0"/>
          </a:p>
        </p:txBody>
      </p:sp>
      <p:pic>
        <p:nvPicPr>
          <p:cNvPr id="2051" name="Picture 3" descr="C:\Users\Grainne\AppData\Local\Microsoft\Windows\Temporary Internet Files\Content.IE5\2Y292Y3F\MC900078732[1].wmf"/>
          <p:cNvPicPr>
            <a:picLocks noChangeAspect="1" noChangeArrowheads="1"/>
          </p:cNvPicPr>
          <p:nvPr/>
        </p:nvPicPr>
        <p:blipFill>
          <a:blip r:embed="rId3" cstate="print"/>
          <a:srcRect/>
          <a:stretch>
            <a:fillRect/>
          </a:stretch>
        </p:blipFill>
        <p:spPr bwMode="auto">
          <a:xfrm>
            <a:off x="251520" y="1196752"/>
            <a:ext cx="2751151" cy="3934305"/>
          </a:xfrm>
          <a:prstGeom prst="rect">
            <a:avLst/>
          </a:prstGeom>
          <a:noFill/>
        </p:spPr>
      </p:pic>
      <p:pic>
        <p:nvPicPr>
          <p:cNvPr id="2052" name="Picture 4" descr="C:\Users\Grainne\AppData\Local\Microsoft\Windows\Temporary Internet Files\Content.IE5\39OF9CR4\MC900078796[1].wmf"/>
          <p:cNvPicPr>
            <a:picLocks noChangeAspect="1" noChangeArrowheads="1"/>
          </p:cNvPicPr>
          <p:nvPr/>
        </p:nvPicPr>
        <p:blipFill>
          <a:blip r:embed="rId4" cstate="print"/>
          <a:srcRect/>
          <a:stretch>
            <a:fillRect/>
          </a:stretch>
        </p:blipFill>
        <p:spPr bwMode="auto">
          <a:xfrm>
            <a:off x="5724128" y="4221088"/>
            <a:ext cx="957263" cy="1879600"/>
          </a:xfrm>
          <a:prstGeom prst="rect">
            <a:avLst/>
          </a:prstGeom>
          <a:noFill/>
        </p:spPr>
      </p:pic>
      <p:pic>
        <p:nvPicPr>
          <p:cNvPr id="2053" name="Picture 5" descr="C:\Users\Grainne\AppData\Local\Microsoft\Windows\Temporary Internet Files\Content.IE5\B1K41DJG\MC900078837[1].wmf"/>
          <p:cNvPicPr>
            <a:picLocks noChangeAspect="1" noChangeArrowheads="1"/>
          </p:cNvPicPr>
          <p:nvPr/>
        </p:nvPicPr>
        <p:blipFill>
          <a:blip r:embed="rId5" cstate="print"/>
          <a:srcRect/>
          <a:stretch>
            <a:fillRect/>
          </a:stretch>
        </p:blipFill>
        <p:spPr bwMode="auto">
          <a:xfrm>
            <a:off x="3275856" y="1484784"/>
            <a:ext cx="2652911" cy="2592288"/>
          </a:xfrm>
          <a:prstGeom prst="rect">
            <a:avLst/>
          </a:prstGeom>
          <a:noFill/>
        </p:spPr>
      </p:pic>
      <p:pic>
        <p:nvPicPr>
          <p:cNvPr id="2054" name="Picture 6" descr="C:\Users\Grainne\AppData\Local\Microsoft\Windows\Temporary Internet Files\Content.IE5\T85UVDF1\MC900014742[1].wmf"/>
          <p:cNvPicPr>
            <a:picLocks noChangeAspect="1" noChangeArrowheads="1"/>
          </p:cNvPicPr>
          <p:nvPr/>
        </p:nvPicPr>
        <p:blipFill>
          <a:blip r:embed="rId6" cstate="print"/>
          <a:srcRect/>
          <a:stretch>
            <a:fillRect/>
          </a:stretch>
        </p:blipFill>
        <p:spPr bwMode="auto">
          <a:xfrm>
            <a:off x="2483768" y="4365104"/>
            <a:ext cx="1728192" cy="1728192"/>
          </a:xfrm>
          <a:prstGeom prst="rect">
            <a:avLst/>
          </a:prstGeom>
          <a:noFill/>
        </p:spPr>
      </p:pic>
      <p:pic>
        <p:nvPicPr>
          <p:cNvPr id="2056" name="Picture 8" descr="C:\Users\Grainne\AppData\Local\Microsoft\Windows\Temporary Internet Files\Content.IE5\39OF9CR4\MC900439613[1].png">
            <a:hlinkClick r:id="rId7"/>
          </p:cNvPr>
          <p:cNvPicPr>
            <a:picLocks noChangeAspect="1" noChangeArrowheads="1"/>
          </p:cNvPicPr>
          <p:nvPr/>
        </p:nvPicPr>
        <p:blipFill>
          <a:blip r:embed="rId8" cstate="print"/>
          <a:srcRect/>
          <a:stretch>
            <a:fillRect/>
          </a:stretch>
        </p:blipFill>
        <p:spPr bwMode="auto">
          <a:xfrm>
            <a:off x="6516216" y="1700808"/>
            <a:ext cx="2304256" cy="27363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smtClean="0"/>
              <a:t>Přínosy</a:t>
            </a:r>
            <a:r>
              <a:rPr lang="en-IE" dirty="0" smtClean="0"/>
              <a:t>?</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1599137350"/>
              </p:ext>
            </p:extLst>
          </p:nvPr>
        </p:nvGraphicFramePr>
        <p:xfrm>
          <a:off x="539552" y="1124744"/>
          <a:ext cx="7992890" cy="4307252"/>
        </p:xfrm>
        <a:graphic>
          <a:graphicData uri="http://schemas.openxmlformats.org/drawingml/2006/table">
            <a:tbl>
              <a:tblPr firstRow="1" bandRow="1">
                <a:tableStyleId>{7DF18680-E054-41AD-8BC1-D1AEF772440D}</a:tableStyleId>
              </a:tblPr>
              <a:tblGrid>
                <a:gridCol w="1598578"/>
                <a:gridCol w="1785798"/>
                <a:gridCol w="1411358"/>
                <a:gridCol w="1598578"/>
                <a:gridCol w="1598578"/>
              </a:tblGrid>
              <a:tr h="886042">
                <a:tc>
                  <a:txBody>
                    <a:bodyPr/>
                    <a:lstStyle/>
                    <a:p>
                      <a:endParaRPr lang="en-IE" dirty="0"/>
                    </a:p>
                  </a:txBody>
                  <a:tcPr/>
                </a:tc>
                <a:tc>
                  <a:txBody>
                    <a:bodyPr/>
                    <a:lstStyle/>
                    <a:p>
                      <a:r>
                        <a:rPr lang="cs-CZ" baseline="0" dirty="0" smtClean="0"/>
                        <a:t>Učení se a digitální gramotnost</a:t>
                      </a:r>
                      <a:endParaRPr lang="en-IE" dirty="0"/>
                    </a:p>
                  </a:txBody>
                  <a:tcPr/>
                </a:tc>
                <a:tc>
                  <a:txBody>
                    <a:bodyPr/>
                    <a:lstStyle/>
                    <a:p>
                      <a:r>
                        <a:rPr lang="cs-CZ" dirty="0" smtClean="0"/>
                        <a:t>Občanská připravenost</a:t>
                      </a:r>
                      <a:endParaRPr lang="en-IE" dirty="0"/>
                    </a:p>
                  </a:txBody>
                  <a:tcPr/>
                </a:tc>
                <a:tc>
                  <a:txBody>
                    <a:bodyPr/>
                    <a:lstStyle/>
                    <a:p>
                      <a:r>
                        <a:rPr lang="cs-CZ" dirty="0" smtClean="0"/>
                        <a:t>Kreativita a sebevyjádření</a:t>
                      </a:r>
                      <a:r>
                        <a:rPr lang="en-IE" dirty="0" smtClean="0"/>
                        <a:t> </a:t>
                      </a:r>
                      <a:endParaRPr lang="en-IE" dirty="0"/>
                    </a:p>
                  </a:txBody>
                  <a:tcPr/>
                </a:tc>
                <a:tc>
                  <a:txBody>
                    <a:bodyPr/>
                    <a:lstStyle/>
                    <a:p>
                      <a:r>
                        <a:rPr lang="cs-CZ" dirty="0" smtClean="0"/>
                        <a:t>Sociální zapojení</a:t>
                      </a:r>
                      <a:endParaRPr lang="en-IE" dirty="0"/>
                    </a:p>
                  </a:txBody>
                  <a:tcPr/>
                </a:tc>
              </a:tr>
              <a:tr h="1102066">
                <a:tc>
                  <a:txBody>
                    <a:bodyPr/>
                    <a:lstStyle/>
                    <a:p>
                      <a:r>
                        <a:rPr lang="cs-CZ" dirty="0" smtClean="0"/>
                        <a:t>Obsah</a:t>
                      </a:r>
                      <a:endParaRPr lang="en-IE" dirty="0" smtClean="0"/>
                    </a:p>
                    <a:p>
                      <a:r>
                        <a:rPr lang="cs-CZ" sz="1400" dirty="0" smtClean="0"/>
                        <a:t>Dítě jako příjemce</a:t>
                      </a:r>
                      <a:endParaRPr lang="en-IE" sz="1400" dirty="0"/>
                    </a:p>
                  </a:txBody>
                  <a:tcPr/>
                </a:tc>
                <a:tc>
                  <a:txBody>
                    <a:bodyPr/>
                    <a:lstStyle/>
                    <a:p>
                      <a:r>
                        <a:rPr lang="cs-CZ" dirty="0" smtClean="0"/>
                        <a:t>Vzdělávací nástroje a materiály</a:t>
                      </a:r>
                      <a:endParaRPr lang="en-IE" dirty="0"/>
                    </a:p>
                  </a:txBody>
                  <a:tcPr/>
                </a:tc>
                <a:tc>
                  <a:txBody>
                    <a:bodyPr/>
                    <a:lstStyle/>
                    <a:p>
                      <a:r>
                        <a:rPr lang="cs-CZ" dirty="0" smtClean="0"/>
                        <a:t>Globální připravenost</a:t>
                      </a:r>
                      <a:endParaRPr lang="en-IE" dirty="0"/>
                    </a:p>
                  </a:txBody>
                  <a:tcPr/>
                </a:tc>
                <a:tc>
                  <a:txBody>
                    <a:bodyPr/>
                    <a:lstStyle/>
                    <a:p>
                      <a:r>
                        <a:rPr lang="cs-CZ" dirty="0" smtClean="0"/>
                        <a:t>Různorodost</a:t>
                      </a:r>
                      <a:endParaRPr lang="en-IE" dirty="0"/>
                    </a:p>
                  </a:txBody>
                  <a:tcPr/>
                </a:tc>
                <a:tc>
                  <a:txBody>
                    <a:bodyPr/>
                    <a:lstStyle/>
                    <a:p>
                      <a:r>
                        <a:rPr lang="cs-CZ" dirty="0" smtClean="0"/>
                        <a:t>Poradenství</a:t>
                      </a:r>
                      <a:endParaRPr lang="en-IE" dirty="0"/>
                    </a:p>
                  </a:txBody>
                  <a:tcPr/>
                </a:tc>
              </a:tr>
              <a:tr h="1102066">
                <a:tc>
                  <a:txBody>
                    <a:bodyPr/>
                    <a:lstStyle/>
                    <a:p>
                      <a:r>
                        <a:rPr lang="cs-CZ" dirty="0" smtClean="0"/>
                        <a:t>Kontakt</a:t>
                      </a:r>
                      <a:endParaRPr lang="en-IE" dirty="0" smtClean="0"/>
                    </a:p>
                    <a:p>
                      <a:r>
                        <a:rPr lang="cs-CZ" sz="1400" dirty="0" smtClean="0"/>
                        <a:t>Dítě jako účastník</a:t>
                      </a:r>
                      <a:endParaRPr lang="en-IE" dirty="0"/>
                    </a:p>
                  </a:txBody>
                  <a:tcPr/>
                </a:tc>
                <a:tc>
                  <a:txBody>
                    <a:bodyPr/>
                    <a:lstStyle/>
                    <a:p>
                      <a:r>
                        <a:rPr lang="cs-CZ" dirty="0" smtClean="0"/>
                        <a:t>Komunikace ve třídě</a:t>
                      </a:r>
                      <a:r>
                        <a:rPr lang="cs-CZ" baseline="0" dirty="0" smtClean="0"/>
                        <a:t> i mimo ni</a:t>
                      </a:r>
                      <a:endParaRPr lang="en-IE" dirty="0" smtClean="0"/>
                    </a:p>
                    <a:p>
                      <a:endParaRPr lang="en-IE" dirty="0"/>
                    </a:p>
                  </a:txBody>
                  <a:tcPr/>
                </a:tc>
                <a:tc>
                  <a:txBody>
                    <a:bodyPr/>
                    <a:lstStyle/>
                    <a:p>
                      <a:r>
                        <a:rPr lang="cs-CZ" dirty="0" smtClean="0"/>
                        <a:t>Výměna mezi zájmovými skupinami</a:t>
                      </a:r>
                      <a:endParaRPr lang="en-IE" dirty="0" smtClean="0"/>
                    </a:p>
                  </a:txBody>
                  <a:tcPr/>
                </a:tc>
                <a:tc>
                  <a:txBody>
                    <a:bodyPr/>
                    <a:lstStyle/>
                    <a:p>
                      <a:r>
                        <a:rPr lang="cs-CZ" dirty="0" smtClean="0"/>
                        <a:t>Inspirace ke kreativitě</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Sociální sítě a zapojení</a:t>
                      </a:r>
                      <a:r>
                        <a:rPr lang="cs-CZ" baseline="0" dirty="0" smtClean="0"/>
                        <a:t> do sdílení</a:t>
                      </a:r>
                      <a:endParaRPr lang="en-IE" dirty="0" smtClean="0"/>
                    </a:p>
                    <a:p>
                      <a:endParaRPr lang="en-IE" dirty="0"/>
                    </a:p>
                  </a:txBody>
                  <a:tcPr/>
                </a:tc>
              </a:tr>
              <a:tr h="1102066">
                <a:tc>
                  <a:txBody>
                    <a:bodyPr/>
                    <a:lstStyle/>
                    <a:p>
                      <a:r>
                        <a:rPr lang="cs-CZ" dirty="0" smtClean="0"/>
                        <a:t>Chování </a:t>
                      </a:r>
                      <a:endParaRPr lang="en-IE" dirty="0" smtClean="0"/>
                    </a:p>
                    <a:p>
                      <a:r>
                        <a:rPr lang="cs-CZ" sz="1400" dirty="0" smtClean="0"/>
                        <a:t>Dítě jako aktivní hráč</a:t>
                      </a:r>
                      <a:endParaRPr lang="en-IE" sz="1400" dirty="0"/>
                    </a:p>
                  </a:txBody>
                  <a:tcPr/>
                </a:tc>
                <a:tc>
                  <a:txBody>
                    <a:bodyPr/>
                    <a:lstStyle/>
                    <a:p>
                      <a:r>
                        <a:rPr lang="cs-CZ" dirty="0" err="1" smtClean="0"/>
                        <a:t>Kolaborativní</a:t>
                      </a:r>
                      <a:r>
                        <a:rPr lang="cs-CZ" dirty="0" smtClean="0"/>
                        <a:t> učení a spolupráce</a:t>
                      </a:r>
                      <a:endParaRPr lang="en-IE" dirty="0"/>
                    </a:p>
                  </a:txBody>
                  <a:tcPr/>
                </a:tc>
                <a:tc>
                  <a:txBody>
                    <a:bodyPr/>
                    <a:lstStyle/>
                    <a:p>
                      <a:r>
                        <a:rPr lang="cs-CZ" dirty="0" smtClean="0"/>
                        <a:t>Různé formy občanského zapojení</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Uživatelský obsah</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Jedinečnost každého</a:t>
                      </a:r>
                      <a:r>
                        <a:rPr lang="cs-CZ" baseline="0" dirty="0" smtClean="0"/>
                        <a:t> žáka</a:t>
                      </a:r>
                      <a:endParaRPr lang="en-IE" dirty="0" smtClean="0"/>
                    </a:p>
                  </a:txBody>
                  <a:tcPr/>
                </a:tc>
              </a:tr>
            </a:tbl>
          </a:graphicData>
        </a:graphic>
      </p:graphicFrame>
      <p:sp>
        <p:nvSpPr>
          <p:cNvPr id="5" name="TextBox 4"/>
          <p:cNvSpPr txBox="1"/>
          <p:nvPr/>
        </p:nvSpPr>
        <p:spPr>
          <a:xfrm>
            <a:off x="4644008" y="6381328"/>
            <a:ext cx="4284984" cy="307777"/>
          </a:xfrm>
          <a:prstGeom prst="rect">
            <a:avLst/>
          </a:prstGeom>
          <a:noFill/>
        </p:spPr>
        <p:txBody>
          <a:bodyPr wrap="square" rtlCol="0">
            <a:spAutoFit/>
          </a:bodyPr>
          <a:lstStyle/>
          <a:p>
            <a:r>
              <a:rPr lang="en-IE" sz="1400" dirty="0" smtClean="0"/>
              <a:t>Adapted from: </a:t>
            </a:r>
            <a:r>
              <a:rPr lang="en-IE" sz="1400" dirty="0" err="1" smtClean="0"/>
              <a:t>EUKids</a:t>
            </a:r>
            <a:r>
              <a:rPr lang="en-IE" sz="1400" dirty="0" smtClean="0"/>
              <a:t> Online </a:t>
            </a:r>
            <a:r>
              <a:rPr lang="en-IE" sz="1400" dirty="0" smtClean="0">
                <a:hlinkClick r:id="rId2"/>
              </a:rPr>
              <a:t>www.eukidsonline.net</a:t>
            </a:r>
            <a:endParaRPr lang="en-IE"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Grainne\AppData\Local\Microsoft\Windows\Temporary Internet Files\Content.IE5\2Y292Y3F\MC900439612[1].png"/>
          <p:cNvPicPr>
            <a:picLocks noChangeAspect="1" noChangeArrowheads="1"/>
          </p:cNvPicPr>
          <p:nvPr/>
        </p:nvPicPr>
        <p:blipFill>
          <a:blip r:embed="rId2" cstate="print"/>
          <a:srcRect/>
          <a:stretch>
            <a:fillRect/>
          </a:stretch>
        </p:blipFill>
        <p:spPr bwMode="auto">
          <a:xfrm>
            <a:off x="467544" y="404664"/>
            <a:ext cx="8143875" cy="5400600"/>
          </a:xfrm>
          <a:prstGeom prst="rect">
            <a:avLst/>
          </a:prstGeom>
          <a:noFill/>
        </p:spPr>
      </p:pic>
      <p:sp>
        <p:nvSpPr>
          <p:cNvPr id="4" name="TextBox 3"/>
          <p:cNvSpPr txBox="1"/>
          <p:nvPr/>
        </p:nvSpPr>
        <p:spPr>
          <a:xfrm>
            <a:off x="683568" y="4941168"/>
            <a:ext cx="7848872" cy="830997"/>
          </a:xfrm>
          <a:prstGeom prst="rect">
            <a:avLst/>
          </a:prstGeom>
          <a:noFill/>
        </p:spPr>
        <p:txBody>
          <a:bodyPr wrap="square" rtlCol="0">
            <a:spAutoFit/>
          </a:bodyPr>
          <a:lstStyle/>
          <a:p>
            <a:pPr algn="ctr"/>
            <a:r>
              <a:rPr lang="cs-CZ" sz="2400" dirty="0" smtClean="0"/>
              <a:t>Musíme je vzdělávat, vybavit dostatečnými dovednostmi, využívat, pracovat s nimi a sžít se s technologiemi</a:t>
            </a:r>
            <a:r>
              <a:rPr lang="en-IE" sz="2400" dirty="0" smtClean="0"/>
              <a:t>.</a:t>
            </a:r>
            <a:endParaRPr lang="en-IE" sz="2400" dirty="0"/>
          </a:p>
        </p:txBody>
      </p:sp>
    </p:spTree>
  </p:cSld>
  <p:clrMapOvr>
    <a:masterClrMapping/>
  </p:clrMapOvr>
</p:sld>
</file>

<file path=ppt/theme/theme1.xml><?xml version="1.0" encoding="utf-8"?>
<a:theme xmlns:a="http://schemas.openxmlformats.org/drawingml/2006/main" name="CPDlab-ppt-template-FINAL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PDlab-course-ppt-template.potx" id="{13824894-3DEC-46D9-9FB5-F5B98E2EFB5B}" vid="{CB1E5760-357D-4F25-BA21-84B5A0605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194</TotalTime>
  <Words>377</Words>
  <Application>Microsoft Office PowerPoint</Application>
  <PresentationFormat>Předvádění na obrazovce (4:3)</PresentationFormat>
  <Paragraphs>98</Paragraphs>
  <Slides>10</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10</vt:i4>
      </vt:variant>
    </vt:vector>
  </HeadingPairs>
  <TitlesOfParts>
    <vt:vector size="13" baseType="lpstr">
      <vt:lpstr>Arial</vt:lpstr>
      <vt:lpstr>Calibri</vt:lpstr>
      <vt:lpstr>CPDlab-ppt-template-FINAL2</vt:lpstr>
      <vt:lpstr>eS 10.1 eSafety v mé škole </vt:lpstr>
      <vt:lpstr>Jak vytvořit bezpečné školní prostředí? Tři propojené fáze</vt:lpstr>
      <vt:lpstr>Jaká jsou rizika?</vt:lpstr>
      <vt:lpstr>Tři stránky průřezového tématu </vt:lpstr>
      <vt:lpstr>Proč musí jít o průřezové téma?</vt:lpstr>
      <vt:lpstr>Každá škola potřebuje ...</vt:lpstr>
      <vt:lpstr>Co je potřeba?</vt:lpstr>
      <vt:lpstr>Přínosy?</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eSafety Programme for your school</dc:title>
  <dc:creator>Grainne</dc:creator>
  <cp:lastModifiedBy>milan hausner</cp:lastModifiedBy>
  <cp:revision>29</cp:revision>
  <dcterms:created xsi:type="dcterms:W3CDTF">2013-04-08T00:18:16Z</dcterms:created>
  <dcterms:modified xsi:type="dcterms:W3CDTF">2014-11-03T16:59:24Z</dcterms:modified>
</cp:coreProperties>
</file>