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54" d="100"/>
          <a:sy n="54" d="100"/>
        </p:scale>
        <p:origin x="6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DD52728-B785-4477-829B-B071C972A4FC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077A1FED-7DE4-419F-BF93-E462ED745F66}">
      <dgm:prSet/>
      <dgm:spPr/>
      <dgm:t>
        <a:bodyPr/>
        <a:lstStyle/>
        <a:p>
          <a:pPr rtl="0"/>
          <a:r>
            <a:rPr lang="cs-CZ" i="1" dirty="0" smtClean="0"/>
            <a:t>Sám nemám připojení k </a:t>
          </a:r>
          <a:r>
            <a:rPr lang="cs-CZ" i="1" dirty="0" err="1" smtClean="0"/>
            <a:t>wifi</a:t>
          </a:r>
          <a:r>
            <a:rPr lang="cs-CZ" i="1" dirty="0" smtClean="0"/>
            <a:t>, jak může vedení školy po mne chtít něco takového? </a:t>
          </a:r>
          <a:endParaRPr lang="cs-CZ" dirty="0"/>
        </a:p>
      </dgm:t>
    </dgm:pt>
    <dgm:pt modelId="{2CB3C3A1-D2E8-4274-A2FE-5826D2A195FC}" type="parTrans" cxnId="{01DDD558-CA25-41F5-B9D0-4CA6E61C868A}">
      <dgm:prSet/>
      <dgm:spPr/>
      <dgm:t>
        <a:bodyPr/>
        <a:lstStyle/>
        <a:p>
          <a:endParaRPr lang="cs-CZ"/>
        </a:p>
      </dgm:t>
    </dgm:pt>
    <dgm:pt modelId="{3984F02C-27B8-4165-98F3-90BA8427A929}" type="sibTrans" cxnId="{01DDD558-CA25-41F5-B9D0-4CA6E61C868A}">
      <dgm:prSet/>
      <dgm:spPr/>
      <dgm:t>
        <a:bodyPr/>
        <a:lstStyle/>
        <a:p>
          <a:endParaRPr lang="cs-CZ"/>
        </a:p>
      </dgm:t>
    </dgm:pt>
    <dgm:pt modelId="{62DA6D4A-7B88-45FA-9858-664905F95695}">
      <dgm:prSet/>
      <dgm:spPr/>
      <dgm:t>
        <a:bodyPr/>
        <a:lstStyle/>
        <a:p>
          <a:pPr rtl="0"/>
          <a:r>
            <a:rPr lang="cs-CZ" i="1" dirty="0" smtClean="0"/>
            <a:t>Školní </a:t>
          </a:r>
          <a:r>
            <a:rPr lang="cs-CZ" i="1" dirty="0" err="1" smtClean="0"/>
            <a:t>wi-fi</a:t>
          </a:r>
          <a:r>
            <a:rPr lang="cs-CZ" i="1" dirty="0" smtClean="0"/>
            <a:t> je pomalá. Vše se odpojuje a taková výuka mne zdržuje.</a:t>
          </a:r>
          <a:endParaRPr lang="cs-CZ" dirty="0"/>
        </a:p>
      </dgm:t>
    </dgm:pt>
    <dgm:pt modelId="{A04B499E-EBA7-4785-B152-F623D10C7880}" type="parTrans" cxnId="{36CA1FD9-B346-4019-9BBD-371CA2BA89D3}">
      <dgm:prSet/>
      <dgm:spPr/>
      <dgm:t>
        <a:bodyPr/>
        <a:lstStyle/>
        <a:p>
          <a:endParaRPr lang="cs-CZ"/>
        </a:p>
      </dgm:t>
    </dgm:pt>
    <dgm:pt modelId="{32B86A24-ADEC-4C37-A2EE-34BA748B493A}" type="sibTrans" cxnId="{36CA1FD9-B346-4019-9BBD-371CA2BA89D3}">
      <dgm:prSet/>
      <dgm:spPr/>
      <dgm:t>
        <a:bodyPr/>
        <a:lstStyle/>
        <a:p>
          <a:endParaRPr lang="cs-CZ"/>
        </a:p>
      </dgm:t>
    </dgm:pt>
    <dgm:pt modelId="{AD46D884-43E6-4DD0-8814-7768B8979735}">
      <dgm:prSet/>
      <dgm:spPr/>
      <dgm:t>
        <a:bodyPr/>
        <a:lstStyle/>
        <a:p>
          <a:pPr rtl="0"/>
          <a:r>
            <a:rPr lang="cs-CZ" i="1" dirty="0" smtClean="0"/>
            <a:t>Mohu mít všechna ta zařízení a programy doma? Internet mám, ale </a:t>
          </a:r>
          <a:r>
            <a:rPr lang="cs-CZ" i="1" dirty="0" err="1" smtClean="0"/>
            <a:t>wifi</a:t>
          </a:r>
          <a:r>
            <a:rPr lang="cs-CZ" i="1" dirty="0" smtClean="0"/>
            <a:t> – ne? </a:t>
          </a:r>
          <a:endParaRPr lang="cs-CZ" dirty="0"/>
        </a:p>
      </dgm:t>
    </dgm:pt>
    <dgm:pt modelId="{4A211D81-6EFF-4E8D-A50E-53ABABBA725A}" type="parTrans" cxnId="{BCD58750-CA12-4206-ABCB-EC4672FBFA9E}">
      <dgm:prSet/>
      <dgm:spPr/>
      <dgm:t>
        <a:bodyPr/>
        <a:lstStyle/>
        <a:p>
          <a:endParaRPr lang="cs-CZ"/>
        </a:p>
      </dgm:t>
    </dgm:pt>
    <dgm:pt modelId="{EDFD78E0-659E-40F6-9019-28D0B62BDCA4}" type="sibTrans" cxnId="{BCD58750-CA12-4206-ABCB-EC4672FBFA9E}">
      <dgm:prSet/>
      <dgm:spPr/>
      <dgm:t>
        <a:bodyPr/>
        <a:lstStyle/>
        <a:p>
          <a:endParaRPr lang="cs-CZ"/>
        </a:p>
      </dgm:t>
    </dgm:pt>
    <dgm:pt modelId="{5A3CB8BE-DD75-4907-9FA9-E2263CFCA1CA}">
      <dgm:prSet/>
      <dgm:spPr/>
      <dgm:t>
        <a:bodyPr/>
        <a:lstStyle/>
        <a:p>
          <a:pPr rtl="0"/>
          <a:r>
            <a:rPr lang="cs-CZ" i="1" dirty="0" smtClean="0"/>
            <a:t>Nevím, co mám dělat, ale žáci si dělají, co chtějí. Pořád jsou na internetu, ale ne tam, kde já chci. Mobily a tablety  ve škole je třeba ZAKÁZAT!</a:t>
          </a:r>
          <a:endParaRPr lang="cs-CZ" dirty="0"/>
        </a:p>
      </dgm:t>
    </dgm:pt>
    <dgm:pt modelId="{BCDA02CE-433C-415D-9231-23367226FB4B}" type="parTrans" cxnId="{248320AC-1395-47A7-A07D-7DBB075769C3}">
      <dgm:prSet/>
      <dgm:spPr/>
      <dgm:t>
        <a:bodyPr/>
        <a:lstStyle/>
        <a:p>
          <a:endParaRPr lang="cs-CZ"/>
        </a:p>
      </dgm:t>
    </dgm:pt>
    <dgm:pt modelId="{9CFF4C7E-9608-4438-BE8D-E24908BFC238}" type="sibTrans" cxnId="{248320AC-1395-47A7-A07D-7DBB075769C3}">
      <dgm:prSet/>
      <dgm:spPr/>
      <dgm:t>
        <a:bodyPr/>
        <a:lstStyle/>
        <a:p>
          <a:endParaRPr lang="cs-CZ"/>
        </a:p>
      </dgm:t>
    </dgm:pt>
    <dgm:pt modelId="{FC1DFAF2-04E6-4A40-AB88-047986F76586}">
      <dgm:prSet/>
      <dgm:spPr/>
      <dgm:t>
        <a:bodyPr/>
        <a:lstStyle/>
        <a:p>
          <a:pPr rtl="0"/>
          <a:r>
            <a:rPr lang="cs-CZ" dirty="0" smtClean="0"/>
            <a:t>Stejně všechny děti nemají svoje zařízení, tak jakápak je to výhoda?</a:t>
          </a:r>
          <a:endParaRPr lang="cs-CZ" dirty="0"/>
        </a:p>
      </dgm:t>
    </dgm:pt>
    <dgm:pt modelId="{A0853B4B-5EE3-445E-995B-A8D881CCE4E0}" type="parTrans" cxnId="{06C325C3-387C-4D56-9A57-540F3326DED8}">
      <dgm:prSet/>
      <dgm:spPr/>
      <dgm:t>
        <a:bodyPr/>
        <a:lstStyle/>
        <a:p>
          <a:endParaRPr lang="cs-CZ"/>
        </a:p>
      </dgm:t>
    </dgm:pt>
    <dgm:pt modelId="{FE4AAC14-F2EB-4CDC-BFF9-2E76878076BA}" type="sibTrans" cxnId="{06C325C3-387C-4D56-9A57-540F3326DED8}">
      <dgm:prSet/>
      <dgm:spPr/>
      <dgm:t>
        <a:bodyPr/>
        <a:lstStyle/>
        <a:p>
          <a:endParaRPr lang="cs-CZ"/>
        </a:p>
      </dgm:t>
    </dgm:pt>
    <dgm:pt modelId="{85E69367-E70B-4BBF-B1CB-EF514FE6C075}">
      <dgm:prSet/>
      <dgm:spPr/>
      <dgm:t>
        <a:bodyPr/>
        <a:lstStyle/>
        <a:p>
          <a:pPr rtl="0"/>
          <a:r>
            <a:rPr lang="cs-CZ" dirty="0" smtClean="0"/>
            <a:t>Digitální propast se otvírá, a ti, kteří na to nemají peníze, v ní zůstanou viset.</a:t>
          </a:r>
          <a:endParaRPr lang="cs-CZ" dirty="0"/>
        </a:p>
      </dgm:t>
    </dgm:pt>
    <dgm:pt modelId="{7BBD93D3-1D90-4615-96A7-6DD02F85296B}" type="parTrans" cxnId="{65DE598E-FAD6-4713-9F1D-3A1B32867B2C}">
      <dgm:prSet/>
      <dgm:spPr/>
      <dgm:t>
        <a:bodyPr/>
        <a:lstStyle/>
        <a:p>
          <a:endParaRPr lang="cs-CZ"/>
        </a:p>
      </dgm:t>
    </dgm:pt>
    <dgm:pt modelId="{F3B8C1C9-E010-4BB2-8016-8592D93EFBDF}" type="sibTrans" cxnId="{65DE598E-FAD6-4713-9F1D-3A1B32867B2C}">
      <dgm:prSet/>
      <dgm:spPr/>
      <dgm:t>
        <a:bodyPr/>
        <a:lstStyle/>
        <a:p>
          <a:endParaRPr lang="cs-CZ"/>
        </a:p>
      </dgm:t>
    </dgm:pt>
    <dgm:pt modelId="{57A3DF75-FB88-4434-B42C-76B40621BD82}" type="pres">
      <dgm:prSet presAssocID="{8DD52728-B785-4477-829B-B071C972A4FC}" presName="diagram" presStyleCnt="0">
        <dgm:presLayoutVars>
          <dgm:dir/>
          <dgm:resizeHandles val="exact"/>
        </dgm:presLayoutVars>
      </dgm:prSet>
      <dgm:spPr/>
    </dgm:pt>
    <dgm:pt modelId="{88CA6462-DA9C-49A6-BC72-331BF4729711}" type="pres">
      <dgm:prSet presAssocID="{077A1FED-7DE4-419F-BF93-E462ED745F6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009A7E-21F0-4374-A692-3A0A4E20139E}" type="pres">
      <dgm:prSet presAssocID="{3984F02C-27B8-4165-98F3-90BA8427A929}" presName="sibTrans" presStyleCnt="0"/>
      <dgm:spPr/>
    </dgm:pt>
    <dgm:pt modelId="{D6E98812-C213-47BB-9060-1BC7531709A4}" type="pres">
      <dgm:prSet presAssocID="{62DA6D4A-7B88-45FA-9858-664905F9569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28EFEF-86A4-4C3C-A185-44CB6116BEB0}" type="pres">
      <dgm:prSet presAssocID="{32B86A24-ADEC-4C37-A2EE-34BA748B493A}" presName="sibTrans" presStyleCnt="0"/>
      <dgm:spPr/>
    </dgm:pt>
    <dgm:pt modelId="{C7040111-AE85-454C-983B-A5DEFFAFFBF4}" type="pres">
      <dgm:prSet presAssocID="{AD46D884-43E6-4DD0-8814-7768B89797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E3E1B6-78D8-499D-A83A-DA2D26700997}" type="pres">
      <dgm:prSet presAssocID="{EDFD78E0-659E-40F6-9019-28D0B62BDCA4}" presName="sibTrans" presStyleCnt="0"/>
      <dgm:spPr/>
    </dgm:pt>
    <dgm:pt modelId="{4B747177-9C1D-442D-AC8C-25799889AC6A}" type="pres">
      <dgm:prSet presAssocID="{5A3CB8BE-DD75-4907-9FA9-E2263CFCA1C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874C30-A546-4D6A-BA07-CFEECCEC3492}" type="pres">
      <dgm:prSet presAssocID="{9CFF4C7E-9608-4438-BE8D-E24908BFC238}" presName="sibTrans" presStyleCnt="0"/>
      <dgm:spPr/>
    </dgm:pt>
    <dgm:pt modelId="{38AC47F4-B75C-4912-8902-2EF5A5DAE2B4}" type="pres">
      <dgm:prSet presAssocID="{FC1DFAF2-04E6-4A40-AB88-047986F765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4F572E-2619-45CB-9E15-3F0D817C1D9C}" type="pres">
      <dgm:prSet presAssocID="{FE4AAC14-F2EB-4CDC-BFF9-2E76878076BA}" presName="sibTrans" presStyleCnt="0"/>
      <dgm:spPr/>
    </dgm:pt>
    <dgm:pt modelId="{4A825770-3B32-4C70-95A5-17A8C8669119}" type="pres">
      <dgm:prSet presAssocID="{85E69367-E70B-4BBF-B1CB-EF514FE6C07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48320AC-1395-47A7-A07D-7DBB075769C3}" srcId="{8DD52728-B785-4477-829B-B071C972A4FC}" destId="{5A3CB8BE-DD75-4907-9FA9-E2263CFCA1CA}" srcOrd="3" destOrd="0" parTransId="{BCDA02CE-433C-415D-9231-23367226FB4B}" sibTransId="{9CFF4C7E-9608-4438-BE8D-E24908BFC238}"/>
    <dgm:cxn modelId="{5D03FDCE-92D2-45F0-992B-6C2D0B4E7860}" type="presOf" srcId="{077A1FED-7DE4-419F-BF93-E462ED745F66}" destId="{88CA6462-DA9C-49A6-BC72-331BF4729711}" srcOrd="0" destOrd="0" presId="urn:microsoft.com/office/officeart/2005/8/layout/default"/>
    <dgm:cxn modelId="{65DE598E-FAD6-4713-9F1D-3A1B32867B2C}" srcId="{8DD52728-B785-4477-829B-B071C972A4FC}" destId="{85E69367-E70B-4BBF-B1CB-EF514FE6C075}" srcOrd="5" destOrd="0" parTransId="{7BBD93D3-1D90-4615-96A7-6DD02F85296B}" sibTransId="{F3B8C1C9-E010-4BB2-8016-8592D93EFBDF}"/>
    <dgm:cxn modelId="{92DCBAC3-43A4-48F2-A15E-AAB823EEFCA3}" type="presOf" srcId="{62DA6D4A-7B88-45FA-9858-664905F95695}" destId="{D6E98812-C213-47BB-9060-1BC7531709A4}" srcOrd="0" destOrd="0" presId="urn:microsoft.com/office/officeart/2005/8/layout/default"/>
    <dgm:cxn modelId="{CB357B77-DD8F-4B2D-A6E7-B3359748596B}" type="presOf" srcId="{85E69367-E70B-4BBF-B1CB-EF514FE6C075}" destId="{4A825770-3B32-4C70-95A5-17A8C8669119}" srcOrd="0" destOrd="0" presId="urn:microsoft.com/office/officeart/2005/8/layout/default"/>
    <dgm:cxn modelId="{36CA1FD9-B346-4019-9BBD-371CA2BA89D3}" srcId="{8DD52728-B785-4477-829B-B071C972A4FC}" destId="{62DA6D4A-7B88-45FA-9858-664905F95695}" srcOrd="1" destOrd="0" parTransId="{A04B499E-EBA7-4785-B152-F623D10C7880}" sibTransId="{32B86A24-ADEC-4C37-A2EE-34BA748B493A}"/>
    <dgm:cxn modelId="{BCD58750-CA12-4206-ABCB-EC4672FBFA9E}" srcId="{8DD52728-B785-4477-829B-B071C972A4FC}" destId="{AD46D884-43E6-4DD0-8814-7768B8979735}" srcOrd="2" destOrd="0" parTransId="{4A211D81-6EFF-4E8D-A50E-53ABABBA725A}" sibTransId="{EDFD78E0-659E-40F6-9019-28D0B62BDCA4}"/>
    <dgm:cxn modelId="{01DDD558-CA25-41F5-B9D0-4CA6E61C868A}" srcId="{8DD52728-B785-4477-829B-B071C972A4FC}" destId="{077A1FED-7DE4-419F-BF93-E462ED745F66}" srcOrd="0" destOrd="0" parTransId="{2CB3C3A1-D2E8-4274-A2FE-5826D2A195FC}" sibTransId="{3984F02C-27B8-4165-98F3-90BA8427A929}"/>
    <dgm:cxn modelId="{6C752DD1-E13B-4C19-B310-0DF6D9CA7CA8}" type="presOf" srcId="{AD46D884-43E6-4DD0-8814-7768B8979735}" destId="{C7040111-AE85-454C-983B-A5DEFFAFFBF4}" srcOrd="0" destOrd="0" presId="urn:microsoft.com/office/officeart/2005/8/layout/default"/>
    <dgm:cxn modelId="{B706B2BC-102D-41B1-BDFB-D50048CCDDFD}" type="presOf" srcId="{5A3CB8BE-DD75-4907-9FA9-E2263CFCA1CA}" destId="{4B747177-9C1D-442D-AC8C-25799889AC6A}" srcOrd="0" destOrd="0" presId="urn:microsoft.com/office/officeart/2005/8/layout/default"/>
    <dgm:cxn modelId="{9C2A13A1-AED9-4F99-AA48-37CD2CE1D532}" type="presOf" srcId="{FC1DFAF2-04E6-4A40-AB88-047986F76586}" destId="{38AC47F4-B75C-4912-8902-2EF5A5DAE2B4}" srcOrd="0" destOrd="0" presId="urn:microsoft.com/office/officeart/2005/8/layout/default"/>
    <dgm:cxn modelId="{0C5A77B4-77EC-47BD-984C-BA4999BF82E0}" type="presOf" srcId="{8DD52728-B785-4477-829B-B071C972A4FC}" destId="{57A3DF75-FB88-4434-B42C-76B40621BD82}" srcOrd="0" destOrd="0" presId="urn:microsoft.com/office/officeart/2005/8/layout/default"/>
    <dgm:cxn modelId="{06C325C3-387C-4D56-9A57-540F3326DED8}" srcId="{8DD52728-B785-4477-829B-B071C972A4FC}" destId="{FC1DFAF2-04E6-4A40-AB88-047986F76586}" srcOrd="4" destOrd="0" parTransId="{A0853B4B-5EE3-445E-995B-A8D881CCE4E0}" sibTransId="{FE4AAC14-F2EB-4CDC-BFF9-2E76878076BA}"/>
    <dgm:cxn modelId="{D89DDBD4-DDD3-4EBA-9354-565F9144B2AE}" type="presParOf" srcId="{57A3DF75-FB88-4434-B42C-76B40621BD82}" destId="{88CA6462-DA9C-49A6-BC72-331BF4729711}" srcOrd="0" destOrd="0" presId="urn:microsoft.com/office/officeart/2005/8/layout/default"/>
    <dgm:cxn modelId="{BA76DA65-573D-4D69-92AA-5C8625C9536E}" type="presParOf" srcId="{57A3DF75-FB88-4434-B42C-76B40621BD82}" destId="{CF009A7E-21F0-4374-A692-3A0A4E20139E}" srcOrd="1" destOrd="0" presId="urn:microsoft.com/office/officeart/2005/8/layout/default"/>
    <dgm:cxn modelId="{A5AD7D01-60C1-40E7-A582-14D98784FD8B}" type="presParOf" srcId="{57A3DF75-FB88-4434-B42C-76B40621BD82}" destId="{D6E98812-C213-47BB-9060-1BC7531709A4}" srcOrd="2" destOrd="0" presId="urn:microsoft.com/office/officeart/2005/8/layout/default"/>
    <dgm:cxn modelId="{05C8FD0F-A414-462B-9E69-66A1AAF90FDF}" type="presParOf" srcId="{57A3DF75-FB88-4434-B42C-76B40621BD82}" destId="{6F28EFEF-86A4-4C3C-A185-44CB6116BEB0}" srcOrd="3" destOrd="0" presId="urn:microsoft.com/office/officeart/2005/8/layout/default"/>
    <dgm:cxn modelId="{835B1163-B381-4C8D-B4A7-10A47991EA9E}" type="presParOf" srcId="{57A3DF75-FB88-4434-B42C-76B40621BD82}" destId="{C7040111-AE85-454C-983B-A5DEFFAFFBF4}" srcOrd="4" destOrd="0" presId="urn:microsoft.com/office/officeart/2005/8/layout/default"/>
    <dgm:cxn modelId="{95910832-97E2-4A89-A95E-C1FF41184BDD}" type="presParOf" srcId="{57A3DF75-FB88-4434-B42C-76B40621BD82}" destId="{CCE3E1B6-78D8-499D-A83A-DA2D26700997}" srcOrd="5" destOrd="0" presId="urn:microsoft.com/office/officeart/2005/8/layout/default"/>
    <dgm:cxn modelId="{0BDC2619-10E1-44AE-940B-7803C1BB9242}" type="presParOf" srcId="{57A3DF75-FB88-4434-B42C-76B40621BD82}" destId="{4B747177-9C1D-442D-AC8C-25799889AC6A}" srcOrd="6" destOrd="0" presId="urn:microsoft.com/office/officeart/2005/8/layout/default"/>
    <dgm:cxn modelId="{C85D4672-7D51-4B67-A167-ECA009DE1C37}" type="presParOf" srcId="{57A3DF75-FB88-4434-B42C-76B40621BD82}" destId="{8C874C30-A546-4D6A-BA07-CFEECCEC3492}" srcOrd="7" destOrd="0" presId="urn:microsoft.com/office/officeart/2005/8/layout/default"/>
    <dgm:cxn modelId="{0B22068D-D2CD-41CB-84D6-4805ED83AC72}" type="presParOf" srcId="{57A3DF75-FB88-4434-B42C-76B40621BD82}" destId="{38AC47F4-B75C-4912-8902-2EF5A5DAE2B4}" srcOrd="8" destOrd="0" presId="urn:microsoft.com/office/officeart/2005/8/layout/default"/>
    <dgm:cxn modelId="{2E6B445E-9469-4711-8EEE-98CBFFA1F570}" type="presParOf" srcId="{57A3DF75-FB88-4434-B42C-76B40621BD82}" destId="{E24F572E-2619-45CB-9E15-3F0D817C1D9C}" srcOrd="9" destOrd="0" presId="urn:microsoft.com/office/officeart/2005/8/layout/default"/>
    <dgm:cxn modelId="{865088CA-D421-47E0-9ACF-F6FEEB6ED8D2}" type="presParOf" srcId="{57A3DF75-FB88-4434-B42C-76B40621BD82}" destId="{4A825770-3B32-4C70-95A5-17A8C866911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5AE0D5-42A0-4560-8221-2DD297AC926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cs-CZ"/>
        </a:p>
      </dgm:t>
    </dgm:pt>
    <dgm:pt modelId="{0F9E83E1-75E7-4B48-B9E0-21359EA7DD76}">
      <dgm:prSet/>
      <dgm:spPr/>
      <dgm:t>
        <a:bodyPr/>
        <a:lstStyle/>
        <a:p>
          <a:pPr rtl="0"/>
          <a:r>
            <a:rPr lang="cs-CZ" i="1" smtClean="0"/>
            <a:t>Musí si žáci nosit svá zařízení do školy?  Kdo zaplatí zničené či ztracené pomůcky?</a:t>
          </a:r>
          <a:endParaRPr lang="cs-CZ"/>
        </a:p>
      </dgm:t>
    </dgm:pt>
    <dgm:pt modelId="{FF143663-D7CF-4B95-84BF-DABAFFDEFAF8}" type="parTrans" cxnId="{8A0424BB-F0C9-4A12-B008-6728EDE94849}">
      <dgm:prSet/>
      <dgm:spPr/>
      <dgm:t>
        <a:bodyPr/>
        <a:lstStyle/>
        <a:p>
          <a:endParaRPr lang="cs-CZ"/>
        </a:p>
      </dgm:t>
    </dgm:pt>
    <dgm:pt modelId="{9974EB6F-E5B0-4730-81D6-5DA301C30E01}" type="sibTrans" cxnId="{8A0424BB-F0C9-4A12-B008-6728EDE94849}">
      <dgm:prSet/>
      <dgm:spPr/>
      <dgm:t>
        <a:bodyPr/>
        <a:lstStyle/>
        <a:p>
          <a:endParaRPr lang="cs-CZ"/>
        </a:p>
      </dgm:t>
    </dgm:pt>
    <dgm:pt modelId="{AE37A293-EEAD-42F4-8E8A-80D107564C89}">
      <dgm:prSet/>
      <dgm:spPr/>
      <dgm:t>
        <a:bodyPr/>
        <a:lstStyle/>
        <a:p>
          <a:pPr rtl="0"/>
          <a:r>
            <a:rPr lang="cs-CZ" i="1" smtClean="0"/>
            <a:t>Vaše wifi připojení je pomalé?  Může využít své  3G?</a:t>
          </a:r>
          <a:endParaRPr lang="cs-CZ"/>
        </a:p>
      </dgm:t>
    </dgm:pt>
    <dgm:pt modelId="{06775EEA-05A0-43DA-AB05-12E482FB870C}" type="parTrans" cxnId="{86FF116B-8685-4031-B40F-C3EAD9501B50}">
      <dgm:prSet/>
      <dgm:spPr/>
      <dgm:t>
        <a:bodyPr/>
        <a:lstStyle/>
        <a:p>
          <a:endParaRPr lang="cs-CZ"/>
        </a:p>
      </dgm:t>
    </dgm:pt>
    <dgm:pt modelId="{9C034180-FD7E-40C9-9357-FBC6B89D5614}" type="sibTrans" cxnId="{86FF116B-8685-4031-B40F-C3EAD9501B50}">
      <dgm:prSet/>
      <dgm:spPr/>
      <dgm:t>
        <a:bodyPr/>
        <a:lstStyle/>
        <a:p>
          <a:endParaRPr lang="cs-CZ"/>
        </a:p>
      </dgm:t>
    </dgm:pt>
    <dgm:pt modelId="{357ED4D2-29E4-430D-8523-C226F6B05656}">
      <dgm:prSet/>
      <dgm:spPr/>
      <dgm:t>
        <a:bodyPr/>
        <a:lstStyle/>
        <a:p>
          <a:pPr rtl="0"/>
          <a:r>
            <a:rPr lang="cs-CZ" i="1" smtClean="0"/>
            <a:t>Kdo zaplatí všechny ty doplňkové programy? Antiviry a já nevím co ještě?</a:t>
          </a:r>
          <a:endParaRPr lang="cs-CZ"/>
        </a:p>
      </dgm:t>
    </dgm:pt>
    <dgm:pt modelId="{0BA51113-E565-4AB8-8BC8-FB7675A1EE00}" type="parTrans" cxnId="{60B66190-464D-4EC5-9F87-ABFACC7A3374}">
      <dgm:prSet/>
      <dgm:spPr/>
      <dgm:t>
        <a:bodyPr/>
        <a:lstStyle/>
        <a:p>
          <a:endParaRPr lang="cs-CZ"/>
        </a:p>
      </dgm:t>
    </dgm:pt>
    <dgm:pt modelId="{3687D367-88FD-458F-90DF-C73A99ECDE60}" type="sibTrans" cxnId="{60B66190-464D-4EC5-9F87-ABFACC7A3374}">
      <dgm:prSet/>
      <dgm:spPr/>
      <dgm:t>
        <a:bodyPr/>
        <a:lstStyle/>
        <a:p>
          <a:endParaRPr lang="cs-CZ"/>
        </a:p>
      </dgm:t>
    </dgm:pt>
    <dgm:pt modelId="{AD85670F-5DD6-4DB2-A097-767F4B0C581E}">
      <dgm:prSet/>
      <dgm:spPr/>
      <dgm:t>
        <a:bodyPr/>
        <a:lstStyle/>
        <a:p>
          <a:pPr rtl="0"/>
          <a:r>
            <a:rPr lang="cs-CZ" i="1" smtClean="0"/>
            <a:t>Učitelka mi řekla, že když si nepřinesu svůj notebook, dostanu kouli. To tedy ne!</a:t>
          </a:r>
          <a:endParaRPr lang="cs-CZ"/>
        </a:p>
      </dgm:t>
    </dgm:pt>
    <dgm:pt modelId="{51C8518E-7D72-41B5-B2B9-95A13F264917}" type="parTrans" cxnId="{141B6C91-FE79-4738-AF64-C43E7039EFAA}">
      <dgm:prSet/>
      <dgm:spPr/>
      <dgm:t>
        <a:bodyPr/>
        <a:lstStyle/>
        <a:p>
          <a:endParaRPr lang="cs-CZ"/>
        </a:p>
      </dgm:t>
    </dgm:pt>
    <dgm:pt modelId="{46B33000-B19A-4D49-8C74-100B3CBDC808}" type="sibTrans" cxnId="{141B6C91-FE79-4738-AF64-C43E7039EFAA}">
      <dgm:prSet/>
      <dgm:spPr/>
      <dgm:t>
        <a:bodyPr/>
        <a:lstStyle/>
        <a:p>
          <a:endParaRPr lang="cs-CZ"/>
        </a:p>
      </dgm:t>
    </dgm:pt>
    <dgm:pt modelId="{39B3FA3A-5A68-400B-B332-E3ADE197D538}">
      <dgm:prSet/>
      <dgm:spPr/>
      <dgm:t>
        <a:bodyPr/>
        <a:lstStyle/>
        <a:p>
          <a:pPr rtl="0"/>
          <a:r>
            <a:rPr lang="cs-CZ" i="1" smtClean="0"/>
            <a:t>Když je to moje zařízení, jak je možné, že po připojení do vaší sítě, mám internet blokován k některým mým souborům?</a:t>
          </a:r>
          <a:endParaRPr lang="cs-CZ"/>
        </a:p>
      </dgm:t>
    </dgm:pt>
    <dgm:pt modelId="{4674A212-9F05-4BE9-99AD-7B2A4FAFCC7F}" type="parTrans" cxnId="{19B52002-FC73-40FB-92C4-93955C311D4A}">
      <dgm:prSet/>
      <dgm:spPr/>
      <dgm:t>
        <a:bodyPr/>
        <a:lstStyle/>
        <a:p>
          <a:endParaRPr lang="cs-CZ"/>
        </a:p>
      </dgm:t>
    </dgm:pt>
    <dgm:pt modelId="{458F65CF-CF0D-451C-8425-7628F52157DE}" type="sibTrans" cxnId="{19B52002-FC73-40FB-92C4-93955C311D4A}">
      <dgm:prSet/>
      <dgm:spPr/>
      <dgm:t>
        <a:bodyPr/>
        <a:lstStyle/>
        <a:p>
          <a:endParaRPr lang="cs-CZ"/>
        </a:p>
      </dgm:t>
    </dgm:pt>
    <dgm:pt modelId="{FAD1B947-0EC8-4274-829A-C129801A4455}" type="pres">
      <dgm:prSet presAssocID="{155AE0D5-42A0-4560-8221-2DD297AC926A}" presName="diagram" presStyleCnt="0">
        <dgm:presLayoutVars>
          <dgm:dir/>
          <dgm:resizeHandles val="exact"/>
        </dgm:presLayoutVars>
      </dgm:prSet>
      <dgm:spPr/>
    </dgm:pt>
    <dgm:pt modelId="{8E68D7A0-F45A-4AEE-B6CE-86CC3E13605F}" type="pres">
      <dgm:prSet presAssocID="{0F9E83E1-75E7-4B48-B9E0-21359EA7DD76}" presName="node" presStyleLbl="node1" presStyleIdx="0" presStyleCnt="5">
        <dgm:presLayoutVars>
          <dgm:bulletEnabled val="1"/>
        </dgm:presLayoutVars>
      </dgm:prSet>
      <dgm:spPr/>
    </dgm:pt>
    <dgm:pt modelId="{29FCE942-9336-41A0-81ED-FABE9254F9E8}" type="pres">
      <dgm:prSet presAssocID="{9974EB6F-E5B0-4730-81D6-5DA301C30E01}" presName="sibTrans" presStyleCnt="0"/>
      <dgm:spPr/>
    </dgm:pt>
    <dgm:pt modelId="{8D392AB2-B6BB-42CB-A3AD-23B04DE1C8B4}" type="pres">
      <dgm:prSet presAssocID="{AE37A293-EEAD-42F4-8E8A-80D107564C89}" presName="node" presStyleLbl="node1" presStyleIdx="1" presStyleCnt="5">
        <dgm:presLayoutVars>
          <dgm:bulletEnabled val="1"/>
        </dgm:presLayoutVars>
      </dgm:prSet>
      <dgm:spPr/>
    </dgm:pt>
    <dgm:pt modelId="{09289648-3FC6-401D-A4D4-AE44E9AC2C3E}" type="pres">
      <dgm:prSet presAssocID="{9C034180-FD7E-40C9-9357-FBC6B89D5614}" presName="sibTrans" presStyleCnt="0"/>
      <dgm:spPr/>
    </dgm:pt>
    <dgm:pt modelId="{DCFB82F2-A30D-4771-B6FC-FB5597E3EE91}" type="pres">
      <dgm:prSet presAssocID="{357ED4D2-29E4-430D-8523-C226F6B05656}" presName="node" presStyleLbl="node1" presStyleIdx="2" presStyleCnt="5">
        <dgm:presLayoutVars>
          <dgm:bulletEnabled val="1"/>
        </dgm:presLayoutVars>
      </dgm:prSet>
      <dgm:spPr/>
    </dgm:pt>
    <dgm:pt modelId="{82A38125-1165-4C15-AAB2-187C1C1614AD}" type="pres">
      <dgm:prSet presAssocID="{3687D367-88FD-458F-90DF-C73A99ECDE60}" presName="sibTrans" presStyleCnt="0"/>
      <dgm:spPr/>
    </dgm:pt>
    <dgm:pt modelId="{E5991F16-40E1-4FAA-943D-ED994BE5F00E}" type="pres">
      <dgm:prSet presAssocID="{AD85670F-5DD6-4DB2-A097-767F4B0C581E}" presName="node" presStyleLbl="node1" presStyleIdx="3" presStyleCnt="5">
        <dgm:presLayoutVars>
          <dgm:bulletEnabled val="1"/>
        </dgm:presLayoutVars>
      </dgm:prSet>
      <dgm:spPr/>
    </dgm:pt>
    <dgm:pt modelId="{349527FB-3745-40B8-B5A0-B035DAD70BD7}" type="pres">
      <dgm:prSet presAssocID="{46B33000-B19A-4D49-8C74-100B3CBDC808}" presName="sibTrans" presStyleCnt="0"/>
      <dgm:spPr/>
    </dgm:pt>
    <dgm:pt modelId="{507B6359-FF5D-4C36-B18F-92A64FDAAB75}" type="pres">
      <dgm:prSet presAssocID="{39B3FA3A-5A68-400B-B332-E3ADE197D538}" presName="node" presStyleLbl="node1" presStyleIdx="4" presStyleCnt="5">
        <dgm:presLayoutVars>
          <dgm:bulletEnabled val="1"/>
        </dgm:presLayoutVars>
      </dgm:prSet>
      <dgm:spPr/>
    </dgm:pt>
  </dgm:ptLst>
  <dgm:cxnLst>
    <dgm:cxn modelId="{F76B4332-8F16-4DD9-975C-0D5B40F25BCD}" type="presOf" srcId="{AD85670F-5DD6-4DB2-A097-767F4B0C581E}" destId="{E5991F16-40E1-4FAA-943D-ED994BE5F00E}" srcOrd="0" destOrd="0" presId="urn:microsoft.com/office/officeart/2005/8/layout/default"/>
    <dgm:cxn modelId="{141B6C91-FE79-4738-AF64-C43E7039EFAA}" srcId="{155AE0D5-42A0-4560-8221-2DD297AC926A}" destId="{AD85670F-5DD6-4DB2-A097-767F4B0C581E}" srcOrd="3" destOrd="0" parTransId="{51C8518E-7D72-41B5-B2B9-95A13F264917}" sibTransId="{46B33000-B19A-4D49-8C74-100B3CBDC808}"/>
    <dgm:cxn modelId="{CDF8AD3D-4216-4868-9200-AC8EC956836B}" type="presOf" srcId="{155AE0D5-42A0-4560-8221-2DD297AC926A}" destId="{FAD1B947-0EC8-4274-829A-C129801A4455}" srcOrd="0" destOrd="0" presId="urn:microsoft.com/office/officeart/2005/8/layout/default"/>
    <dgm:cxn modelId="{8A0424BB-F0C9-4A12-B008-6728EDE94849}" srcId="{155AE0D5-42A0-4560-8221-2DD297AC926A}" destId="{0F9E83E1-75E7-4B48-B9E0-21359EA7DD76}" srcOrd="0" destOrd="0" parTransId="{FF143663-D7CF-4B95-84BF-DABAFFDEFAF8}" sibTransId="{9974EB6F-E5B0-4730-81D6-5DA301C30E01}"/>
    <dgm:cxn modelId="{86FF116B-8685-4031-B40F-C3EAD9501B50}" srcId="{155AE0D5-42A0-4560-8221-2DD297AC926A}" destId="{AE37A293-EEAD-42F4-8E8A-80D107564C89}" srcOrd="1" destOrd="0" parTransId="{06775EEA-05A0-43DA-AB05-12E482FB870C}" sibTransId="{9C034180-FD7E-40C9-9357-FBC6B89D5614}"/>
    <dgm:cxn modelId="{58D1E9E8-8BF5-4256-95E3-07AB75E00C78}" type="presOf" srcId="{AE37A293-EEAD-42F4-8E8A-80D107564C89}" destId="{8D392AB2-B6BB-42CB-A3AD-23B04DE1C8B4}" srcOrd="0" destOrd="0" presId="urn:microsoft.com/office/officeart/2005/8/layout/default"/>
    <dgm:cxn modelId="{B1FD1FEB-B4C3-460E-ACB1-054CFE88412D}" type="presOf" srcId="{357ED4D2-29E4-430D-8523-C226F6B05656}" destId="{DCFB82F2-A30D-4771-B6FC-FB5597E3EE91}" srcOrd="0" destOrd="0" presId="urn:microsoft.com/office/officeart/2005/8/layout/default"/>
    <dgm:cxn modelId="{7E5F92B1-0A37-49C0-80A7-6E90F3414C93}" type="presOf" srcId="{0F9E83E1-75E7-4B48-B9E0-21359EA7DD76}" destId="{8E68D7A0-F45A-4AEE-B6CE-86CC3E13605F}" srcOrd="0" destOrd="0" presId="urn:microsoft.com/office/officeart/2005/8/layout/default"/>
    <dgm:cxn modelId="{19B52002-FC73-40FB-92C4-93955C311D4A}" srcId="{155AE0D5-42A0-4560-8221-2DD297AC926A}" destId="{39B3FA3A-5A68-400B-B332-E3ADE197D538}" srcOrd="4" destOrd="0" parTransId="{4674A212-9F05-4BE9-99AD-7B2A4FAFCC7F}" sibTransId="{458F65CF-CF0D-451C-8425-7628F52157DE}"/>
    <dgm:cxn modelId="{60B66190-464D-4EC5-9F87-ABFACC7A3374}" srcId="{155AE0D5-42A0-4560-8221-2DD297AC926A}" destId="{357ED4D2-29E4-430D-8523-C226F6B05656}" srcOrd="2" destOrd="0" parTransId="{0BA51113-E565-4AB8-8BC8-FB7675A1EE00}" sibTransId="{3687D367-88FD-458F-90DF-C73A99ECDE60}"/>
    <dgm:cxn modelId="{07BED210-3EFF-4CB2-B3D2-0BD1791FB00D}" type="presOf" srcId="{39B3FA3A-5A68-400B-B332-E3ADE197D538}" destId="{507B6359-FF5D-4C36-B18F-92A64FDAAB75}" srcOrd="0" destOrd="0" presId="urn:microsoft.com/office/officeart/2005/8/layout/default"/>
    <dgm:cxn modelId="{95FF8E0C-2F58-44AE-AA5C-8378D6A96626}" type="presParOf" srcId="{FAD1B947-0EC8-4274-829A-C129801A4455}" destId="{8E68D7A0-F45A-4AEE-B6CE-86CC3E13605F}" srcOrd="0" destOrd="0" presId="urn:microsoft.com/office/officeart/2005/8/layout/default"/>
    <dgm:cxn modelId="{03641635-8F99-4AF6-9C60-AACFA3E56D53}" type="presParOf" srcId="{FAD1B947-0EC8-4274-829A-C129801A4455}" destId="{29FCE942-9336-41A0-81ED-FABE9254F9E8}" srcOrd="1" destOrd="0" presId="urn:microsoft.com/office/officeart/2005/8/layout/default"/>
    <dgm:cxn modelId="{A84D5FB3-C1D3-4087-AAFE-873681B08062}" type="presParOf" srcId="{FAD1B947-0EC8-4274-829A-C129801A4455}" destId="{8D392AB2-B6BB-42CB-A3AD-23B04DE1C8B4}" srcOrd="2" destOrd="0" presId="urn:microsoft.com/office/officeart/2005/8/layout/default"/>
    <dgm:cxn modelId="{FAE643BD-368F-4E72-8DBE-3AFD88FD1825}" type="presParOf" srcId="{FAD1B947-0EC8-4274-829A-C129801A4455}" destId="{09289648-3FC6-401D-A4D4-AE44E9AC2C3E}" srcOrd="3" destOrd="0" presId="urn:microsoft.com/office/officeart/2005/8/layout/default"/>
    <dgm:cxn modelId="{05FC3809-7ACE-410E-8A03-C3C064EC3A52}" type="presParOf" srcId="{FAD1B947-0EC8-4274-829A-C129801A4455}" destId="{DCFB82F2-A30D-4771-B6FC-FB5597E3EE91}" srcOrd="4" destOrd="0" presId="urn:microsoft.com/office/officeart/2005/8/layout/default"/>
    <dgm:cxn modelId="{C2421A2B-E791-4EA0-A652-663E46B20CE9}" type="presParOf" srcId="{FAD1B947-0EC8-4274-829A-C129801A4455}" destId="{82A38125-1165-4C15-AAB2-187C1C1614AD}" srcOrd="5" destOrd="0" presId="urn:microsoft.com/office/officeart/2005/8/layout/default"/>
    <dgm:cxn modelId="{815355D9-163A-44B2-B984-A11818EF3B3F}" type="presParOf" srcId="{FAD1B947-0EC8-4274-829A-C129801A4455}" destId="{E5991F16-40E1-4FAA-943D-ED994BE5F00E}" srcOrd="6" destOrd="0" presId="urn:microsoft.com/office/officeart/2005/8/layout/default"/>
    <dgm:cxn modelId="{9F67D13D-B507-431F-949E-684B8A0FD3F7}" type="presParOf" srcId="{FAD1B947-0EC8-4274-829A-C129801A4455}" destId="{349527FB-3745-40B8-B5A0-B035DAD70BD7}" srcOrd="7" destOrd="0" presId="urn:microsoft.com/office/officeart/2005/8/layout/default"/>
    <dgm:cxn modelId="{14E3002D-35AA-4A16-B659-D640EFA32C7C}" type="presParOf" srcId="{FAD1B947-0EC8-4274-829A-C129801A4455}" destId="{507B6359-FF5D-4C36-B18F-92A64FDAAB7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DD52728-B785-4477-829B-B071C972A4FC}" type="doc">
      <dgm:prSet loTypeId="urn:microsoft.com/office/officeart/2005/8/layout/defaul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077A1FED-7DE4-419F-BF93-E462ED745F66}">
      <dgm:prSet/>
      <dgm:spPr/>
      <dgm:t>
        <a:bodyPr/>
        <a:lstStyle/>
        <a:p>
          <a:pPr rtl="0"/>
          <a:r>
            <a:rPr lang="cs-CZ" i="1" dirty="0" smtClean="0"/>
            <a:t>Z čeho mám zaplatit infrastrukturu a kdo mi vůbec poradí ? Mám se kam obrátit? </a:t>
          </a:r>
          <a:endParaRPr lang="cs-CZ" dirty="0"/>
        </a:p>
      </dgm:t>
    </dgm:pt>
    <dgm:pt modelId="{2CB3C3A1-D2E8-4274-A2FE-5826D2A195FC}" type="parTrans" cxnId="{01DDD558-CA25-41F5-B9D0-4CA6E61C868A}">
      <dgm:prSet/>
      <dgm:spPr/>
      <dgm:t>
        <a:bodyPr/>
        <a:lstStyle/>
        <a:p>
          <a:endParaRPr lang="cs-CZ"/>
        </a:p>
      </dgm:t>
    </dgm:pt>
    <dgm:pt modelId="{3984F02C-27B8-4165-98F3-90BA8427A929}" type="sibTrans" cxnId="{01DDD558-CA25-41F5-B9D0-4CA6E61C868A}">
      <dgm:prSet/>
      <dgm:spPr/>
      <dgm:t>
        <a:bodyPr/>
        <a:lstStyle/>
        <a:p>
          <a:endParaRPr lang="cs-CZ"/>
        </a:p>
      </dgm:t>
    </dgm:pt>
    <dgm:pt modelId="{62DA6D4A-7B88-45FA-9858-664905F95695}">
      <dgm:prSet/>
      <dgm:spPr/>
      <dgm:t>
        <a:bodyPr/>
        <a:lstStyle/>
        <a:p>
          <a:pPr rtl="0"/>
          <a:r>
            <a:rPr lang="cs-CZ" i="1" dirty="0" smtClean="0"/>
            <a:t>Proč vůbec jdeme touto cestou, když střední školy stejně učí postaru a digitální kompetence žáků je vůbec nezajímají ? </a:t>
          </a:r>
          <a:endParaRPr lang="cs-CZ" dirty="0"/>
        </a:p>
      </dgm:t>
    </dgm:pt>
    <dgm:pt modelId="{A04B499E-EBA7-4785-B152-F623D10C7880}" type="parTrans" cxnId="{36CA1FD9-B346-4019-9BBD-371CA2BA89D3}">
      <dgm:prSet/>
      <dgm:spPr/>
      <dgm:t>
        <a:bodyPr/>
        <a:lstStyle/>
        <a:p>
          <a:endParaRPr lang="cs-CZ"/>
        </a:p>
      </dgm:t>
    </dgm:pt>
    <dgm:pt modelId="{32B86A24-ADEC-4C37-A2EE-34BA748B493A}" type="sibTrans" cxnId="{36CA1FD9-B346-4019-9BBD-371CA2BA89D3}">
      <dgm:prSet/>
      <dgm:spPr/>
      <dgm:t>
        <a:bodyPr/>
        <a:lstStyle/>
        <a:p>
          <a:endParaRPr lang="cs-CZ"/>
        </a:p>
      </dgm:t>
    </dgm:pt>
    <dgm:pt modelId="{AD46D884-43E6-4DD0-8814-7768B8979735}">
      <dgm:prSet/>
      <dgm:spPr/>
      <dgm:t>
        <a:bodyPr/>
        <a:lstStyle/>
        <a:p>
          <a:pPr rtl="0"/>
          <a:r>
            <a:rPr lang="cs-CZ" i="1" dirty="0" smtClean="0"/>
            <a:t>Proč mám pořád řešit některé incidenty a </a:t>
          </a:r>
          <a:r>
            <a:rPr lang="cs-CZ" i="1" dirty="0" err="1" smtClean="0"/>
            <a:t>kyberšikanu</a:t>
          </a:r>
          <a:r>
            <a:rPr lang="cs-CZ" i="1" dirty="0" smtClean="0"/>
            <a:t>? Když děti na síť ve škole nepustíme, </a:t>
          </a:r>
          <a:r>
            <a:rPr lang="cs-CZ" i="1" dirty="0" err="1" smtClean="0"/>
            <a:t>kyberšikana</a:t>
          </a:r>
          <a:r>
            <a:rPr lang="cs-CZ" i="1" dirty="0" smtClean="0"/>
            <a:t> a </a:t>
          </a:r>
          <a:r>
            <a:rPr lang="cs-CZ" i="1" dirty="0" err="1" smtClean="0"/>
            <a:t>sexting</a:t>
          </a:r>
          <a:r>
            <a:rPr lang="cs-CZ" i="1" dirty="0" smtClean="0"/>
            <a:t> už nejsou můj problém. </a:t>
          </a:r>
          <a:endParaRPr lang="cs-CZ" dirty="0"/>
        </a:p>
      </dgm:t>
    </dgm:pt>
    <dgm:pt modelId="{4A211D81-6EFF-4E8D-A50E-53ABABBA725A}" type="parTrans" cxnId="{BCD58750-CA12-4206-ABCB-EC4672FBFA9E}">
      <dgm:prSet/>
      <dgm:spPr/>
      <dgm:t>
        <a:bodyPr/>
        <a:lstStyle/>
        <a:p>
          <a:endParaRPr lang="cs-CZ"/>
        </a:p>
      </dgm:t>
    </dgm:pt>
    <dgm:pt modelId="{EDFD78E0-659E-40F6-9019-28D0B62BDCA4}" type="sibTrans" cxnId="{BCD58750-CA12-4206-ABCB-EC4672FBFA9E}">
      <dgm:prSet/>
      <dgm:spPr/>
      <dgm:t>
        <a:bodyPr/>
        <a:lstStyle/>
        <a:p>
          <a:endParaRPr lang="cs-CZ"/>
        </a:p>
      </dgm:t>
    </dgm:pt>
    <dgm:pt modelId="{5A3CB8BE-DD75-4907-9FA9-E2263CFCA1CA}">
      <dgm:prSet/>
      <dgm:spPr/>
      <dgm:t>
        <a:bodyPr/>
        <a:lstStyle/>
        <a:p>
          <a:pPr rtl="0"/>
          <a:r>
            <a:rPr lang="cs-CZ" dirty="0" smtClean="0"/>
            <a:t>Co mám dělat s těmi aktivními učiteli, co pořád chtějí zkoušet něco nového? Projekt stíhá projekt</a:t>
          </a:r>
          <a:endParaRPr lang="cs-CZ" dirty="0"/>
        </a:p>
      </dgm:t>
    </dgm:pt>
    <dgm:pt modelId="{BCDA02CE-433C-415D-9231-23367226FB4B}" type="parTrans" cxnId="{248320AC-1395-47A7-A07D-7DBB075769C3}">
      <dgm:prSet/>
      <dgm:spPr/>
      <dgm:t>
        <a:bodyPr/>
        <a:lstStyle/>
        <a:p>
          <a:endParaRPr lang="cs-CZ"/>
        </a:p>
      </dgm:t>
    </dgm:pt>
    <dgm:pt modelId="{9CFF4C7E-9608-4438-BE8D-E24908BFC238}" type="sibTrans" cxnId="{248320AC-1395-47A7-A07D-7DBB075769C3}">
      <dgm:prSet/>
      <dgm:spPr/>
      <dgm:t>
        <a:bodyPr/>
        <a:lstStyle/>
        <a:p>
          <a:endParaRPr lang="cs-CZ"/>
        </a:p>
      </dgm:t>
    </dgm:pt>
    <dgm:pt modelId="{FC1DFAF2-04E6-4A40-AB88-047986F76586}">
      <dgm:prSet/>
      <dgm:spPr/>
      <dgm:t>
        <a:bodyPr/>
        <a:lstStyle/>
        <a:p>
          <a:pPr rtl="0"/>
          <a:r>
            <a:rPr lang="cs-CZ" dirty="0" smtClean="0"/>
            <a:t>A ocení to inspekce? Jejich portál vůbec s takovými řešeními nepočítá. </a:t>
          </a:r>
          <a:endParaRPr lang="cs-CZ" dirty="0"/>
        </a:p>
      </dgm:t>
    </dgm:pt>
    <dgm:pt modelId="{A0853B4B-5EE3-445E-995B-A8D881CCE4E0}" type="parTrans" cxnId="{06C325C3-387C-4D56-9A57-540F3326DED8}">
      <dgm:prSet/>
      <dgm:spPr/>
      <dgm:t>
        <a:bodyPr/>
        <a:lstStyle/>
        <a:p>
          <a:endParaRPr lang="cs-CZ"/>
        </a:p>
      </dgm:t>
    </dgm:pt>
    <dgm:pt modelId="{FE4AAC14-F2EB-4CDC-BFF9-2E76878076BA}" type="sibTrans" cxnId="{06C325C3-387C-4D56-9A57-540F3326DED8}">
      <dgm:prSet/>
      <dgm:spPr/>
      <dgm:t>
        <a:bodyPr/>
        <a:lstStyle/>
        <a:p>
          <a:endParaRPr lang="cs-CZ"/>
        </a:p>
      </dgm:t>
    </dgm:pt>
    <dgm:pt modelId="{85E69367-E70B-4BBF-B1CB-EF514FE6C075}">
      <dgm:prSet/>
      <dgm:spPr/>
      <dgm:t>
        <a:bodyPr/>
        <a:lstStyle/>
        <a:p>
          <a:pPr rtl="0"/>
          <a:r>
            <a:rPr lang="cs-CZ" dirty="0" smtClean="0"/>
            <a:t>Dá mi na to zřizovatel? Nebo mne zas pošle k šípku? </a:t>
          </a:r>
          <a:endParaRPr lang="cs-CZ" dirty="0"/>
        </a:p>
      </dgm:t>
    </dgm:pt>
    <dgm:pt modelId="{7BBD93D3-1D90-4615-96A7-6DD02F85296B}" type="parTrans" cxnId="{65DE598E-FAD6-4713-9F1D-3A1B32867B2C}">
      <dgm:prSet/>
      <dgm:spPr/>
      <dgm:t>
        <a:bodyPr/>
        <a:lstStyle/>
        <a:p>
          <a:endParaRPr lang="cs-CZ"/>
        </a:p>
      </dgm:t>
    </dgm:pt>
    <dgm:pt modelId="{F3B8C1C9-E010-4BB2-8016-8592D93EFBDF}" type="sibTrans" cxnId="{65DE598E-FAD6-4713-9F1D-3A1B32867B2C}">
      <dgm:prSet/>
      <dgm:spPr/>
      <dgm:t>
        <a:bodyPr/>
        <a:lstStyle/>
        <a:p>
          <a:endParaRPr lang="cs-CZ"/>
        </a:p>
      </dgm:t>
    </dgm:pt>
    <dgm:pt modelId="{57A3DF75-FB88-4434-B42C-76B40621BD82}" type="pres">
      <dgm:prSet presAssocID="{8DD52728-B785-4477-829B-B071C972A4FC}" presName="diagram" presStyleCnt="0">
        <dgm:presLayoutVars>
          <dgm:dir/>
          <dgm:resizeHandles val="exact"/>
        </dgm:presLayoutVars>
      </dgm:prSet>
      <dgm:spPr/>
    </dgm:pt>
    <dgm:pt modelId="{88CA6462-DA9C-49A6-BC72-331BF4729711}" type="pres">
      <dgm:prSet presAssocID="{077A1FED-7DE4-419F-BF93-E462ED745F6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009A7E-21F0-4374-A692-3A0A4E20139E}" type="pres">
      <dgm:prSet presAssocID="{3984F02C-27B8-4165-98F3-90BA8427A929}" presName="sibTrans" presStyleCnt="0"/>
      <dgm:spPr/>
    </dgm:pt>
    <dgm:pt modelId="{D6E98812-C213-47BB-9060-1BC7531709A4}" type="pres">
      <dgm:prSet presAssocID="{62DA6D4A-7B88-45FA-9858-664905F9569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28EFEF-86A4-4C3C-A185-44CB6116BEB0}" type="pres">
      <dgm:prSet presAssocID="{32B86A24-ADEC-4C37-A2EE-34BA748B493A}" presName="sibTrans" presStyleCnt="0"/>
      <dgm:spPr/>
    </dgm:pt>
    <dgm:pt modelId="{C7040111-AE85-454C-983B-A5DEFFAFFBF4}" type="pres">
      <dgm:prSet presAssocID="{AD46D884-43E6-4DD0-8814-7768B89797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E3E1B6-78D8-499D-A83A-DA2D26700997}" type="pres">
      <dgm:prSet presAssocID="{EDFD78E0-659E-40F6-9019-28D0B62BDCA4}" presName="sibTrans" presStyleCnt="0"/>
      <dgm:spPr/>
    </dgm:pt>
    <dgm:pt modelId="{4B747177-9C1D-442D-AC8C-25799889AC6A}" type="pres">
      <dgm:prSet presAssocID="{5A3CB8BE-DD75-4907-9FA9-E2263CFCA1C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874C30-A546-4D6A-BA07-CFEECCEC3492}" type="pres">
      <dgm:prSet presAssocID="{9CFF4C7E-9608-4438-BE8D-E24908BFC238}" presName="sibTrans" presStyleCnt="0"/>
      <dgm:spPr/>
    </dgm:pt>
    <dgm:pt modelId="{38AC47F4-B75C-4912-8902-2EF5A5DAE2B4}" type="pres">
      <dgm:prSet presAssocID="{FC1DFAF2-04E6-4A40-AB88-047986F765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4F572E-2619-45CB-9E15-3F0D817C1D9C}" type="pres">
      <dgm:prSet presAssocID="{FE4AAC14-F2EB-4CDC-BFF9-2E76878076BA}" presName="sibTrans" presStyleCnt="0"/>
      <dgm:spPr/>
    </dgm:pt>
    <dgm:pt modelId="{4A825770-3B32-4C70-95A5-17A8C8669119}" type="pres">
      <dgm:prSet presAssocID="{85E69367-E70B-4BBF-B1CB-EF514FE6C07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176C51D8-2C40-4B4A-998B-0394A81478A9}" type="presOf" srcId="{5A3CB8BE-DD75-4907-9FA9-E2263CFCA1CA}" destId="{4B747177-9C1D-442D-AC8C-25799889AC6A}" srcOrd="0" destOrd="0" presId="urn:microsoft.com/office/officeart/2005/8/layout/default"/>
    <dgm:cxn modelId="{FC2200B2-DBFE-4347-AFCD-5D210F982EA6}" type="presOf" srcId="{AD46D884-43E6-4DD0-8814-7768B8979735}" destId="{C7040111-AE85-454C-983B-A5DEFFAFFBF4}" srcOrd="0" destOrd="0" presId="urn:microsoft.com/office/officeart/2005/8/layout/default"/>
    <dgm:cxn modelId="{BCD58750-CA12-4206-ABCB-EC4672FBFA9E}" srcId="{8DD52728-B785-4477-829B-B071C972A4FC}" destId="{AD46D884-43E6-4DD0-8814-7768B8979735}" srcOrd="2" destOrd="0" parTransId="{4A211D81-6EFF-4E8D-A50E-53ABABBA725A}" sibTransId="{EDFD78E0-659E-40F6-9019-28D0B62BDCA4}"/>
    <dgm:cxn modelId="{A18C2C79-F850-4FA2-BF8C-4966A65B8912}" type="presOf" srcId="{8DD52728-B785-4477-829B-B071C972A4FC}" destId="{57A3DF75-FB88-4434-B42C-76B40621BD82}" srcOrd="0" destOrd="0" presId="urn:microsoft.com/office/officeart/2005/8/layout/default"/>
    <dgm:cxn modelId="{01DDD558-CA25-41F5-B9D0-4CA6E61C868A}" srcId="{8DD52728-B785-4477-829B-B071C972A4FC}" destId="{077A1FED-7DE4-419F-BF93-E462ED745F66}" srcOrd="0" destOrd="0" parTransId="{2CB3C3A1-D2E8-4274-A2FE-5826D2A195FC}" sibTransId="{3984F02C-27B8-4165-98F3-90BA8427A929}"/>
    <dgm:cxn modelId="{6378D887-6580-4F9A-9A24-DDE012119AA5}" type="presOf" srcId="{62DA6D4A-7B88-45FA-9858-664905F95695}" destId="{D6E98812-C213-47BB-9060-1BC7531709A4}" srcOrd="0" destOrd="0" presId="urn:microsoft.com/office/officeart/2005/8/layout/default"/>
    <dgm:cxn modelId="{65DE598E-FAD6-4713-9F1D-3A1B32867B2C}" srcId="{8DD52728-B785-4477-829B-B071C972A4FC}" destId="{85E69367-E70B-4BBF-B1CB-EF514FE6C075}" srcOrd="5" destOrd="0" parTransId="{7BBD93D3-1D90-4615-96A7-6DD02F85296B}" sibTransId="{F3B8C1C9-E010-4BB2-8016-8592D93EFBDF}"/>
    <dgm:cxn modelId="{B49391BC-7935-4349-AEDD-F0A27F29F7FC}" type="presOf" srcId="{077A1FED-7DE4-419F-BF93-E462ED745F66}" destId="{88CA6462-DA9C-49A6-BC72-331BF4729711}" srcOrd="0" destOrd="0" presId="urn:microsoft.com/office/officeart/2005/8/layout/default"/>
    <dgm:cxn modelId="{36CA1FD9-B346-4019-9BBD-371CA2BA89D3}" srcId="{8DD52728-B785-4477-829B-B071C972A4FC}" destId="{62DA6D4A-7B88-45FA-9858-664905F95695}" srcOrd="1" destOrd="0" parTransId="{A04B499E-EBA7-4785-B152-F623D10C7880}" sibTransId="{32B86A24-ADEC-4C37-A2EE-34BA748B493A}"/>
    <dgm:cxn modelId="{D89AA7CA-DE62-439F-9ABD-7E691DBBC871}" type="presOf" srcId="{FC1DFAF2-04E6-4A40-AB88-047986F76586}" destId="{38AC47F4-B75C-4912-8902-2EF5A5DAE2B4}" srcOrd="0" destOrd="0" presId="urn:microsoft.com/office/officeart/2005/8/layout/default"/>
    <dgm:cxn modelId="{248320AC-1395-47A7-A07D-7DBB075769C3}" srcId="{8DD52728-B785-4477-829B-B071C972A4FC}" destId="{5A3CB8BE-DD75-4907-9FA9-E2263CFCA1CA}" srcOrd="3" destOrd="0" parTransId="{BCDA02CE-433C-415D-9231-23367226FB4B}" sibTransId="{9CFF4C7E-9608-4438-BE8D-E24908BFC238}"/>
    <dgm:cxn modelId="{06C325C3-387C-4D56-9A57-540F3326DED8}" srcId="{8DD52728-B785-4477-829B-B071C972A4FC}" destId="{FC1DFAF2-04E6-4A40-AB88-047986F76586}" srcOrd="4" destOrd="0" parTransId="{A0853B4B-5EE3-445E-995B-A8D881CCE4E0}" sibTransId="{FE4AAC14-F2EB-4CDC-BFF9-2E76878076BA}"/>
    <dgm:cxn modelId="{282358BC-A124-41F4-9C75-B173C3452CB1}" type="presOf" srcId="{85E69367-E70B-4BBF-B1CB-EF514FE6C075}" destId="{4A825770-3B32-4C70-95A5-17A8C8669119}" srcOrd="0" destOrd="0" presId="urn:microsoft.com/office/officeart/2005/8/layout/default"/>
    <dgm:cxn modelId="{21CF5BA6-35AA-4B4E-8FF6-552F997180B9}" type="presParOf" srcId="{57A3DF75-FB88-4434-B42C-76B40621BD82}" destId="{88CA6462-DA9C-49A6-BC72-331BF4729711}" srcOrd="0" destOrd="0" presId="urn:microsoft.com/office/officeart/2005/8/layout/default"/>
    <dgm:cxn modelId="{26192744-A482-45F5-AE9D-18337E6E6402}" type="presParOf" srcId="{57A3DF75-FB88-4434-B42C-76B40621BD82}" destId="{CF009A7E-21F0-4374-A692-3A0A4E20139E}" srcOrd="1" destOrd="0" presId="urn:microsoft.com/office/officeart/2005/8/layout/default"/>
    <dgm:cxn modelId="{E3D101EE-A49E-4882-BF5C-3828B895319A}" type="presParOf" srcId="{57A3DF75-FB88-4434-B42C-76B40621BD82}" destId="{D6E98812-C213-47BB-9060-1BC7531709A4}" srcOrd="2" destOrd="0" presId="urn:microsoft.com/office/officeart/2005/8/layout/default"/>
    <dgm:cxn modelId="{2443315A-25D1-47B8-AD7C-182DF0665B4A}" type="presParOf" srcId="{57A3DF75-FB88-4434-B42C-76B40621BD82}" destId="{6F28EFEF-86A4-4C3C-A185-44CB6116BEB0}" srcOrd="3" destOrd="0" presId="urn:microsoft.com/office/officeart/2005/8/layout/default"/>
    <dgm:cxn modelId="{472B350D-8911-4C8F-9C29-29BBD667278E}" type="presParOf" srcId="{57A3DF75-FB88-4434-B42C-76B40621BD82}" destId="{C7040111-AE85-454C-983B-A5DEFFAFFBF4}" srcOrd="4" destOrd="0" presId="urn:microsoft.com/office/officeart/2005/8/layout/default"/>
    <dgm:cxn modelId="{17D87960-77B6-48A5-A731-1A72B5F4721C}" type="presParOf" srcId="{57A3DF75-FB88-4434-B42C-76B40621BD82}" destId="{CCE3E1B6-78D8-499D-A83A-DA2D26700997}" srcOrd="5" destOrd="0" presId="urn:microsoft.com/office/officeart/2005/8/layout/default"/>
    <dgm:cxn modelId="{F117D401-1032-4969-A1FD-E14AC2734D43}" type="presParOf" srcId="{57A3DF75-FB88-4434-B42C-76B40621BD82}" destId="{4B747177-9C1D-442D-AC8C-25799889AC6A}" srcOrd="6" destOrd="0" presId="urn:microsoft.com/office/officeart/2005/8/layout/default"/>
    <dgm:cxn modelId="{D43BA9B6-2A69-4E11-8784-84D4E591CE11}" type="presParOf" srcId="{57A3DF75-FB88-4434-B42C-76B40621BD82}" destId="{8C874C30-A546-4D6A-BA07-CFEECCEC3492}" srcOrd="7" destOrd="0" presId="urn:microsoft.com/office/officeart/2005/8/layout/default"/>
    <dgm:cxn modelId="{30A5887B-F2ED-4FD7-AB65-578EEE74C660}" type="presParOf" srcId="{57A3DF75-FB88-4434-B42C-76B40621BD82}" destId="{38AC47F4-B75C-4912-8902-2EF5A5DAE2B4}" srcOrd="8" destOrd="0" presId="urn:microsoft.com/office/officeart/2005/8/layout/default"/>
    <dgm:cxn modelId="{06EF5BAC-FC43-40D5-8060-D04B99480880}" type="presParOf" srcId="{57A3DF75-FB88-4434-B42C-76B40621BD82}" destId="{E24F572E-2619-45CB-9E15-3F0D817C1D9C}" srcOrd="9" destOrd="0" presId="urn:microsoft.com/office/officeart/2005/8/layout/default"/>
    <dgm:cxn modelId="{E8A159E0-7D05-4C94-931B-B1DB28090024}" type="presParOf" srcId="{57A3DF75-FB88-4434-B42C-76B40621BD82}" destId="{4A825770-3B32-4C70-95A5-17A8C866911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D52728-B785-4477-829B-B071C972A4FC}" type="doc">
      <dgm:prSet loTypeId="urn:microsoft.com/office/officeart/2005/8/layout/default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077A1FED-7DE4-419F-BF93-E462ED745F66}">
      <dgm:prSet/>
      <dgm:spPr/>
      <dgm:t>
        <a:bodyPr/>
        <a:lstStyle/>
        <a:p>
          <a:pPr rtl="0"/>
          <a:r>
            <a:rPr lang="cs-CZ" i="1" dirty="0" smtClean="0"/>
            <a:t>Co uděláme s tím pomalým připojením? Pořád to padá! </a:t>
          </a:r>
          <a:endParaRPr lang="cs-CZ" dirty="0"/>
        </a:p>
      </dgm:t>
    </dgm:pt>
    <dgm:pt modelId="{2CB3C3A1-D2E8-4274-A2FE-5826D2A195FC}" type="parTrans" cxnId="{01DDD558-CA25-41F5-B9D0-4CA6E61C868A}">
      <dgm:prSet/>
      <dgm:spPr/>
      <dgm:t>
        <a:bodyPr/>
        <a:lstStyle/>
        <a:p>
          <a:endParaRPr lang="cs-CZ"/>
        </a:p>
      </dgm:t>
    </dgm:pt>
    <dgm:pt modelId="{3984F02C-27B8-4165-98F3-90BA8427A929}" type="sibTrans" cxnId="{01DDD558-CA25-41F5-B9D0-4CA6E61C868A}">
      <dgm:prSet/>
      <dgm:spPr/>
      <dgm:t>
        <a:bodyPr/>
        <a:lstStyle/>
        <a:p>
          <a:endParaRPr lang="cs-CZ"/>
        </a:p>
      </dgm:t>
    </dgm:pt>
    <dgm:pt modelId="{62DA6D4A-7B88-45FA-9858-664905F95695}">
      <dgm:prSet/>
      <dgm:spPr/>
      <dgm:t>
        <a:bodyPr/>
        <a:lstStyle/>
        <a:p>
          <a:pPr rtl="0"/>
          <a:r>
            <a:rPr lang="cs-CZ" i="1" dirty="0" smtClean="0"/>
            <a:t>Jak vysvětlím učitelům, co to vůbec je cloud? Sotva se naučili nosit USB, a už po nich chceme všechno sdílet po síti. </a:t>
          </a:r>
          <a:endParaRPr lang="cs-CZ" dirty="0"/>
        </a:p>
      </dgm:t>
    </dgm:pt>
    <dgm:pt modelId="{A04B499E-EBA7-4785-B152-F623D10C7880}" type="parTrans" cxnId="{36CA1FD9-B346-4019-9BBD-371CA2BA89D3}">
      <dgm:prSet/>
      <dgm:spPr/>
      <dgm:t>
        <a:bodyPr/>
        <a:lstStyle/>
        <a:p>
          <a:endParaRPr lang="cs-CZ"/>
        </a:p>
      </dgm:t>
    </dgm:pt>
    <dgm:pt modelId="{32B86A24-ADEC-4C37-A2EE-34BA748B493A}" type="sibTrans" cxnId="{36CA1FD9-B346-4019-9BBD-371CA2BA89D3}">
      <dgm:prSet/>
      <dgm:spPr/>
      <dgm:t>
        <a:bodyPr/>
        <a:lstStyle/>
        <a:p>
          <a:endParaRPr lang="cs-CZ"/>
        </a:p>
      </dgm:t>
    </dgm:pt>
    <dgm:pt modelId="{AD46D884-43E6-4DD0-8814-7768B8979735}">
      <dgm:prSet/>
      <dgm:spPr/>
      <dgm:t>
        <a:bodyPr/>
        <a:lstStyle/>
        <a:p>
          <a:pPr rtl="0"/>
          <a:r>
            <a:rPr lang="cs-CZ" i="1" dirty="0" smtClean="0"/>
            <a:t>Jak ohlídáme všechny ty tablety i z hlediska inventury?</a:t>
          </a:r>
          <a:endParaRPr lang="cs-CZ" dirty="0"/>
        </a:p>
      </dgm:t>
    </dgm:pt>
    <dgm:pt modelId="{4A211D81-6EFF-4E8D-A50E-53ABABBA725A}" type="parTrans" cxnId="{BCD58750-CA12-4206-ABCB-EC4672FBFA9E}">
      <dgm:prSet/>
      <dgm:spPr/>
      <dgm:t>
        <a:bodyPr/>
        <a:lstStyle/>
        <a:p>
          <a:endParaRPr lang="cs-CZ"/>
        </a:p>
      </dgm:t>
    </dgm:pt>
    <dgm:pt modelId="{EDFD78E0-659E-40F6-9019-28D0B62BDCA4}" type="sibTrans" cxnId="{BCD58750-CA12-4206-ABCB-EC4672FBFA9E}">
      <dgm:prSet/>
      <dgm:spPr/>
      <dgm:t>
        <a:bodyPr/>
        <a:lstStyle/>
        <a:p>
          <a:endParaRPr lang="cs-CZ"/>
        </a:p>
      </dgm:t>
    </dgm:pt>
    <dgm:pt modelId="{5A3CB8BE-DD75-4907-9FA9-E2263CFCA1CA}">
      <dgm:prSet/>
      <dgm:spPr/>
      <dgm:t>
        <a:bodyPr/>
        <a:lstStyle/>
        <a:p>
          <a:pPr rtl="0"/>
          <a:r>
            <a:rPr lang="cs-CZ" dirty="0" smtClean="0"/>
            <a:t>Jak nastavit filtrování, aby bylo opravdu efektivní a nebránilo smysluplnému provozu?</a:t>
          </a:r>
          <a:endParaRPr lang="cs-CZ" dirty="0"/>
        </a:p>
      </dgm:t>
    </dgm:pt>
    <dgm:pt modelId="{BCDA02CE-433C-415D-9231-23367226FB4B}" type="parTrans" cxnId="{248320AC-1395-47A7-A07D-7DBB075769C3}">
      <dgm:prSet/>
      <dgm:spPr/>
      <dgm:t>
        <a:bodyPr/>
        <a:lstStyle/>
        <a:p>
          <a:endParaRPr lang="cs-CZ"/>
        </a:p>
      </dgm:t>
    </dgm:pt>
    <dgm:pt modelId="{9CFF4C7E-9608-4438-BE8D-E24908BFC238}" type="sibTrans" cxnId="{248320AC-1395-47A7-A07D-7DBB075769C3}">
      <dgm:prSet/>
      <dgm:spPr/>
      <dgm:t>
        <a:bodyPr/>
        <a:lstStyle/>
        <a:p>
          <a:endParaRPr lang="cs-CZ"/>
        </a:p>
      </dgm:t>
    </dgm:pt>
    <dgm:pt modelId="{FC1DFAF2-04E6-4A40-AB88-047986F76586}">
      <dgm:prSet/>
      <dgm:spPr/>
      <dgm:t>
        <a:bodyPr/>
        <a:lstStyle/>
        <a:p>
          <a:pPr rtl="0"/>
          <a:r>
            <a:rPr lang="cs-CZ" dirty="0" smtClean="0"/>
            <a:t>Mám se vůbec honit, když výsledek je v nedohlednu?</a:t>
          </a:r>
          <a:endParaRPr lang="cs-CZ" dirty="0"/>
        </a:p>
      </dgm:t>
    </dgm:pt>
    <dgm:pt modelId="{A0853B4B-5EE3-445E-995B-A8D881CCE4E0}" type="parTrans" cxnId="{06C325C3-387C-4D56-9A57-540F3326DED8}">
      <dgm:prSet/>
      <dgm:spPr/>
      <dgm:t>
        <a:bodyPr/>
        <a:lstStyle/>
        <a:p>
          <a:endParaRPr lang="cs-CZ"/>
        </a:p>
      </dgm:t>
    </dgm:pt>
    <dgm:pt modelId="{FE4AAC14-F2EB-4CDC-BFF9-2E76878076BA}" type="sibTrans" cxnId="{06C325C3-387C-4D56-9A57-540F3326DED8}">
      <dgm:prSet/>
      <dgm:spPr/>
      <dgm:t>
        <a:bodyPr/>
        <a:lstStyle/>
        <a:p>
          <a:endParaRPr lang="cs-CZ"/>
        </a:p>
      </dgm:t>
    </dgm:pt>
    <dgm:pt modelId="{85E69367-E70B-4BBF-B1CB-EF514FE6C075}">
      <dgm:prSet/>
      <dgm:spPr/>
      <dgm:t>
        <a:bodyPr/>
        <a:lstStyle/>
        <a:p>
          <a:pPr rtl="0"/>
          <a:r>
            <a:rPr lang="cs-CZ" dirty="0" smtClean="0"/>
            <a:t>Digitální propast se otvírá, i mezi učiteli. </a:t>
          </a:r>
          <a:endParaRPr lang="cs-CZ" dirty="0"/>
        </a:p>
      </dgm:t>
    </dgm:pt>
    <dgm:pt modelId="{7BBD93D3-1D90-4615-96A7-6DD02F85296B}" type="parTrans" cxnId="{65DE598E-FAD6-4713-9F1D-3A1B32867B2C}">
      <dgm:prSet/>
      <dgm:spPr/>
      <dgm:t>
        <a:bodyPr/>
        <a:lstStyle/>
        <a:p>
          <a:endParaRPr lang="cs-CZ"/>
        </a:p>
      </dgm:t>
    </dgm:pt>
    <dgm:pt modelId="{F3B8C1C9-E010-4BB2-8016-8592D93EFBDF}" type="sibTrans" cxnId="{65DE598E-FAD6-4713-9F1D-3A1B32867B2C}">
      <dgm:prSet/>
      <dgm:spPr/>
      <dgm:t>
        <a:bodyPr/>
        <a:lstStyle/>
        <a:p>
          <a:endParaRPr lang="cs-CZ"/>
        </a:p>
      </dgm:t>
    </dgm:pt>
    <dgm:pt modelId="{57A3DF75-FB88-4434-B42C-76B40621BD82}" type="pres">
      <dgm:prSet presAssocID="{8DD52728-B785-4477-829B-B071C972A4FC}" presName="diagram" presStyleCnt="0">
        <dgm:presLayoutVars>
          <dgm:dir/>
          <dgm:resizeHandles val="exact"/>
        </dgm:presLayoutVars>
      </dgm:prSet>
      <dgm:spPr/>
    </dgm:pt>
    <dgm:pt modelId="{88CA6462-DA9C-49A6-BC72-331BF4729711}" type="pres">
      <dgm:prSet presAssocID="{077A1FED-7DE4-419F-BF93-E462ED745F66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F009A7E-21F0-4374-A692-3A0A4E20139E}" type="pres">
      <dgm:prSet presAssocID="{3984F02C-27B8-4165-98F3-90BA8427A929}" presName="sibTrans" presStyleCnt="0"/>
      <dgm:spPr/>
    </dgm:pt>
    <dgm:pt modelId="{D6E98812-C213-47BB-9060-1BC7531709A4}" type="pres">
      <dgm:prSet presAssocID="{62DA6D4A-7B88-45FA-9858-664905F95695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28EFEF-86A4-4C3C-A185-44CB6116BEB0}" type="pres">
      <dgm:prSet presAssocID="{32B86A24-ADEC-4C37-A2EE-34BA748B493A}" presName="sibTrans" presStyleCnt="0"/>
      <dgm:spPr/>
    </dgm:pt>
    <dgm:pt modelId="{C7040111-AE85-454C-983B-A5DEFFAFFBF4}" type="pres">
      <dgm:prSet presAssocID="{AD46D884-43E6-4DD0-8814-7768B8979735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CE3E1B6-78D8-499D-A83A-DA2D26700997}" type="pres">
      <dgm:prSet presAssocID="{EDFD78E0-659E-40F6-9019-28D0B62BDCA4}" presName="sibTrans" presStyleCnt="0"/>
      <dgm:spPr/>
    </dgm:pt>
    <dgm:pt modelId="{4B747177-9C1D-442D-AC8C-25799889AC6A}" type="pres">
      <dgm:prSet presAssocID="{5A3CB8BE-DD75-4907-9FA9-E2263CFCA1CA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C874C30-A546-4D6A-BA07-CFEECCEC3492}" type="pres">
      <dgm:prSet presAssocID="{9CFF4C7E-9608-4438-BE8D-E24908BFC238}" presName="sibTrans" presStyleCnt="0"/>
      <dgm:spPr/>
    </dgm:pt>
    <dgm:pt modelId="{38AC47F4-B75C-4912-8902-2EF5A5DAE2B4}" type="pres">
      <dgm:prSet presAssocID="{FC1DFAF2-04E6-4A40-AB88-047986F7658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4F572E-2619-45CB-9E15-3F0D817C1D9C}" type="pres">
      <dgm:prSet presAssocID="{FE4AAC14-F2EB-4CDC-BFF9-2E76878076BA}" presName="sibTrans" presStyleCnt="0"/>
      <dgm:spPr/>
    </dgm:pt>
    <dgm:pt modelId="{4A825770-3B32-4C70-95A5-17A8C8669119}" type="pres">
      <dgm:prSet presAssocID="{85E69367-E70B-4BBF-B1CB-EF514FE6C075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CD58750-CA12-4206-ABCB-EC4672FBFA9E}" srcId="{8DD52728-B785-4477-829B-B071C972A4FC}" destId="{AD46D884-43E6-4DD0-8814-7768B8979735}" srcOrd="2" destOrd="0" parTransId="{4A211D81-6EFF-4E8D-A50E-53ABABBA725A}" sibTransId="{EDFD78E0-659E-40F6-9019-28D0B62BDCA4}"/>
    <dgm:cxn modelId="{9B76879D-4592-4FD8-9836-F57FDED3FCDB}" type="presOf" srcId="{077A1FED-7DE4-419F-BF93-E462ED745F66}" destId="{88CA6462-DA9C-49A6-BC72-331BF4729711}" srcOrd="0" destOrd="0" presId="urn:microsoft.com/office/officeart/2005/8/layout/default"/>
    <dgm:cxn modelId="{01DDD558-CA25-41F5-B9D0-4CA6E61C868A}" srcId="{8DD52728-B785-4477-829B-B071C972A4FC}" destId="{077A1FED-7DE4-419F-BF93-E462ED745F66}" srcOrd="0" destOrd="0" parTransId="{2CB3C3A1-D2E8-4274-A2FE-5826D2A195FC}" sibTransId="{3984F02C-27B8-4165-98F3-90BA8427A929}"/>
    <dgm:cxn modelId="{65DE598E-FAD6-4713-9F1D-3A1B32867B2C}" srcId="{8DD52728-B785-4477-829B-B071C972A4FC}" destId="{85E69367-E70B-4BBF-B1CB-EF514FE6C075}" srcOrd="5" destOrd="0" parTransId="{7BBD93D3-1D90-4615-96A7-6DD02F85296B}" sibTransId="{F3B8C1C9-E010-4BB2-8016-8592D93EFBDF}"/>
    <dgm:cxn modelId="{12189248-8E0D-49F6-9EF2-74875C93CC34}" type="presOf" srcId="{AD46D884-43E6-4DD0-8814-7768B8979735}" destId="{C7040111-AE85-454C-983B-A5DEFFAFFBF4}" srcOrd="0" destOrd="0" presId="urn:microsoft.com/office/officeart/2005/8/layout/default"/>
    <dgm:cxn modelId="{460D3D6C-0B9C-40A5-A86A-7149C4C87237}" type="presOf" srcId="{FC1DFAF2-04E6-4A40-AB88-047986F76586}" destId="{38AC47F4-B75C-4912-8902-2EF5A5DAE2B4}" srcOrd="0" destOrd="0" presId="urn:microsoft.com/office/officeart/2005/8/layout/default"/>
    <dgm:cxn modelId="{F8035704-2144-4BB9-A251-FDDFE4D7E0AF}" type="presOf" srcId="{8DD52728-B785-4477-829B-B071C972A4FC}" destId="{57A3DF75-FB88-4434-B42C-76B40621BD82}" srcOrd="0" destOrd="0" presId="urn:microsoft.com/office/officeart/2005/8/layout/default"/>
    <dgm:cxn modelId="{36CA1FD9-B346-4019-9BBD-371CA2BA89D3}" srcId="{8DD52728-B785-4477-829B-B071C972A4FC}" destId="{62DA6D4A-7B88-45FA-9858-664905F95695}" srcOrd="1" destOrd="0" parTransId="{A04B499E-EBA7-4785-B152-F623D10C7880}" sibTransId="{32B86A24-ADEC-4C37-A2EE-34BA748B493A}"/>
    <dgm:cxn modelId="{730FA5C6-0705-4E5F-81BB-F3B92AA6C252}" type="presOf" srcId="{85E69367-E70B-4BBF-B1CB-EF514FE6C075}" destId="{4A825770-3B32-4C70-95A5-17A8C8669119}" srcOrd="0" destOrd="0" presId="urn:microsoft.com/office/officeart/2005/8/layout/default"/>
    <dgm:cxn modelId="{248320AC-1395-47A7-A07D-7DBB075769C3}" srcId="{8DD52728-B785-4477-829B-B071C972A4FC}" destId="{5A3CB8BE-DD75-4907-9FA9-E2263CFCA1CA}" srcOrd="3" destOrd="0" parTransId="{BCDA02CE-433C-415D-9231-23367226FB4B}" sibTransId="{9CFF4C7E-9608-4438-BE8D-E24908BFC238}"/>
    <dgm:cxn modelId="{06C325C3-387C-4D56-9A57-540F3326DED8}" srcId="{8DD52728-B785-4477-829B-B071C972A4FC}" destId="{FC1DFAF2-04E6-4A40-AB88-047986F76586}" srcOrd="4" destOrd="0" parTransId="{A0853B4B-5EE3-445E-995B-A8D881CCE4E0}" sibTransId="{FE4AAC14-F2EB-4CDC-BFF9-2E76878076BA}"/>
    <dgm:cxn modelId="{C5DA7C86-16C0-43D8-BCC3-24102536DF68}" type="presOf" srcId="{5A3CB8BE-DD75-4907-9FA9-E2263CFCA1CA}" destId="{4B747177-9C1D-442D-AC8C-25799889AC6A}" srcOrd="0" destOrd="0" presId="urn:microsoft.com/office/officeart/2005/8/layout/default"/>
    <dgm:cxn modelId="{3E795FD2-7440-480B-A997-C4F3EC7DAEF6}" type="presOf" srcId="{62DA6D4A-7B88-45FA-9858-664905F95695}" destId="{D6E98812-C213-47BB-9060-1BC7531709A4}" srcOrd="0" destOrd="0" presId="urn:microsoft.com/office/officeart/2005/8/layout/default"/>
    <dgm:cxn modelId="{1D5AC133-C0DC-4207-A459-89173EACD16A}" type="presParOf" srcId="{57A3DF75-FB88-4434-B42C-76B40621BD82}" destId="{88CA6462-DA9C-49A6-BC72-331BF4729711}" srcOrd="0" destOrd="0" presId="urn:microsoft.com/office/officeart/2005/8/layout/default"/>
    <dgm:cxn modelId="{BC55D0C9-6D19-4D3E-82DE-88988A724695}" type="presParOf" srcId="{57A3DF75-FB88-4434-B42C-76B40621BD82}" destId="{CF009A7E-21F0-4374-A692-3A0A4E20139E}" srcOrd="1" destOrd="0" presId="urn:microsoft.com/office/officeart/2005/8/layout/default"/>
    <dgm:cxn modelId="{7FE29166-7A93-4010-8073-CD82630B42F8}" type="presParOf" srcId="{57A3DF75-FB88-4434-B42C-76B40621BD82}" destId="{D6E98812-C213-47BB-9060-1BC7531709A4}" srcOrd="2" destOrd="0" presId="urn:microsoft.com/office/officeart/2005/8/layout/default"/>
    <dgm:cxn modelId="{C75179B2-E0F2-43F3-9FF7-E70E892A9E0D}" type="presParOf" srcId="{57A3DF75-FB88-4434-B42C-76B40621BD82}" destId="{6F28EFEF-86A4-4C3C-A185-44CB6116BEB0}" srcOrd="3" destOrd="0" presId="urn:microsoft.com/office/officeart/2005/8/layout/default"/>
    <dgm:cxn modelId="{FBAE0DC3-357E-450C-A1F8-ACC759FC499B}" type="presParOf" srcId="{57A3DF75-FB88-4434-B42C-76B40621BD82}" destId="{C7040111-AE85-454C-983B-A5DEFFAFFBF4}" srcOrd="4" destOrd="0" presId="urn:microsoft.com/office/officeart/2005/8/layout/default"/>
    <dgm:cxn modelId="{F762F40F-02A0-427D-A5CF-83A745CA57C4}" type="presParOf" srcId="{57A3DF75-FB88-4434-B42C-76B40621BD82}" destId="{CCE3E1B6-78D8-499D-A83A-DA2D26700997}" srcOrd="5" destOrd="0" presId="urn:microsoft.com/office/officeart/2005/8/layout/default"/>
    <dgm:cxn modelId="{B40A0942-99C7-4DB4-8A6A-FFDD147A63C8}" type="presParOf" srcId="{57A3DF75-FB88-4434-B42C-76B40621BD82}" destId="{4B747177-9C1D-442D-AC8C-25799889AC6A}" srcOrd="6" destOrd="0" presId="urn:microsoft.com/office/officeart/2005/8/layout/default"/>
    <dgm:cxn modelId="{EC687623-2C90-4780-82DB-D89791C50420}" type="presParOf" srcId="{57A3DF75-FB88-4434-B42C-76B40621BD82}" destId="{8C874C30-A546-4D6A-BA07-CFEECCEC3492}" srcOrd="7" destOrd="0" presId="urn:microsoft.com/office/officeart/2005/8/layout/default"/>
    <dgm:cxn modelId="{3128E875-7396-49F5-8474-B5F7CFD0CB66}" type="presParOf" srcId="{57A3DF75-FB88-4434-B42C-76B40621BD82}" destId="{38AC47F4-B75C-4912-8902-2EF5A5DAE2B4}" srcOrd="8" destOrd="0" presId="urn:microsoft.com/office/officeart/2005/8/layout/default"/>
    <dgm:cxn modelId="{9CD8B043-8444-43A3-9309-91C4D23C8825}" type="presParOf" srcId="{57A3DF75-FB88-4434-B42C-76B40621BD82}" destId="{E24F572E-2619-45CB-9E15-3F0D817C1D9C}" srcOrd="9" destOrd="0" presId="urn:microsoft.com/office/officeart/2005/8/layout/default"/>
    <dgm:cxn modelId="{19C2F8C5-F09E-4644-9AEF-B5A6D4E1562C}" type="presParOf" srcId="{57A3DF75-FB88-4434-B42C-76B40621BD82}" destId="{4A825770-3B32-4C70-95A5-17A8C866911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55AE0D5-42A0-4560-8221-2DD297AC926A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cs-CZ"/>
        </a:p>
      </dgm:t>
    </dgm:pt>
    <dgm:pt modelId="{0F9E83E1-75E7-4B48-B9E0-21359EA7DD76}">
      <dgm:prSet/>
      <dgm:spPr/>
      <dgm:t>
        <a:bodyPr/>
        <a:lstStyle/>
        <a:p>
          <a:pPr rtl="0"/>
          <a:r>
            <a:rPr lang="cs-CZ" i="1" dirty="0" smtClean="0"/>
            <a:t>Včera jsem udělal svůj projekt přes </a:t>
          </a:r>
          <a:r>
            <a:rPr lang="cs-CZ" i="1" dirty="0" err="1" smtClean="0"/>
            <a:t>OneDrive</a:t>
          </a:r>
          <a:r>
            <a:rPr lang="cs-CZ" i="1" dirty="0" smtClean="0"/>
            <a:t>. </a:t>
          </a:r>
          <a:endParaRPr lang="cs-CZ" dirty="0"/>
        </a:p>
      </dgm:t>
    </dgm:pt>
    <dgm:pt modelId="{FF143663-D7CF-4B95-84BF-DABAFFDEFAF8}" type="parTrans" cxnId="{8A0424BB-F0C9-4A12-B008-6728EDE94849}">
      <dgm:prSet/>
      <dgm:spPr/>
      <dgm:t>
        <a:bodyPr/>
        <a:lstStyle/>
        <a:p>
          <a:endParaRPr lang="cs-CZ"/>
        </a:p>
      </dgm:t>
    </dgm:pt>
    <dgm:pt modelId="{9974EB6F-E5B0-4730-81D6-5DA301C30E01}" type="sibTrans" cxnId="{8A0424BB-F0C9-4A12-B008-6728EDE94849}">
      <dgm:prSet/>
      <dgm:spPr/>
      <dgm:t>
        <a:bodyPr/>
        <a:lstStyle/>
        <a:p>
          <a:endParaRPr lang="cs-CZ"/>
        </a:p>
      </dgm:t>
    </dgm:pt>
    <dgm:pt modelId="{AE37A293-EEAD-42F4-8E8A-80D107564C89}">
      <dgm:prSet/>
      <dgm:spPr/>
      <dgm:t>
        <a:bodyPr/>
        <a:lstStyle/>
        <a:p>
          <a:pPr rtl="0"/>
          <a:r>
            <a:rPr lang="cs-CZ" i="1" dirty="0" smtClean="0"/>
            <a:t>Nyní vám z </a:t>
          </a:r>
          <a:r>
            <a:rPr lang="cs-CZ" i="1" dirty="0" err="1" smtClean="0"/>
            <a:t>iPadu</a:t>
          </a:r>
          <a:r>
            <a:rPr lang="cs-CZ" i="1" dirty="0" smtClean="0"/>
            <a:t> promítnu svou prezentaci na projekční ploše. </a:t>
          </a:r>
          <a:endParaRPr lang="cs-CZ" dirty="0"/>
        </a:p>
      </dgm:t>
    </dgm:pt>
    <dgm:pt modelId="{06775EEA-05A0-43DA-AB05-12E482FB870C}" type="parTrans" cxnId="{86FF116B-8685-4031-B40F-C3EAD9501B50}">
      <dgm:prSet/>
      <dgm:spPr/>
      <dgm:t>
        <a:bodyPr/>
        <a:lstStyle/>
        <a:p>
          <a:endParaRPr lang="cs-CZ"/>
        </a:p>
      </dgm:t>
    </dgm:pt>
    <dgm:pt modelId="{9C034180-FD7E-40C9-9357-FBC6B89D5614}" type="sibTrans" cxnId="{86FF116B-8685-4031-B40F-C3EAD9501B50}">
      <dgm:prSet/>
      <dgm:spPr/>
      <dgm:t>
        <a:bodyPr/>
        <a:lstStyle/>
        <a:p>
          <a:endParaRPr lang="cs-CZ"/>
        </a:p>
      </dgm:t>
    </dgm:pt>
    <dgm:pt modelId="{357ED4D2-29E4-430D-8523-C226F6B05656}">
      <dgm:prSet/>
      <dgm:spPr/>
      <dgm:t>
        <a:bodyPr/>
        <a:lstStyle/>
        <a:p>
          <a:pPr rtl="0"/>
          <a:r>
            <a:rPr lang="cs-CZ" i="1" dirty="0" smtClean="0"/>
            <a:t>Minule mi poslala tu fotku, tak jsem jí šoupnul na facebook. Docela zuřila, slepice jedna. </a:t>
          </a:r>
          <a:endParaRPr lang="cs-CZ" dirty="0"/>
        </a:p>
      </dgm:t>
    </dgm:pt>
    <dgm:pt modelId="{0BA51113-E565-4AB8-8BC8-FB7675A1EE00}" type="parTrans" cxnId="{60B66190-464D-4EC5-9F87-ABFACC7A3374}">
      <dgm:prSet/>
      <dgm:spPr/>
      <dgm:t>
        <a:bodyPr/>
        <a:lstStyle/>
        <a:p>
          <a:endParaRPr lang="cs-CZ"/>
        </a:p>
      </dgm:t>
    </dgm:pt>
    <dgm:pt modelId="{3687D367-88FD-458F-90DF-C73A99ECDE60}" type="sibTrans" cxnId="{60B66190-464D-4EC5-9F87-ABFACC7A3374}">
      <dgm:prSet/>
      <dgm:spPr/>
      <dgm:t>
        <a:bodyPr/>
        <a:lstStyle/>
        <a:p>
          <a:endParaRPr lang="cs-CZ"/>
        </a:p>
      </dgm:t>
    </dgm:pt>
    <dgm:pt modelId="{AD85670F-5DD6-4DB2-A097-767F4B0C581E}">
      <dgm:prSet/>
      <dgm:spPr/>
      <dgm:t>
        <a:bodyPr/>
        <a:lstStyle/>
        <a:p>
          <a:pPr rtl="0"/>
          <a:r>
            <a:rPr lang="cs-CZ" i="1" dirty="0" smtClean="0"/>
            <a:t>Co otravuje a chce mne zkoušet.  Ještě jsem tu SMS neposlal.</a:t>
          </a:r>
          <a:endParaRPr lang="cs-CZ" dirty="0"/>
        </a:p>
      </dgm:t>
    </dgm:pt>
    <dgm:pt modelId="{51C8518E-7D72-41B5-B2B9-95A13F264917}" type="parTrans" cxnId="{141B6C91-FE79-4738-AF64-C43E7039EFAA}">
      <dgm:prSet/>
      <dgm:spPr/>
      <dgm:t>
        <a:bodyPr/>
        <a:lstStyle/>
        <a:p>
          <a:endParaRPr lang="cs-CZ"/>
        </a:p>
      </dgm:t>
    </dgm:pt>
    <dgm:pt modelId="{46B33000-B19A-4D49-8C74-100B3CBDC808}" type="sibTrans" cxnId="{141B6C91-FE79-4738-AF64-C43E7039EFAA}">
      <dgm:prSet/>
      <dgm:spPr/>
      <dgm:t>
        <a:bodyPr/>
        <a:lstStyle/>
        <a:p>
          <a:endParaRPr lang="cs-CZ"/>
        </a:p>
      </dgm:t>
    </dgm:pt>
    <dgm:pt modelId="{39B3FA3A-5A68-400B-B332-E3ADE197D538}">
      <dgm:prSet/>
      <dgm:spPr/>
      <dgm:t>
        <a:bodyPr/>
        <a:lstStyle/>
        <a:p>
          <a:pPr rtl="0"/>
          <a:r>
            <a:rPr lang="cs-CZ" i="1" dirty="0" smtClean="0"/>
            <a:t>Nelez mi do toho telefonu, mám tam svoje fotky, a nic ti do nich není. </a:t>
          </a:r>
          <a:endParaRPr lang="cs-CZ" dirty="0"/>
        </a:p>
      </dgm:t>
    </dgm:pt>
    <dgm:pt modelId="{4674A212-9F05-4BE9-99AD-7B2A4FAFCC7F}" type="parTrans" cxnId="{19B52002-FC73-40FB-92C4-93955C311D4A}">
      <dgm:prSet/>
      <dgm:spPr/>
      <dgm:t>
        <a:bodyPr/>
        <a:lstStyle/>
        <a:p>
          <a:endParaRPr lang="cs-CZ"/>
        </a:p>
      </dgm:t>
    </dgm:pt>
    <dgm:pt modelId="{458F65CF-CF0D-451C-8425-7628F52157DE}" type="sibTrans" cxnId="{19B52002-FC73-40FB-92C4-93955C311D4A}">
      <dgm:prSet/>
      <dgm:spPr/>
      <dgm:t>
        <a:bodyPr/>
        <a:lstStyle/>
        <a:p>
          <a:endParaRPr lang="cs-CZ"/>
        </a:p>
      </dgm:t>
    </dgm:pt>
    <dgm:pt modelId="{FAD1B947-0EC8-4274-829A-C129801A4455}" type="pres">
      <dgm:prSet presAssocID="{155AE0D5-42A0-4560-8221-2DD297AC926A}" presName="diagram" presStyleCnt="0">
        <dgm:presLayoutVars>
          <dgm:dir/>
          <dgm:resizeHandles val="exact"/>
        </dgm:presLayoutVars>
      </dgm:prSet>
      <dgm:spPr/>
    </dgm:pt>
    <dgm:pt modelId="{8E68D7A0-F45A-4AEE-B6CE-86CC3E13605F}" type="pres">
      <dgm:prSet presAssocID="{0F9E83E1-75E7-4B48-B9E0-21359EA7DD76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9FCE942-9336-41A0-81ED-FABE9254F9E8}" type="pres">
      <dgm:prSet presAssocID="{9974EB6F-E5B0-4730-81D6-5DA301C30E01}" presName="sibTrans" presStyleCnt="0"/>
      <dgm:spPr/>
    </dgm:pt>
    <dgm:pt modelId="{8D392AB2-B6BB-42CB-A3AD-23B04DE1C8B4}" type="pres">
      <dgm:prSet presAssocID="{AE37A293-EEAD-42F4-8E8A-80D107564C89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9289648-3FC6-401D-A4D4-AE44E9AC2C3E}" type="pres">
      <dgm:prSet presAssocID="{9C034180-FD7E-40C9-9357-FBC6B89D5614}" presName="sibTrans" presStyleCnt="0"/>
      <dgm:spPr/>
    </dgm:pt>
    <dgm:pt modelId="{DCFB82F2-A30D-4771-B6FC-FB5597E3EE91}" type="pres">
      <dgm:prSet presAssocID="{357ED4D2-29E4-430D-8523-C226F6B05656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2A38125-1165-4C15-AAB2-187C1C1614AD}" type="pres">
      <dgm:prSet presAssocID="{3687D367-88FD-458F-90DF-C73A99ECDE60}" presName="sibTrans" presStyleCnt="0"/>
      <dgm:spPr/>
    </dgm:pt>
    <dgm:pt modelId="{E5991F16-40E1-4FAA-943D-ED994BE5F00E}" type="pres">
      <dgm:prSet presAssocID="{AD85670F-5DD6-4DB2-A097-767F4B0C581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9527FB-3745-40B8-B5A0-B035DAD70BD7}" type="pres">
      <dgm:prSet presAssocID="{46B33000-B19A-4D49-8C74-100B3CBDC808}" presName="sibTrans" presStyleCnt="0"/>
      <dgm:spPr/>
    </dgm:pt>
    <dgm:pt modelId="{507B6359-FF5D-4C36-B18F-92A64FDAAB75}" type="pres">
      <dgm:prSet presAssocID="{39B3FA3A-5A68-400B-B332-E3ADE197D538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86FF116B-8685-4031-B40F-C3EAD9501B50}" srcId="{155AE0D5-42A0-4560-8221-2DD297AC926A}" destId="{AE37A293-EEAD-42F4-8E8A-80D107564C89}" srcOrd="1" destOrd="0" parTransId="{06775EEA-05A0-43DA-AB05-12E482FB870C}" sibTransId="{9C034180-FD7E-40C9-9357-FBC6B89D5614}"/>
    <dgm:cxn modelId="{29DA2A3E-16B2-460D-866A-ABE80B4DE673}" type="presOf" srcId="{AE37A293-EEAD-42F4-8E8A-80D107564C89}" destId="{8D392AB2-B6BB-42CB-A3AD-23B04DE1C8B4}" srcOrd="0" destOrd="0" presId="urn:microsoft.com/office/officeart/2005/8/layout/default"/>
    <dgm:cxn modelId="{0CB4DAF2-3E9F-4FD2-9546-613E4B940A7D}" type="presOf" srcId="{155AE0D5-42A0-4560-8221-2DD297AC926A}" destId="{FAD1B947-0EC8-4274-829A-C129801A4455}" srcOrd="0" destOrd="0" presId="urn:microsoft.com/office/officeart/2005/8/layout/default"/>
    <dgm:cxn modelId="{204C993C-50CD-485F-8898-C03A5C49C6FA}" type="presOf" srcId="{AD85670F-5DD6-4DB2-A097-767F4B0C581E}" destId="{E5991F16-40E1-4FAA-943D-ED994BE5F00E}" srcOrd="0" destOrd="0" presId="urn:microsoft.com/office/officeart/2005/8/layout/default"/>
    <dgm:cxn modelId="{60B66190-464D-4EC5-9F87-ABFACC7A3374}" srcId="{155AE0D5-42A0-4560-8221-2DD297AC926A}" destId="{357ED4D2-29E4-430D-8523-C226F6B05656}" srcOrd="2" destOrd="0" parTransId="{0BA51113-E565-4AB8-8BC8-FB7675A1EE00}" sibTransId="{3687D367-88FD-458F-90DF-C73A99ECDE60}"/>
    <dgm:cxn modelId="{141B6C91-FE79-4738-AF64-C43E7039EFAA}" srcId="{155AE0D5-42A0-4560-8221-2DD297AC926A}" destId="{AD85670F-5DD6-4DB2-A097-767F4B0C581E}" srcOrd="3" destOrd="0" parTransId="{51C8518E-7D72-41B5-B2B9-95A13F264917}" sibTransId="{46B33000-B19A-4D49-8C74-100B3CBDC808}"/>
    <dgm:cxn modelId="{BBBC50D2-ED76-43A9-8A39-CB2978212A7C}" type="presOf" srcId="{39B3FA3A-5A68-400B-B332-E3ADE197D538}" destId="{507B6359-FF5D-4C36-B18F-92A64FDAAB75}" srcOrd="0" destOrd="0" presId="urn:microsoft.com/office/officeart/2005/8/layout/default"/>
    <dgm:cxn modelId="{1AF96B49-757B-4C12-970E-0B139BDD9625}" type="presOf" srcId="{357ED4D2-29E4-430D-8523-C226F6B05656}" destId="{DCFB82F2-A30D-4771-B6FC-FB5597E3EE91}" srcOrd="0" destOrd="0" presId="urn:microsoft.com/office/officeart/2005/8/layout/default"/>
    <dgm:cxn modelId="{19B52002-FC73-40FB-92C4-93955C311D4A}" srcId="{155AE0D5-42A0-4560-8221-2DD297AC926A}" destId="{39B3FA3A-5A68-400B-B332-E3ADE197D538}" srcOrd="4" destOrd="0" parTransId="{4674A212-9F05-4BE9-99AD-7B2A4FAFCC7F}" sibTransId="{458F65CF-CF0D-451C-8425-7628F52157DE}"/>
    <dgm:cxn modelId="{029701D8-47EB-4A71-AAF3-D5887DC67EE4}" type="presOf" srcId="{0F9E83E1-75E7-4B48-B9E0-21359EA7DD76}" destId="{8E68D7A0-F45A-4AEE-B6CE-86CC3E13605F}" srcOrd="0" destOrd="0" presId="urn:microsoft.com/office/officeart/2005/8/layout/default"/>
    <dgm:cxn modelId="{8A0424BB-F0C9-4A12-B008-6728EDE94849}" srcId="{155AE0D5-42A0-4560-8221-2DD297AC926A}" destId="{0F9E83E1-75E7-4B48-B9E0-21359EA7DD76}" srcOrd="0" destOrd="0" parTransId="{FF143663-D7CF-4B95-84BF-DABAFFDEFAF8}" sibTransId="{9974EB6F-E5B0-4730-81D6-5DA301C30E01}"/>
    <dgm:cxn modelId="{ED88012C-5A8F-4CB1-9B04-184A7159950E}" type="presParOf" srcId="{FAD1B947-0EC8-4274-829A-C129801A4455}" destId="{8E68D7A0-F45A-4AEE-B6CE-86CC3E13605F}" srcOrd="0" destOrd="0" presId="urn:microsoft.com/office/officeart/2005/8/layout/default"/>
    <dgm:cxn modelId="{41028368-3333-408B-9EB9-819D57447E3C}" type="presParOf" srcId="{FAD1B947-0EC8-4274-829A-C129801A4455}" destId="{29FCE942-9336-41A0-81ED-FABE9254F9E8}" srcOrd="1" destOrd="0" presId="urn:microsoft.com/office/officeart/2005/8/layout/default"/>
    <dgm:cxn modelId="{554841CC-FB0F-41D8-AC98-53DB5B9FD160}" type="presParOf" srcId="{FAD1B947-0EC8-4274-829A-C129801A4455}" destId="{8D392AB2-B6BB-42CB-A3AD-23B04DE1C8B4}" srcOrd="2" destOrd="0" presId="urn:microsoft.com/office/officeart/2005/8/layout/default"/>
    <dgm:cxn modelId="{EE4FE4EC-3932-459D-A205-DEC1DE74CA97}" type="presParOf" srcId="{FAD1B947-0EC8-4274-829A-C129801A4455}" destId="{09289648-3FC6-401D-A4D4-AE44E9AC2C3E}" srcOrd="3" destOrd="0" presId="urn:microsoft.com/office/officeart/2005/8/layout/default"/>
    <dgm:cxn modelId="{CA19E1ED-446C-444F-849E-860BC42E4B78}" type="presParOf" srcId="{FAD1B947-0EC8-4274-829A-C129801A4455}" destId="{DCFB82F2-A30D-4771-B6FC-FB5597E3EE91}" srcOrd="4" destOrd="0" presId="urn:microsoft.com/office/officeart/2005/8/layout/default"/>
    <dgm:cxn modelId="{FC26598A-A891-4A2F-90A8-6C4E457FF1EE}" type="presParOf" srcId="{FAD1B947-0EC8-4274-829A-C129801A4455}" destId="{82A38125-1165-4C15-AAB2-187C1C1614AD}" srcOrd="5" destOrd="0" presId="urn:microsoft.com/office/officeart/2005/8/layout/default"/>
    <dgm:cxn modelId="{6E076FA6-4C41-48CA-AF0A-64444800E951}" type="presParOf" srcId="{FAD1B947-0EC8-4274-829A-C129801A4455}" destId="{E5991F16-40E1-4FAA-943D-ED994BE5F00E}" srcOrd="6" destOrd="0" presId="urn:microsoft.com/office/officeart/2005/8/layout/default"/>
    <dgm:cxn modelId="{52ECF0FC-8D03-4590-832D-525ACDCEAA88}" type="presParOf" srcId="{FAD1B947-0EC8-4274-829A-C129801A4455}" destId="{349527FB-3745-40B8-B5A0-B035DAD70BD7}" srcOrd="7" destOrd="0" presId="urn:microsoft.com/office/officeart/2005/8/layout/default"/>
    <dgm:cxn modelId="{CA5B3E36-3108-4307-9538-54981380CB96}" type="presParOf" srcId="{FAD1B947-0EC8-4274-829A-C129801A4455}" destId="{507B6359-FF5D-4C36-B18F-92A64FDAAB75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A6462-DA9C-49A6-BC72-331BF4729711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i="1" kern="1200" dirty="0" smtClean="0"/>
            <a:t>Sám nemám připojení k </a:t>
          </a:r>
          <a:r>
            <a:rPr lang="cs-CZ" sz="2100" i="1" kern="1200" dirty="0" err="1" smtClean="0"/>
            <a:t>wifi</a:t>
          </a:r>
          <a:r>
            <a:rPr lang="cs-CZ" sz="2100" i="1" kern="1200" dirty="0" smtClean="0"/>
            <a:t>, jak může vedení školy po mne chtít něco takového? </a:t>
          </a:r>
          <a:endParaRPr lang="cs-CZ" sz="2100" kern="1200" dirty="0"/>
        </a:p>
      </dsp:txBody>
      <dsp:txXfrm>
        <a:off x="0" y="39687"/>
        <a:ext cx="3286125" cy="1971675"/>
      </dsp:txXfrm>
    </dsp:sp>
    <dsp:sp modelId="{D6E98812-C213-47BB-9060-1BC7531709A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i="1" kern="1200" dirty="0" smtClean="0"/>
            <a:t>Školní </a:t>
          </a:r>
          <a:r>
            <a:rPr lang="cs-CZ" sz="2100" i="1" kern="1200" dirty="0" err="1" smtClean="0"/>
            <a:t>wi-fi</a:t>
          </a:r>
          <a:r>
            <a:rPr lang="cs-CZ" sz="2100" i="1" kern="1200" dirty="0" smtClean="0"/>
            <a:t> je pomalá. Vše se odpojuje a taková výuka mne zdržuje.</a:t>
          </a:r>
          <a:endParaRPr lang="cs-CZ" sz="2100" kern="1200" dirty="0"/>
        </a:p>
      </dsp:txBody>
      <dsp:txXfrm>
        <a:off x="3614737" y="39687"/>
        <a:ext cx="3286125" cy="1971675"/>
      </dsp:txXfrm>
    </dsp:sp>
    <dsp:sp modelId="{C7040111-AE85-454C-983B-A5DEFFAFFBF4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i="1" kern="1200" dirty="0" smtClean="0"/>
            <a:t>Mohu mít všechna ta zařízení a programy doma? Internet mám, ale </a:t>
          </a:r>
          <a:r>
            <a:rPr lang="cs-CZ" sz="2100" i="1" kern="1200" dirty="0" err="1" smtClean="0"/>
            <a:t>wifi</a:t>
          </a:r>
          <a:r>
            <a:rPr lang="cs-CZ" sz="2100" i="1" kern="1200" dirty="0" smtClean="0"/>
            <a:t> – ne? </a:t>
          </a:r>
          <a:endParaRPr lang="cs-CZ" sz="2100" kern="1200" dirty="0"/>
        </a:p>
      </dsp:txBody>
      <dsp:txXfrm>
        <a:off x="7229475" y="39687"/>
        <a:ext cx="3286125" cy="1971675"/>
      </dsp:txXfrm>
    </dsp:sp>
    <dsp:sp modelId="{4B747177-9C1D-442D-AC8C-25799889AC6A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i="1" kern="1200" dirty="0" smtClean="0"/>
            <a:t>Nevím, co mám dělat, ale žáci si dělají, co chtějí. Pořád jsou na internetu, ale ne tam, kde já chci. Mobily a tablety  ve škole je třeba ZAKÁZAT!</a:t>
          </a:r>
          <a:endParaRPr lang="cs-CZ" sz="2100" kern="1200" dirty="0"/>
        </a:p>
      </dsp:txBody>
      <dsp:txXfrm>
        <a:off x="0" y="2339975"/>
        <a:ext cx="3286125" cy="1971675"/>
      </dsp:txXfrm>
    </dsp:sp>
    <dsp:sp modelId="{38AC47F4-B75C-4912-8902-2EF5A5DAE2B4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Stejně všechny děti nemají svoje zařízení, tak jakápak je to výhoda?</a:t>
          </a:r>
          <a:endParaRPr lang="cs-CZ" sz="2100" kern="1200" dirty="0"/>
        </a:p>
      </dsp:txBody>
      <dsp:txXfrm>
        <a:off x="3614737" y="2339975"/>
        <a:ext cx="3286125" cy="1971675"/>
      </dsp:txXfrm>
    </dsp:sp>
    <dsp:sp modelId="{4A825770-3B32-4C70-95A5-17A8C8669119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Digitální propast se otvírá, a ti, kteří na to nemají peníze, v ní zůstanou viset.</a:t>
          </a:r>
          <a:endParaRPr lang="cs-CZ" sz="2100" kern="1200" dirty="0"/>
        </a:p>
      </dsp:txBody>
      <dsp:txXfrm>
        <a:off x="7229475" y="2339975"/>
        <a:ext cx="3286125" cy="197167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8D7A0-F45A-4AEE-B6CE-86CC3E13605F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i="1" kern="1200" smtClean="0"/>
            <a:t>Musí si žáci nosit svá zařízení do školy?  Kdo zaplatí zničené či ztracené pomůcky?</a:t>
          </a:r>
          <a:endParaRPr lang="cs-CZ" sz="2200" kern="1200"/>
        </a:p>
      </dsp:txBody>
      <dsp:txXfrm>
        <a:off x="0" y="39687"/>
        <a:ext cx="3286125" cy="1971675"/>
      </dsp:txXfrm>
    </dsp:sp>
    <dsp:sp modelId="{8D392AB2-B6BB-42CB-A3AD-23B04DE1C8B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i="1" kern="1200" smtClean="0"/>
            <a:t>Vaše wifi připojení je pomalé?  Může využít své  3G?</a:t>
          </a:r>
          <a:endParaRPr lang="cs-CZ" sz="2200" kern="1200"/>
        </a:p>
      </dsp:txBody>
      <dsp:txXfrm>
        <a:off x="3614737" y="39687"/>
        <a:ext cx="3286125" cy="1971675"/>
      </dsp:txXfrm>
    </dsp:sp>
    <dsp:sp modelId="{DCFB82F2-A30D-4771-B6FC-FB5597E3EE91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i="1" kern="1200" smtClean="0"/>
            <a:t>Kdo zaplatí všechny ty doplňkové programy? Antiviry a já nevím co ještě?</a:t>
          </a:r>
          <a:endParaRPr lang="cs-CZ" sz="2200" kern="1200"/>
        </a:p>
      </dsp:txBody>
      <dsp:txXfrm>
        <a:off x="7229475" y="39687"/>
        <a:ext cx="3286125" cy="1971675"/>
      </dsp:txXfrm>
    </dsp:sp>
    <dsp:sp modelId="{E5991F16-40E1-4FAA-943D-ED994BE5F00E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i="1" kern="1200" smtClean="0"/>
            <a:t>Učitelka mi řekla, že když si nepřinesu svůj notebook, dostanu kouli. To tedy ne!</a:t>
          </a:r>
          <a:endParaRPr lang="cs-CZ" sz="2200" kern="1200"/>
        </a:p>
      </dsp:txBody>
      <dsp:txXfrm>
        <a:off x="1807368" y="2339975"/>
        <a:ext cx="3286125" cy="1971675"/>
      </dsp:txXfrm>
    </dsp:sp>
    <dsp:sp modelId="{507B6359-FF5D-4C36-B18F-92A64FDAAB75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i="1" kern="1200" smtClean="0"/>
            <a:t>Když je to moje zařízení, jak je možné, že po připojení do vaší sítě, mám internet blokován k některým mým souborům?</a:t>
          </a:r>
          <a:endParaRPr lang="cs-CZ" sz="2200" kern="1200"/>
        </a:p>
      </dsp:txBody>
      <dsp:txXfrm>
        <a:off x="5422106" y="2339975"/>
        <a:ext cx="3286125" cy="19716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A6462-DA9C-49A6-BC72-331BF4729711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i="1" kern="1200" dirty="0" smtClean="0"/>
            <a:t>Z čeho mám zaplatit infrastrukturu a kdo mi vůbec poradí ? Mám se kam obrátit? </a:t>
          </a:r>
          <a:endParaRPr lang="cs-CZ" sz="2100" kern="1200" dirty="0"/>
        </a:p>
      </dsp:txBody>
      <dsp:txXfrm>
        <a:off x="0" y="39687"/>
        <a:ext cx="3286125" cy="1971675"/>
      </dsp:txXfrm>
    </dsp:sp>
    <dsp:sp modelId="{D6E98812-C213-47BB-9060-1BC7531709A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i="1" kern="1200" dirty="0" smtClean="0"/>
            <a:t>Proč vůbec jdeme touto cestou, když střední školy stejně učí postaru a digitální kompetence žáků je vůbec nezajímají ? </a:t>
          </a:r>
          <a:endParaRPr lang="cs-CZ" sz="2100" kern="1200" dirty="0"/>
        </a:p>
      </dsp:txBody>
      <dsp:txXfrm>
        <a:off x="3614737" y="39687"/>
        <a:ext cx="3286125" cy="1971675"/>
      </dsp:txXfrm>
    </dsp:sp>
    <dsp:sp modelId="{C7040111-AE85-454C-983B-A5DEFFAFFBF4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i="1" kern="1200" dirty="0" smtClean="0"/>
            <a:t>Proč mám pořád řešit některé incidenty a </a:t>
          </a:r>
          <a:r>
            <a:rPr lang="cs-CZ" sz="2100" i="1" kern="1200" dirty="0" err="1" smtClean="0"/>
            <a:t>kyberšikanu</a:t>
          </a:r>
          <a:r>
            <a:rPr lang="cs-CZ" sz="2100" i="1" kern="1200" dirty="0" smtClean="0"/>
            <a:t>? Když děti na síť ve škole nepustíme, </a:t>
          </a:r>
          <a:r>
            <a:rPr lang="cs-CZ" sz="2100" i="1" kern="1200" dirty="0" err="1" smtClean="0"/>
            <a:t>kyberšikana</a:t>
          </a:r>
          <a:r>
            <a:rPr lang="cs-CZ" sz="2100" i="1" kern="1200" dirty="0" smtClean="0"/>
            <a:t> a </a:t>
          </a:r>
          <a:r>
            <a:rPr lang="cs-CZ" sz="2100" i="1" kern="1200" dirty="0" err="1" smtClean="0"/>
            <a:t>sexting</a:t>
          </a:r>
          <a:r>
            <a:rPr lang="cs-CZ" sz="2100" i="1" kern="1200" dirty="0" smtClean="0"/>
            <a:t> už nejsou můj problém. </a:t>
          </a:r>
          <a:endParaRPr lang="cs-CZ" sz="2100" kern="1200" dirty="0"/>
        </a:p>
      </dsp:txBody>
      <dsp:txXfrm>
        <a:off x="7229475" y="39687"/>
        <a:ext cx="3286125" cy="1971675"/>
      </dsp:txXfrm>
    </dsp:sp>
    <dsp:sp modelId="{4B747177-9C1D-442D-AC8C-25799889AC6A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Co mám dělat s těmi aktivními učiteli, co pořád chtějí zkoušet něco nového? Projekt stíhá projekt</a:t>
          </a:r>
          <a:endParaRPr lang="cs-CZ" sz="2100" kern="1200" dirty="0"/>
        </a:p>
      </dsp:txBody>
      <dsp:txXfrm>
        <a:off x="0" y="2339975"/>
        <a:ext cx="3286125" cy="1971675"/>
      </dsp:txXfrm>
    </dsp:sp>
    <dsp:sp modelId="{38AC47F4-B75C-4912-8902-2EF5A5DAE2B4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A ocení to inspekce? Jejich portál vůbec s takovými řešeními nepočítá. </a:t>
          </a:r>
          <a:endParaRPr lang="cs-CZ" sz="2100" kern="1200" dirty="0"/>
        </a:p>
      </dsp:txBody>
      <dsp:txXfrm>
        <a:off x="3614737" y="2339975"/>
        <a:ext cx="3286125" cy="1971675"/>
      </dsp:txXfrm>
    </dsp:sp>
    <dsp:sp modelId="{4A825770-3B32-4C70-95A5-17A8C8669119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100" kern="1200" dirty="0" smtClean="0"/>
            <a:t>Dá mi na to zřizovatel? Nebo mne zas pošle k šípku? </a:t>
          </a:r>
          <a:endParaRPr lang="cs-CZ" sz="2100" kern="1200" dirty="0"/>
        </a:p>
      </dsp:txBody>
      <dsp:txXfrm>
        <a:off x="7229475" y="2339975"/>
        <a:ext cx="3286125" cy="19716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A6462-DA9C-49A6-BC72-331BF4729711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i="1" kern="1200" dirty="0" smtClean="0"/>
            <a:t>Co uděláme s tím pomalým připojením? Pořád to padá! </a:t>
          </a:r>
          <a:endParaRPr lang="cs-CZ" sz="2300" kern="1200" dirty="0"/>
        </a:p>
      </dsp:txBody>
      <dsp:txXfrm>
        <a:off x="0" y="39687"/>
        <a:ext cx="3286125" cy="1971675"/>
      </dsp:txXfrm>
    </dsp:sp>
    <dsp:sp modelId="{D6E98812-C213-47BB-9060-1BC7531709A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542120"/>
            <a:satOff val="20000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i="1" kern="1200" dirty="0" smtClean="0"/>
            <a:t>Jak vysvětlím učitelům, co to vůbec je cloud? Sotva se naučili nosit USB, a už po nich chceme všechno sdílet po síti. </a:t>
          </a:r>
          <a:endParaRPr lang="cs-CZ" sz="2300" kern="1200" dirty="0"/>
        </a:p>
      </dsp:txBody>
      <dsp:txXfrm>
        <a:off x="3614737" y="39687"/>
        <a:ext cx="3286125" cy="1971675"/>
      </dsp:txXfrm>
    </dsp:sp>
    <dsp:sp modelId="{C7040111-AE85-454C-983B-A5DEFFAFFBF4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3">
            <a:hueOff val="1084240"/>
            <a:satOff val="40000"/>
            <a:lumOff val="-588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i="1" kern="1200" dirty="0" smtClean="0"/>
            <a:t>Jak ohlídáme všechny ty tablety i z hlediska inventury?</a:t>
          </a:r>
          <a:endParaRPr lang="cs-CZ" sz="2300" kern="1200" dirty="0"/>
        </a:p>
      </dsp:txBody>
      <dsp:txXfrm>
        <a:off x="7229475" y="39687"/>
        <a:ext cx="3286125" cy="1971675"/>
      </dsp:txXfrm>
    </dsp:sp>
    <dsp:sp modelId="{4B747177-9C1D-442D-AC8C-25799889AC6A}">
      <dsp:nvSpPr>
        <dsp:cNvPr id="0" name=""/>
        <dsp:cNvSpPr/>
      </dsp:nvSpPr>
      <dsp:spPr>
        <a:xfrm>
          <a:off x="0" y="2339975"/>
          <a:ext cx="3286125" cy="1971675"/>
        </a:xfrm>
        <a:prstGeom prst="rect">
          <a:avLst/>
        </a:prstGeom>
        <a:solidFill>
          <a:schemeClr val="accent3">
            <a:hueOff val="1626359"/>
            <a:satOff val="60000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Jak nastavit filtrování, aby bylo opravdu efektivní a nebránilo smysluplnému provozu?</a:t>
          </a:r>
          <a:endParaRPr lang="cs-CZ" sz="2300" kern="1200" dirty="0"/>
        </a:p>
      </dsp:txBody>
      <dsp:txXfrm>
        <a:off x="0" y="2339975"/>
        <a:ext cx="3286125" cy="1971675"/>
      </dsp:txXfrm>
    </dsp:sp>
    <dsp:sp modelId="{38AC47F4-B75C-4912-8902-2EF5A5DAE2B4}">
      <dsp:nvSpPr>
        <dsp:cNvPr id="0" name=""/>
        <dsp:cNvSpPr/>
      </dsp:nvSpPr>
      <dsp:spPr>
        <a:xfrm>
          <a:off x="3614737" y="2339975"/>
          <a:ext cx="3286125" cy="1971675"/>
        </a:xfrm>
        <a:prstGeom prst="rect">
          <a:avLst/>
        </a:prstGeom>
        <a:solidFill>
          <a:schemeClr val="accent3">
            <a:hueOff val="2168479"/>
            <a:satOff val="80000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Mám se vůbec honit, když výsledek je v nedohlednu?</a:t>
          </a:r>
          <a:endParaRPr lang="cs-CZ" sz="2300" kern="1200" dirty="0"/>
        </a:p>
      </dsp:txBody>
      <dsp:txXfrm>
        <a:off x="3614737" y="2339975"/>
        <a:ext cx="3286125" cy="1971675"/>
      </dsp:txXfrm>
    </dsp:sp>
    <dsp:sp modelId="{4A825770-3B32-4C70-95A5-17A8C8669119}">
      <dsp:nvSpPr>
        <dsp:cNvPr id="0" name=""/>
        <dsp:cNvSpPr/>
      </dsp:nvSpPr>
      <dsp:spPr>
        <a:xfrm>
          <a:off x="7229475" y="2339975"/>
          <a:ext cx="3286125" cy="1971675"/>
        </a:xfrm>
        <a:prstGeom prst="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300" kern="1200" dirty="0" smtClean="0"/>
            <a:t>Digitální propast se otvírá, i mezi učiteli. </a:t>
          </a:r>
          <a:endParaRPr lang="cs-CZ" sz="2300" kern="1200" dirty="0"/>
        </a:p>
      </dsp:txBody>
      <dsp:txXfrm>
        <a:off x="7229475" y="2339975"/>
        <a:ext cx="3286125" cy="197167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68D7A0-F45A-4AEE-B6CE-86CC3E13605F}">
      <dsp:nvSpPr>
        <dsp:cNvPr id="0" name=""/>
        <dsp:cNvSpPr/>
      </dsp:nvSpPr>
      <dsp:spPr>
        <a:xfrm>
          <a:off x="0" y="39687"/>
          <a:ext cx="3286125" cy="197167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i="1" kern="1200" dirty="0" smtClean="0"/>
            <a:t>Včera jsem udělal svůj projekt přes </a:t>
          </a:r>
          <a:r>
            <a:rPr lang="cs-CZ" sz="2500" i="1" kern="1200" dirty="0" err="1" smtClean="0"/>
            <a:t>OneDrive</a:t>
          </a:r>
          <a:r>
            <a:rPr lang="cs-CZ" sz="2500" i="1" kern="1200" dirty="0" smtClean="0"/>
            <a:t>. </a:t>
          </a:r>
          <a:endParaRPr lang="cs-CZ" sz="2500" kern="1200" dirty="0"/>
        </a:p>
      </dsp:txBody>
      <dsp:txXfrm>
        <a:off x="0" y="39687"/>
        <a:ext cx="3286125" cy="1971675"/>
      </dsp:txXfrm>
    </dsp:sp>
    <dsp:sp modelId="{8D392AB2-B6BB-42CB-A3AD-23B04DE1C8B4}">
      <dsp:nvSpPr>
        <dsp:cNvPr id="0" name=""/>
        <dsp:cNvSpPr/>
      </dsp:nvSpPr>
      <dsp:spPr>
        <a:xfrm>
          <a:off x="3614737" y="39687"/>
          <a:ext cx="3286125" cy="1971675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i="1" kern="1200" dirty="0" smtClean="0"/>
            <a:t>Nyní vám z </a:t>
          </a:r>
          <a:r>
            <a:rPr lang="cs-CZ" sz="2500" i="1" kern="1200" dirty="0" err="1" smtClean="0"/>
            <a:t>iPadu</a:t>
          </a:r>
          <a:r>
            <a:rPr lang="cs-CZ" sz="2500" i="1" kern="1200" dirty="0" smtClean="0"/>
            <a:t> promítnu svou prezentaci na projekční ploše. </a:t>
          </a:r>
          <a:endParaRPr lang="cs-CZ" sz="2500" kern="1200" dirty="0"/>
        </a:p>
      </dsp:txBody>
      <dsp:txXfrm>
        <a:off x="3614737" y="39687"/>
        <a:ext cx="3286125" cy="1971675"/>
      </dsp:txXfrm>
    </dsp:sp>
    <dsp:sp modelId="{DCFB82F2-A30D-4771-B6FC-FB5597E3EE91}">
      <dsp:nvSpPr>
        <dsp:cNvPr id="0" name=""/>
        <dsp:cNvSpPr/>
      </dsp:nvSpPr>
      <dsp:spPr>
        <a:xfrm>
          <a:off x="7229475" y="39687"/>
          <a:ext cx="3286125" cy="197167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i="1" kern="1200" dirty="0" smtClean="0"/>
            <a:t>Minule mi poslala tu fotku, tak jsem jí šoupnul na facebook. Docela zuřila, slepice jedna. </a:t>
          </a:r>
          <a:endParaRPr lang="cs-CZ" sz="2500" kern="1200" dirty="0"/>
        </a:p>
      </dsp:txBody>
      <dsp:txXfrm>
        <a:off x="7229475" y="39687"/>
        <a:ext cx="3286125" cy="1971675"/>
      </dsp:txXfrm>
    </dsp:sp>
    <dsp:sp modelId="{E5991F16-40E1-4FAA-943D-ED994BE5F00E}">
      <dsp:nvSpPr>
        <dsp:cNvPr id="0" name=""/>
        <dsp:cNvSpPr/>
      </dsp:nvSpPr>
      <dsp:spPr>
        <a:xfrm>
          <a:off x="1807368" y="2339975"/>
          <a:ext cx="3286125" cy="1971675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i="1" kern="1200" dirty="0" smtClean="0"/>
            <a:t>Co otravuje a chce mne zkoušet.  Ještě jsem tu SMS neposlal.</a:t>
          </a:r>
          <a:endParaRPr lang="cs-CZ" sz="2500" kern="1200" dirty="0"/>
        </a:p>
      </dsp:txBody>
      <dsp:txXfrm>
        <a:off x="1807368" y="2339975"/>
        <a:ext cx="3286125" cy="1971675"/>
      </dsp:txXfrm>
    </dsp:sp>
    <dsp:sp modelId="{507B6359-FF5D-4C36-B18F-92A64FDAAB75}">
      <dsp:nvSpPr>
        <dsp:cNvPr id="0" name=""/>
        <dsp:cNvSpPr/>
      </dsp:nvSpPr>
      <dsp:spPr>
        <a:xfrm>
          <a:off x="5422106" y="2339975"/>
          <a:ext cx="3286125" cy="1971675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i="1" kern="1200" dirty="0" smtClean="0"/>
            <a:t>Nelez mi do toho telefonu, mám tam svoje fotky, a nic ti do nich není. </a:t>
          </a:r>
          <a:endParaRPr lang="cs-CZ" sz="2500" kern="1200" dirty="0"/>
        </a:p>
      </dsp:txBody>
      <dsp:txXfrm>
        <a:off x="5422106" y="2339975"/>
        <a:ext cx="3286125" cy="19716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8175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964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030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7446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393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4315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2716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7439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659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0326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8490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D5E51-6F76-4D00-8146-E887C557769D}" type="datetimeFigureOut">
              <a:rPr lang="cs-CZ" smtClean="0"/>
              <a:t>3. 11. 2014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EDFEDF-329D-48C1-AA1A-EA822EAC3FC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635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SXyfX8ABh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am4t9L_nE_g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052119" y="1084177"/>
            <a:ext cx="8810366" cy="2252147"/>
          </a:xfrm>
        </p:spPr>
        <p:txBody>
          <a:bodyPr>
            <a:normAutofit fontScale="90000"/>
          </a:bodyPr>
          <a:lstStyle/>
          <a:p>
            <a:r>
              <a:rPr lang="cs-CZ" sz="4400" b="1" dirty="0" smtClean="0">
                <a:solidFill>
                  <a:srgbClr val="002060"/>
                </a:solidFill>
                <a:latin typeface="+mn-lt"/>
              </a:rPr>
              <a:t>10.6. </a:t>
            </a:r>
            <a:r>
              <a:rPr lang="cs-CZ" sz="4900" b="1" dirty="0" smtClean="0">
                <a:solidFill>
                  <a:srgbClr val="002060"/>
                </a:solidFill>
                <a:latin typeface="+mn-lt"/>
              </a:rPr>
              <a:t>BYOD – nejčastější otázky, které tento přístup přináší</a:t>
            </a:r>
            <a:br>
              <a:rPr lang="cs-CZ" sz="4900" b="1" dirty="0" smtClean="0">
                <a:solidFill>
                  <a:srgbClr val="002060"/>
                </a:solidFill>
                <a:latin typeface="+mn-lt"/>
              </a:rPr>
            </a:br>
            <a:r>
              <a:rPr lang="cs-CZ" sz="4400" b="1" dirty="0">
                <a:solidFill>
                  <a:srgbClr val="002060"/>
                </a:solidFill>
                <a:latin typeface="+mn-lt"/>
              </a:rPr>
              <a:t/>
            </a:r>
            <a:br>
              <a:rPr lang="cs-CZ" sz="4400" b="1" dirty="0">
                <a:solidFill>
                  <a:srgbClr val="002060"/>
                </a:solidFill>
                <a:latin typeface="+mn-lt"/>
              </a:rPr>
            </a:br>
            <a:endParaRPr lang="cs-CZ" sz="44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223" y="4736565"/>
            <a:ext cx="2308911" cy="212143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7056" y="5797282"/>
            <a:ext cx="1905000" cy="8001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15678" y="182390"/>
            <a:ext cx="1895475" cy="56197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37639" y="5087669"/>
            <a:ext cx="1638300" cy="141922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351888" y="5067300"/>
            <a:ext cx="2552700" cy="1790700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2767914" y="2545492"/>
            <a:ext cx="8847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Otázky, které nastolily dva roky  experimentálního ověřování projektu BYOD – Vzděláváme pro budoucnost</a:t>
            </a:r>
            <a:endParaRPr lang="cs-CZ" dirty="0"/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418702" y="3932199"/>
            <a:ext cx="4038600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359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8000" b="1" dirty="0" smtClean="0">
                <a:solidFill>
                  <a:srgbClr val="002060"/>
                </a:solidFill>
                <a:latin typeface="+mn-lt"/>
              </a:rPr>
              <a:t>Video</a:t>
            </a:r>
            <a:r>
              <a:rPr lang="cs-CZ" b="1" dirty="0" smtClean="0">
                <a:solidFill>
                  <a:srgbClr val="002060"/>
                </a:solidFill>
                <a:latin typeface="+mn-lt"/>
              </a:rPr>
              <a:t>  = přímo k věci </a:t>
            </a:r>
            <a:endParaRPr lang="cs-CZ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SSXyfX8ABhA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346807" y="1887214"/>
            <a:ext cx="7770422" cy="4370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4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002060"/>
                </a:solidFill>
                <a:latin typeface="+mn-lt"/>
              </a:rPr>
              <a:t>Začněme videem – Projekt Vzděláváme pro budoucnost se představuje</a:t>
            </a:r>
            <a:endParaRPr lang="cs-CZ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" name="am4t9L_nE_g"/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3431060" y="2125362"/>
            <a:ext cx="7529383" cy="42352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89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>
                <a:solidFill>
                  <a:srgbClr val="002060"/>
                </a:solidFill>
                <a:latin typeface="+mn-lt"/>
              </a:rPr>
              <a:t>Nejčastější </a:t>
            </a:r>
            <a:br>
              <a:rPr lang="cs-CZ" b="1" dirty="0" smtClean="0">
                <a:solidFill>
                  <a:srgbClr val="002060"/>
                </a:solidFill>
                <a:latin typeface="+mn-lt"/>
              </a:rPr>
            </a:br>
            <a:r>
              <a:rPr lang="cs-CZ" b="1" dirty="0" smtClean="0">
                <a:solidFill>
                  <a:srgbClr val="002060"/>
                </a:solidFill>
                <a:latin typeface="+mn-lt"/>
              </a:rPr>
              <a:t>učitelovy otázky</a:t>
            </a:r>
            <a:endParaRPr lang="cs-CZ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36130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65665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>
                <a:solidFill>
                  <a:srgbClr val="002060"/>
                </a:solidFill>
                <a:latin typeface="+mn-lt"/>
              </a:rPr>
              <a:t>Nejčastější </a:t>
            </a:r>
            <a:br>
              <a:rPr lang="cs-CZ" b="1" dirty="0" smtClean="0">
                <a:solidFill>
                  <a:srgbClr val="002060"/>
                </a:solidFill>
                <a:latin typeface="+mn-lt"/>
              </a:rPr>
            </a:br>
            <a:r>
              <a:rPr lang="cs-CZ" b="1" dirty="0" smtClean="0">
                <a:solidFill>
                  <a:srgbClr val="002060"/>
                </a:solidFill>
                <a:latin typeface="+mn-lt"/>
              </a:rPr>
              <a:t>rodičovské otázky</a:t>
            </a:r>
            <a:endParaRPr lang="cs-CZ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87108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6916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>
                <a:solidFill>
                  <a:srgbClr val="002060"/>
                </a:solidFill>
                <a:latin typeface="+mn-lt"/>
              </a:rPr>
              <a:t>Nejčastější </a:t>
            </a:r>
            <a:br>
              <a:rPr lang="cs-CZ" b="1" dirty="0" smtClean="0">
                <a:solidFill>
                  <a:srgbClr val="002060"/>
                </a:solidFill>
                <a:latin typeface="+mn-lt"/>
              </a:rPr>
            </a:br>
            <a:r>
              <a:rPr lang="cs-CZ" b="1" dirty="0" smtClean="0">
                <a:solidFill>
                  <a:srgbClr val="002060"/>
                </a:solidFill>
                <a:latin typeface="+mn-lt"/>
              </a:rPr>
              <a:t>ředitelovy otázky </a:t>
            </a:r>
            <a:endParaRPr lang="cs-CZ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630140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6697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>
                <a:solidFill>
                  <a:srgbClr val="002060"/>
                </a:solidFill>
                <a:latin typeface="+mn-lt"/>
              </a:rPr>
              <a:t>Nejčastější </a:t>
            </a:r>
            <a:br>
              <a:rPr lang="cs-CZ" b="1" dirty="0" smtClean="0">
                <a:solidFill>
                  <a:srgbClr val="002060"/>
                </a:solidFill>
                <a:latin typeface="+mn-lt"/>
              </a:rPr>
            </a:br>
            <a:r>
              <a:rPr lang="cs-CZ" b="1" dirty="0" smtClean="0">
                <a:solidFill>
                  <a:srgbClr val="002060"/>
                </a:solidFill>
                <a:latin typeface="+mn-lt"/>
              </a:rPr>
              <a:t>otázky ICT koordinátora</a:t>
            </a:r>
            <a:endParaRPr lang="cs-CZ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270239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47902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cs-CZ" b="1" dirty="0" smtClean="0">
                <a:solidFill>
                  <a:srgbClr val="002060"/>
                </a:solidFill>
                <a:latin typeface="+mn-lt"/>
              </a:rPr>
              <a:t>A co na to žák? </a:t>
            </a:r>
            <a:endParaRPr lang="cs-CZ" b="1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7290052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791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502</Words>
  <Application>Microsoft Office PowerPoint</Application>
  <PresentationFormat>Širokoúhlá obrazovka</PresentationFormat>
  <Paragraphs>37</Paragraphs>
  <Slides>8</Slides>
  <Notes>0</Notes>
  <HiddenSlides>0</HiddenSlides>
  <MMClips>2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Motiv Office</vt:lpstr>
      <vt:lpstr>10.6. BYOD – nejčastější otázky, které tento přístup přináší  </vt:lpstr>
      <vt:lpstr>Video  = přímo k věci </vt:lpstr>
      <vt:lpstr>Začněme videem – Projekt Vzděláváme pro budoucnost se představuje</vt:lpstr>
      <vt:lpstr>Nejčastější  učitelovy otázky</vt:lpstr>
      <vt:lpstr>Nejčastější  rodičovské otázky</vt:lpstr>
      <vt:lpstr>Nejčastější  ředitelovy otázky </vt:lpstr>
      <vt:lpstr>Nejčastější  otázky ICT koordinátora</vt:lpstr>
      <vt:lpstr>A co na to žák?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10.6. BYOD – nejčastější otázky, které tento přístup přináší</dc:title>
  <dc:creator>milan hausner</dc:creator>
  <cp:lastModifiedBy>milan hausner</cp:lastModifiedBy>
  <cp:revision>5</cp:revision>
  <dcterms:created xsi:type="dcterms:W3CDTF">2014-11-03T17:44:08Z</dcterms:created>
  <dcterms:modified xsi:type="dcterms:W3CDTF">2014-11-03T18:19:54Z</dcterms:modified>
</cp:coreProperties>
</file>