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70" r:id="rId4"/>
    <p:sldId id="274" r:id="rId5"/>
    <p:sldId id="271" r:id="rId6"/>
    <p:sldId id="276" r:id="rId7"/>
    <p:sldId id="27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-15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Barometr pocitů</a:t>
            </a:r>
            <a:endParaRPr lang="en-AU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Aktivita v rámci Modulu  06  S </a:t>
            </a:r>
            <a:r>
              <a:rPr lang="cs-CZ" b="1" dirty="0" err="1" smtClean="0"/>
              <a:t>Kyberšikanou</a:t>
            </a:r>
            <a:r>
              <a:rPr lang="cs-CZ" b="1" dirty="0" smtClean="0"/>
              <a:t> dnes a zítra</a:t>
            </a:r>
          </a:p>
          <a:p>
            <a:r>
              <a:rPr lang="cs-CZ" b="1" dirty="0" err="1" smtClean="0"/>
              <a:t>eSafety</a:t>
            </a:r>
            <a:r>
              <a:rPr lang="cs-CZ" b="1" dirty="0" smtClean="0"/>
              <a:t> </a:t>
            </a:r>
            <a:endParaRPr lang="en-AU" b="1" dirty="0"/>
          </a:p>
        </p:txBody>
      </p:sp>
    </p:spTree>
    <p:extLst>
      <p:ext uri="{BB962C8B-B14F-4D97-AF65-F5344CB8AC3E}">
        <p14:creationId xmlns="" xmlns:p14="http://schemas.microsoft.com/office/powerpoint/2010/main" val="17978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sz="19200" dirty="0" smtClean="0"/>
              <a:t>Tvůj kybernetický přítel tě požádal: </a:t>
            </a:r>
            <a:r>
              <a:rPr lang="en-US" sz="19200" dirty="0" smtClean="0"/>
              <a:t> </a:t>
            </a:r>
            <a:endParaRPr lang="en-US" sz="19200" dirty="0"/>
          </a:p>
          <a:p>
            <a:pPr marL="0" indent="0">
              <a:buNone/>
            </a:pPr>
            <a:r>
              <a:rPr lang="cs-CZ" sz="19200" dirty="0" smtClean="0"/>
              <a:t>„Sundej </a:t>
            </a:r>
            <a:r>
              <a:rPr lang="cs-CZ" sz="19200" dirty="0" smtClean="0"/>
              <a:t>si tričko před počítačem.“</a:t>
            </a:r>
            <a:r>
              <a:rPr lang="en-US" sz="19200" dirty="0" smtClean="0"/>
              <a:t> </a:t>
            </a:r>
            <a:endParaRPr lang="en-US" sz="19200" dirty="0"/>
          </a:p>
        </p:txBody>
      </p:sp>
    </p:spTree>
    <p:extLst>
      <p:ext uri="{BB962C8B-B14F-4D97-AF65-F5344CB8AC3E}">
        <p14:creationId xmlns="" xmlns:p14="http://schemas.microsoft.com/office/powerpoint/2010/main" val="77902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en-US" dirty="0"/>
          </a:p>
          <a:p>
            <a:r>
              <a:rPr lang="cs-CZ" sz="19200" dirty="0" smtClean="0"/>
              <a:t>Opakovaně dostáváš textovku: </a:t>
            </a:r>
            <a:r>
              <a:rPr lang="en-US" sz="19200" dirty="0" smtClean="0"/>
              <a:t> </a:t>
            </a:r>
            <a:endParaRPr lang="en-US" sz="19200" dirty="0"/>
          </a:p>
          <a:p>
            <a:r>
              <a:rPr lang="cs-CZ" sz="19200" dirty="0" smtClean="0"/>
              <a:t>„Jsi </a:t>
            </a:r>
            <a:r>
              <a:rPr lang="cs-CZ" sz="19200" dirty="0" smtClean="0"/>
              <a:t>idiot a nikdo tě nemá rád.“ </a:t>
            </a:r>
            <a:endParaRPr lang="en-AU" sz="19200" dirty="0"/>
          </a:p>
        </p:txBody>
      </p:sp>
    </p:spTree>
    <p:extLst>
      <p:ext uri="{BB962C8B-B14F-4D97-AF65-F5344CB8AC3E}">
        <p14:creationId xmlns="" xmlns:p14="http://schemas.microsoft.com/office/powerpoint/2010/main" val="485048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Kdosi ti přimaloval na třídní fotografii velký nos a uši.</a:t>
            </a:r>
            <a:endParaRPr lang="en-US" sz="5400" b="1" dirty="0"/>
          </a:p>
        </p:txBody>
      </p:sp>
    </p:spTree>
    <p:extLst>
      <p:ext uri="{BB962C8B-B14F-4D97-AF65-F5344CB8AC3E}">
        <p14:creationId xmlns="" xmlns:p14="http://schemas.microsoft.com/office/powerpoint/2010/main" val="2848864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6600" dirty="0" smtClean="0"/>
              <a:t>Zakopl jsi a upadl.  Druzí okolo se ti smějí.</a:t>
            </a:r>
            <a:endParaRPr lang="en-US" sz="6600" dirty="0"/>
          </a:p>
        </p:txBody>
      </p:sp>
    </p:spTree>
    <p:extLst>
      <p:ext uri="{BB962C8B-B14F-4D97-AF65-F5344CB8AC3E}">
        <p14:creationId xmlns="" xmlns:p14="http://schemas.microsoft.com/office/powerpoint/2010/main" val="3871737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/>
              <a:t>Někdo tě šťouchl do ramene.</a:t>
            </a:r>
            <a:endParaRPr lang="en-AU" sz="6000" b="1" dirty="0"/>
          </a:p>
        </p:txBody>
      </p:sp>
    </p:spTree>
    <p:extLst>
      <p:ext uri="{BB962C8B-B14F-4D97-AF65-F5344CB8AC3E}">
        <p14:creationId xmlns="" xmlns:p14="http://schemas.microsoft.com/office/powerpoint/2010/main" val="4269147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sz="12600" dirty="0" smtClean="0"/>
              <a:t>Někdo ti vylil do tašky barvy.</a:t>
            </a:r>
            <a:endParaRPr lang="en-US" sz="12600" dirty="0"/>
          </a:p>
          <a:p>
            <a:endParaRPr lang="en-AU" sz="19200" dirty="0"/>
          </a:p>
        </p:txBody>
      </p:sp>
    </p:spTree>
    <p:extLst>
      <p:ext uri="{BB962C8B-B14F-4D97-AF65-F5344CB8AC3E}">
        <p14:creationId xmlns="" xmlns:p14="http://schemas.microsoft.com/office/powerpoint/2010/main" val="283171956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</TotalTime>
  <Words>74</Words>
  <Application>Microsoft Office PowerPoint</Application>
  <PresentationFormat>Vlastní</PresentationFormat>
  <Paragraphs>13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Stébla</vt:lpstr>
      <vt:lpstr>Barometr pocitů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Barometr pocitů</dc:title>
  <dc:creator>milan hausner</dc:creator>
  <cp:lastModifiedBy>Your User Name</cp:lastModifiedBy>
  <cp:revision>3</cp:revision>
  <dcterms:created xsi:type="dcterms:W3CDTF">2014-03-08T12:18:02Z</dcterms:created>
  <dcterms:modified xsi:type="dcterms:W3CDTF">2014-06-17T11:57:09Z</dcterms:modified>
</cp:coreProperties>
</file>