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D1B6A-8C31-40A1-BA0D-0EAE0B0E0B5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0696F40-022F-4D05-A520-72E7FABDA702}">
      <dgm:prSet phldrT="[Text]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 smtClean="0"/>
            <a:t>Doma</a:t>
          </a:r>
          <a:endParaRPr lang="en-IE" dirty="0"/>
        </a:p>
      </dgm:t>
    </dgm:pt>
    <dgm:pt modelId="{BCF339AE-6FFB-4D7C-9F1A-14605869CA7A}" type="parTrans" cxnId="{364F48CD-CA46-4BA5-BDBF-55121A68DB3E}">
      <dgm:prSet/>
      <dgm:spPr/>
      <dgm:t>
        <a:bodyPr/>
        <a:lstStyle/>
        <a:p>
          <a:endParaRPr lang="en-IE"/>
        </a:p>
      </dgm:t>
    </dgm:pt>
    <dgm:pt modelId="{BECAB0DA-F64B-4AF1-8EFF-5D68E8836011}" type="sibTrans" cxnId="{364F48CD-CA46-4BA5-BDBF-55121A68DB3E}">
      <dgm:prSet/>
      <dgm:spPr/>
      <dgm:t>
        <a:bodyPr/>
        <a:lstStyle/>
        <a:p>
          <a:endParaRPr lang="en-IE"/>
        </a:p>
      </dgm:t>
    </dgm:pt>
    <dgm:pt modelId="{11B96215-31B7-4808-8ED4-05553892A640}">
      <dgm:prSet phldrT="[Text]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 smtClean="0"/>
            <a:t>Ve škole</a:t>
          </a:r>
          <a:endParaRPr lang="en-IE" dirty="0"/>
        </a:p>
      </dgm:t>
    </dgm:pt>
    <dgm:pt modelId="{DFB099E5-D80B-43EC-A4B0-FBBC6AFFCD68}" type="parTrans" cxnId="{4EDFA363-CA6C-4C18-87C7-D2FBFF56AD94}">
      <dgm:prSet/>
      <dgm:spPr/>
      <dgm:t>
        <a:bodyPr/>
        <a:lstStyle/>
        <a:p>
          <a:endParaRPr lang="en-IE"/>
        </a:p>
      </dgm:t>
    </dgm:pt>
    <dgm:pt modelId="{535ED773-47FE-44C3-A555-B9D3850CC4A8}" type="sibTrans" cxnId="{4EDFA363-CA6C-4C18-87C7-D2FBFF56AD94}">
      <dgm:prSet/>
      <dgm:spPr/>
      <dgm:t>
        <a:bodyPr/>
        <a:lstStyle/>
        <a:p>
          <a:endParaRPr lang="en-IE"/>
        </a:p>
      </dgm:t>
    </dgm:pt>
    <dgm:pt modelId="{DEBFC4F0-5067-4FB9-9E91-51F8B882A556}">
      <dgm:prSet phldrT="[Text]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 smtClean="0"/>
            <a:t>Ve třídě</a:t>
          </a:r>
          <a:endParaRPr lang="en-IE" dirty="0"/>
        </a:p>
      </dgm:t>
    </dgm:pt>
    <dgm:pt modelId="{00913D53-17EC-46B2-9632-90660FD29515}" type="parTrans" cxnId="{645F988B-8947-4C6A-B440-05E6C1C8AA5D}">
      <dgm:prSet/>
      <dgm:spPr/>
      <dgm:t>
        <a:bodyPr/>
        <a:lstStyle/>
        <a:p>
          <a:endParaRPr lang="en-IE"/>
        </a:p>
      </dgm:t>
    </dgm:pt>
    <dgm:pt modelId="{4E9937D0-A188-4D55-94DF-E4B32A5351A0}" type="sibTrans" cxnId="{645F988B-8947-4C6A-B440-05E6C1C8AA5D}">
      <dgm:prSet/>
      <dgm:spPr/>
      <dgm:t>
        <a:bodyPr/>
        <a:lstStyle/>
        <a:p>
          <a:endParaRPr lang="en-IE"/>
        </a:p>
      </dgm:t>
    </dgm:pt>
    <dgm:pt modelId="{E476C480-B659-423A-9A9F-21DDF9F1322B}" type="pres">
      <dgm:prSet presAssocID="{765D1B6A-8C31-40A1-BA0D-0EAE0B0E0B53}" presName="compositeShape" presStyleCnt="0">
        <dgm:presLayoutVars>
          <dgm:chMax val="7"/>
          <dgm:dir/>
          <dgm:resizeHandles val="exact"/>
        </dgm:presLayoutVars>
      </dgm:prSet>
      <dgm:spPr/>
    </dgm:pt>
    <dgm:pt modelId="{5088523B-FB4E-4A96-9DDC-366ED657BEB5}" type="pres">
      <dgm:prSet presAssocID="{765D1B6A-8C31-40A1-BA0D-0EAE0B0E0B53}" presName="wedge1" presStyleLbl="node1" presStyleIdx="0" presStyleCnt="3"/>
      <dgm:spPr/>
      <dgm:t>
        <a:bodyPr/>
        <a:lstStyle/>
        <a:p>
          <a:endParaRPr lang="en-IE"/>
        </a:p>
      </dgm:t>
    </dgm:pt>
    <dgm:pt modelId="{8FC59E87-1D56-48A8-AC3C-10292F3699E1}" type="pres">
      <dgm:prSet presAssocID="{765D1B6A-8C31-40A1-BA0D-0EAE0B0E0B53}" presName="dummy1a" presStyleCnt="0"/>
      <dgm:spPr/>
    </dgm:pt>
    <dgm:pt modelId="{71C571E6-7C7E-4431-A8A0-5E508E7EF188}" type="pres">
      <dgm:prSet presAssocID="{765D1B6A-8C31-40A1-BA0D-0EAE0B0E0B53}" presName="dummy1b" presStyleCnt="0"/>
      <dgm:spPr/>
    </dgm:pt>
    <dgm:pt modelId="{62A0D6A7-F57E-443C-A292-CBD8E1E6DEFE}" type="pres">
      <dgm:prSet presAssocID="{765D1B6A-8C31-40A1-BA0D-0EAE0B0E0B5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7A33E14-F58C-4956-8E06-EA4E750EE28D}" type="pres">
      <dgm:prSet presAssocID="{765D1B6A-8C31-40A1-BA0D-0EAE0B0E0B53}" presName="wedge2" presStyleLbl="node1" presStyleIdx="1" presStyleCnt="3"/>
      <dgm:spPr/>
      <dgm:t>
        <a:bodyPr/>
        <a:lstStyle/>
        <a:p>
          <a:endParaRPr lang="en-IE"/>
        </a:p>
      </dgm:t>
    </dgm:pt>
    <dgm:pt modelId="{25B3C38D-FBD9-4E8B-81C0-A1411F1A16FD}" type="pres">
      <dgm:prSet presAssocID="{765D1B6A-8C31-40A1-BA0D-0EAE0B0E0B53}" presName="dummy2a" presStyleCnt="0"/>
      <dgm:spPr/>
    </dgm:pt>
    <dgm:pt modelId="{DB700615-A9B0-484F-B76F-FF8550F5F770}" type="pres">
      <dgm:prSet presAssocID="{765D1B6A-8C31-40A1-BA0D-0EAE0B0E0B53}" presName="dummy2b" presStyleCnt="0"/>
      <dgm:spPr/>
    </dgm:pt>
    <dgm:pt modelId="{33172991-B3CE-47DD-B6FD-7940B67822EC}" type="pres">
      <dgm:prSet presAssocID="{765D1B6A-8C31-40A1-BA0D-0EAE0B0E0B5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AFD0B77-B9B2-4AEB-A05D-42B2B23948CB}" type="pres">
      <dgm:prSet presAssocID="{765D1B6A-8C31-40A1-BA0D-0EAE0B0E0B53}" presName="wedge3" presStyleLbl="node1" presStyleIdx="2" presStyleCnt="3"/>
      <dgm:spPr/>
      <dgm:t>
        <a:bodyPr/>
        <a:lstStyle/>
        <a:p>
          <a:endParaRPr lang="en-IE"/>
        </a:p>
      </dgm:t>
    </dgm:pt>
    <dgm:pt modelId="{2F59D8C7-CE51-4453-96E8-273402DAC401}" type="pres">
      <dgm:prSet presAssocID="{765D1B6A-8C31-40A1-BA0D-0EAE0B0E0B53}" presName="dummy3a" presStyleCnt="0"/>
      <dgm:spPr/>
    </dgm:pt>
    <dgm:pt modelId="{6426C5E0-7435-4F59-A6BA-9D861801706F}" type="pres">
      <dgm:prSet presAssocID="{765D1B6A-8C31-40A1-BA0D-0EAE0B0E0B53}" presName="dummy3b" presStyleCnt="0"/>
      <dgm:spPr/>
    </dgm:pt>
    <dgm:pt modelId="{F10F14FE-AEBF-4DCF-9C0E-A851F6492C9D}" type="pres">
      <dgm:prSet presAssocID="{765D1B6A-8C31-40A1-BA0D-0EAE0B0E0B5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5A63C98-54A9-4421-B8B1-25716704E445}" type="pres">
      <dgm:prSet presAssocID="{BECAB0DA-F64B-4AF1-8EFF-5D68E8836011}" presName="arrowWedge1" presStyleLbl="fgSibTrans2D1" presStyleIdx="0" presStyleCnt="3"/>
      <dgm:spPr/>
    </dgm:pt>
    <dgm:pt modelId="{6BB0A5B6-7FED-46D9-ABFF-A98059F08C4C}" type="pres">
      <dgm:prSet presAssocID="{535ED773-47FE-44C3-A555-B9D3850CC4A8}" presName="arrowWedge2" presStyleLbl="fgSibTrans2D1" presStyleIdx="1" presStyleCnt="3"/>
      <dgm:spPr/>
    </dgm:pt>
    <dgm:pt modelId="{2B1172B9-D4FE-4C56-9A07-D5FDF0EB5C81}" type="pres">
      <dgm:prSet presAssocID="{4E9937D0-A188-4D55-94DF-E4B32A5351A0}" presName="arrowWedge3" presStyleLbl="fgSibTrans2D1" presStyleIdx="2" presStyleCnt="3" custLinFactNeighborX="225" custLinFactNeighborY="682"/>
      <dgm:spPr/>
    </dgm:pt>
  </dgm:ptLst>
  <dgm:cxnLst>
    <dgm:cxn modelId="{76715290-69CF-472C-BADF-52BFB61651C5}" type="presOf" srcId="{11B96215-31B7-4808-8ED4-05553892A640}" destId="{B7A33E14-F58C-4956-8E06-EA4E750EE28D}" srcOrd="0" destOrd="0" presId="urn:microsoft.com/office/officeart/2005/8/layout/cycle8"/>
    <dgm:cxn modelId="{DF1194AB-FF14-4BD3-BB18-C0B4E432C67F}" type="presOf" srcId="{DEBFC4F0-5067-4FB9-9E91-51F8B882A556}" destId="{F10F14FE-AEBF-4DCF-9C0E-A851F6492C9D}" srcOrd="1" destOrd="0" presId="urn:microsoft.com/office/officeart/2005/8/layout/cycle8"/>
    <dgm:cxn modelId="{D4F25B41-A27F-4962-864C-CC4E59F84237}" type="presOf" srcId="{DEBFC4F0-5067-4FB9-9E91-51F8B882A556}" destId="{4AFD0B77-B9B2-4AEB-A05D-42B2B23948CB}" srcOrd="0" destOrd="0" presId="urn:microsoft.com/office/officeart/2005/8/layout/cycle8"/>
    <dgm:cxn modelId="{645F988B-8947-4C6A-B440-05E6C1C8AA5D}" srcId="{765D1B6A-8C31-40A1-BA0D-0EAE0B0E0B53}" destId="{DEBFC4F0-5067-4FB9-9E91-51F8B882A556}" srcOrd="2" destOrd="0" parTransId="{00913D53-17EC-46B2-9632-90660FD29515}" sibTransId="{4E9937D0-A188-4D55-94DF-E4B32A5351A0}"/>
    <dgm:cxn modelId="{7D0C50E5-917A-4450-8A86-1BF880C29241}" type="presOf" srcId="{11B96215-31B7-4808-8ED4-05553892A640}" destId="{33172991-B3CE-47DD-B6FD-7940B67822EC}" srcOrd="1" destOrd="0" presId="urn:microsoft.com/office/officeart/2005/8/layout/cycle8"/>
    <dgm:cxn modelId="{7C73AAA2-90E5-42A3-B17A-CD64A57D6C5F}" type="presOf" srcId="{20696F40-022F-4D05-A520-72E7FABDA702}" destId="{62A0D6A7-F57E-443C-A292-CBD8E1E6DEFE}" srcOrd="1" destOrd="0" presId="urn:microsoft.com/office/officeart/2005/8/layout/cycle8"/>
    <dgm:cxn modelId="{596F220F-DA4C-4A3C-A038-AD03438A6199}" type="presOf" srcId="{20696F40-022F-4D05-A520-72E7FABDA702}" destId="{5088523B-FB4E-4A96-9DDC-366ED657BEB5}" srcOrd="0" destOrd="0" presId="urn:microsoft.com/office/officeart/2005/8/layout/cycle8"/>
    <dgm:cxn modelId="{364F48CD-CA46-4BA5-BDBF-55121A68DB3E}" srcId="{765D1B6A-8C31-40A1-BA0D-0EAE0B0E0B53}" destId="{20696F40-022F-4D05-A520-72E7FABDA702}" srcOrd="0" destOrd="0" parTransId="{BCF339AE-6FFB-4D7C-9F1A-14605869CA7A}" sibTransId="{BECAB0DA-F64B-4AF1-8EFF-5D68E8836011}"/>
    <dgm:cxn modelId="{E772E92D-BD16-49A2-B9D8-864C08FBC239}" type="presOf" srcId="{765D1B6A-8C31-40A1-BA0D-0EAE0B0E0B53}" destId="{E476C480-B659-423A-9A9F-21DDF9F1322B}" srcOrd="0" destOrd="0" presId="urn:microsoft.com/office/officeart/2005/8/layout/cycle8"/>
    <dgm:cxn modelId="{4EDFA363-CA6C-4C18-87C7-D2FBFF56AD94}" srcId="{765D1B6A-8C31-40A1-BA0D-0EAE0B0E0B53}" destId="{11B96215-31B7-4808-8ED4-05553892A640}" srcOrd="1" destOrd="0" parTransId="{DFB099E5-D80B-43EC-A4B0-FBBC6AFFCD68}" sibTransId="{535ED773-47FE-44C3-A555-B9D3850CC4A8}"/>
    <dgm:cxn modelId="{0CEE8663-1BBD-4F5E-B58B-3585EFA4C0AD}" type="presParOf" srcId="{E476C480-B659-423A-9A9F-21DDF9F1322B}" destId="{5088523B-FB4E-4A96-9DDC-366ED657BEB5}" srcOrd="0" destOrd="0" presId="urn:microsoft.com/office/officeart/2005/8/layout/cycle8"/>
    <dgm:cxn modelId="{5E548F54-2217-4640-A327-FE16BCF75F53}" type="presParOf" srcId="{E476C480-B659-423A-9A9F-21DDF9F1322B}" destId="{8FC59E87-1D56-48A8-AC3C-10292F3699E1}" srcOrd="1" destOrd="0" presId="urn:microsoft.com/office/officeart/2005/8/layout/cycle8"/>
    <dgm:cxn modelId="{69247E3E-64AA-4006-B42F-485EF8771A4A}" type="presParOf" srcId="{E476C480-B659-423A-9A9F-21DDF9F1322B}" destId="{71C571E6-7C7E-4431-A8A0-5E508E7EF188}" srcOrd="2" destOrd="0" presId="urn:microsoft.com/office/officeart/2005/8/layout/cycle8"/>
    <dgm:cxn modelId="{AB6F9BC7-07A3-4F89-8774-BD22D07F7344}" type="presParOf" srcId="{E476C480-B659-423A-9A9F-21DDF9F1322B}" destId="{62A0D6A7-F57E-443C-A292-CBD8E1E6DEFE}" srcOrd="3" destOrd="0" presId="urn:microsoft.com/office/officeart/2005/8/layout/cycle8"/>
    <dgm:cxn modelId="{37DB340D-5F90-420B-BB08-7CED6FDBB3A9}" type="presParOf" srcId="{E476C480-B659-423A-9A9F-21DDF9F1322B}" destId="{B7A33E14-F58C-4956-8E06-EA4E750EE28D}" srcOrd="4" destOrd="0" presId="urn:microsoft.com/office/officeart/2005/8/layout/cycle8"/>
    <dgm:cxn modelId="{4D1E9F8C-7E39-4CD8-BF60-0A79E75BD6FC}" type="presParOf" srcId="{E476C480-B659-423A-9A9F-21DDF9F1322B}" destId="{25B3C38D-FBD9-4E8B-81C0-A1411F1A16FD}" srcOrd="5" destOrd="0" presId="urn:microsoft.com/office/officeart/2005/8/layout/cycle8"/>
    <dgm:cxn modelId="{7CC0FD5F-4AA4-4826-87C8-5157DBF39A1C}" type="presParOf" srcId="{E476C480-B659-423A-9A9F-21DDF9F1322B}" destId="{DB700615-A9B0-484F-B76F-FF8550F5F770}" srcOrd="6" destOrd="0" presId="urn:microsoft.com/office/officeart/2005/8/layout/cycle8"/>
    <dgm:cxn modelId="{89FA3A69-2BA1-458E-BC16-5579099C104A}" type="presParOf" srcId="{E476C480-B659-423A-9A9F-21DDF9F1322B}" destId="{33172991-B3CE-47DD-B6FD-7940B67822EC}" srcOrd="7" destOrd="0" presId="urn:microsoft.com/office/officeart/2005/8/layout/cycle8"/>
    <dgm:cxn modelId="{5C17EC92-0947-4F73-9DA6-F4C37CE87EAB}" type="presParOf" srcId="{E476C480-B659-423A-9A9F-21DDF9F1322B}" destId="{4AFD0B77-B9B2-4AEB-A05D-42B2B23948CB}" srcOrd="8" destOrd="0" presId="urn:microsoft.com/office/officeart/2005/8/layout/cycle8"/>
    <dgm:cxn modelId="{AEC706BE-6615-4E09-A20B-9AA7AC65D26E}" type="presParOf" srcId="{E476C480-B659-423A-9A9F-21DDF9F1322B}" destId="{2F59D8C7-CE51-4453-96E8-273402DAC401}" srcOrd="9" destOrd="0" presId="urn:microsoft.com/office/officeart/2005/8/layout/cycle8"/>
    <dgm:cxn modelId="{6D9AECE2-6760-48CB-A992-17FC375A3E9F}" type="presParOf" srcId="{E476C480-B659-423A-9A9F-21DDF9F1322B}" destId="{6426C5E0-7435-4F59-A6BA-9D861801706F}" srcOrd="10" destOrd="0" presId="urn:microsoft.com/office/officeart/2005/8/layout/cycle8"/>
    <dgm:cxn modelId="{1D6A817D-8E80-4C7A-8DEC-803E388263FA}" type="presParOf" srcId="{E476C480-B659-423A-9A9F-21DDF9F1322B}" destId="{F10F14FE-AEBF-4DCF-9C0E-A851F6492C9D}" srcOrd="11" destOrd="0" presId="urn:microsoft.com/office/officeart/2005/8/layout/cycle8"/>
    <dgm:cxn modelId="{A919D892-A8C9-4AB9-BDBF-CCBA958E1AE5}" type="presParOf" srcId="{E476C480-B659-423A-9A9F-21DDF9F1322B}" destId="{55A63C98-54A9-4421-B8B1-25716704E445}" srcOrd="12" destOrd="0" presId="urn:microsoft.com/office/officeart/2005/8/layout/cycle8"/>
    <dgm:cxn modelId="{FE94D2BC-0A9D-481D-8095-8BD3CE48B9EB}" type="presParOf" srcId="{E476C480-B659-423A-9A9F-21DDF9F1322B}" destId="{6BB0A5B6-7FED-46D9-ABFF-A98059F08C4C}" srcOrd="13" destOrd="0" presId="urn:microsoft.com/office/officeart/2005/8/layout/cycle8"/>
    <dgm:cxn modelId="{F17ACB79-16D7-4BC1-9297-4618BADB35AA}" type="presParOf" srcId="{E476C480-B659-423A-9A9F-21DDF9F1322B}" destId="{2B1172B9-D4FE-4C56-9A07-D5FDF0EB5C81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8523B-FB4E-4A96-9DDC-366ED657BEB5}">
      <dsp:nvSpPr>
        <dsp:cNvPr id="0" name=""/>
        <dsp:cNvSpPr/>
      </dsp:nvSpPr>
      <dsp:spPr>
        <a:xfrm>
          <a:off x="1897433" y="240842"/>
          <a:ext cx="3112431" cy="3112431"/>
        </a:xfrm>
        <a:prstGeom prst="pie">
          <a:avLst>
            <a:gd name="adj1" fmla="val 16200000"/>
            <a:gd name="adj2" fmla="val 1800000"/>
          </a:avLst>
        </a:prstGeom>
        <a:solidFill>
          <a:srgbClr val="C00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Doma</a:t>
          </a:r>
          <a:endParaRPr lang="en-IE" sz="3000" kern="1200" dirty="0"/>
        </a:p>
      </dsp:txBody>
      <dsp:txXfrm>
        <a:off x="3537758" y="900381"/>
        <a:ext cx="1111582" cy="926318"/>
      </dsp:txXfrm>
    </dsp:sp>
    <dsp:sp modelId="{B7A33E14-F58C-4956-8E06-EA4E750EE28D}">
      <dsp:nvSpPr>
        <dsp:cNvPr id="0" name=""/>
        <dsp:cNvSpPr/>
      </dsp:nvSpPr>
      <dsp:spPr>
        <a:xfrm>
          <a:off x="1833332" y="352001"/>
          <a:ext cx="3112431" cy="3112431"/>
        </a:xfrm>
        <a:prstGeom prst="pie">
          <a:avLst>
            <a:gd name="adj1" fmla="val 1800000"/>
            <a:gd name="adj2" fmla="val 9000000"/>
          </a:avLst>
        </a:prstGeom>
        <a:solidFill>
          <a:srgbClr val="C00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Ve škole</a:t>
          </a:r>
          <a:endParaRPr lang="en-IE" sz="3000" kern="1200" dirty="0"/>
        </a:p>
      </dsp:txBody>
      <dsp:txXfrm>
        <a:off x="2574387" y="2371376"/>
        <a:ext cx="1667373" cy="815160"/>
      </dsp:txXfrm>
    </dsp:sp>
    <dsp:sp modelId="{4AFD0B77-B9B2-4AEB-A05D-42B2B23948CB}">
      <dsp:nvSpPr>
        <dsp:cNvPr id="0" name=""/>
        <dsp:cNvSpPr/>
      </dsp:nvSpPr>
      <dsp:spPr>
        <a:xfrm>
          <a:off x="1769231" y="240842"/>
          <a:ext cx="3112431" cy="3112431"/>
        </a:xfrm>
        <a:prstGeom prst="pie">
          <a:avLst>
            <a:gd name="adj1" fmla="val 9000000"/>
            <a:gd name="adj2" fmla="val 16200000"/>
          </a:avLst>
        </a:prstGeom>
        <a:solidFill>
          <a:srgbClr val="C00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Ve třídě</a:t>
          </a:r>
          <a:endParaRPr lang="en-IE" sz="3000" kern="1200" dirty="0"/>
        </a:p>
      </dsp:txBody>
      <dsp:txXfrm>
        <a:off x="2129754" y="900381"/>
        <a:ext cx="1111582" cy="926318"/>
      </dsp:txXfrm>
    </dsp:sp>
    <dsp:sp modelId="{55A63C98-54A9-4421-B8B1-25716704E445}">
      <dsp:nvSpPr>
        <dsp:cNvPr id="0" name=""/>
        <dsp:cNvSpPr/>
      </dsp:nvSpPr>
      <dsp:spPr>
        <a:xfrm>
          <a:off x="1705016" y="48168"/>
          <a:ext cx="3497779" cy="349777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0A5B6-7FED-46D9-ABFF-A98059F08C4C}">
      <dsp:nvSpPr>
        <dsp:cNvPr id="0" name=""/>
        <dsp:cNvSpPr/>
      </dsp:nvSpPr>
      <dsp:spPr>
        <a:xfrm>
          <a:off x="1640658" y="159130"/>
          <a:ext cx="3497779" cy="349777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172B9-D4FE-4C56-9A07-D5FDF0EB5C81}">
      <dsp:nvSpPr>
        <dsp:cNvPr id="0" name=""/>
        <dsp:cNvSpPr/>
      </dsp:nvSpPr>
      <dsp:spPr>
        <a:xfrm>
          <a:off x="1584170" y="72023"/>
          <a:ext cx="3497779" cy="349777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662D9-A58D-4E43-BF4F-CA65CCA062D6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F7681-9ACC-41D3-A80D-B46F43B70F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6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pro koho znamená bezpečný / nebezpečný internet? Jde o technologický problém nebo způsob používání technologie? Lze najít rovnováhu? Může být internet vůbec bezpečný?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7681-9ACC-41D3-A80D-B46F43B70FF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25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Sekce Doma, Ve škole, Ve třídě.</a:t>
            </a:r>
            <a:r>
              <a:rPr lang="cs-CZ" baseline="0" dirty="0" smtClean="0"/>
              <a:t> Otázky a rady, jak se v této oblasti chovat. Aktivita podle lektorského kurikula.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7681-9ACC-41D3-A80D-B46F43B70FF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069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Aktivita podle lektorského kurikula.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7681-9ACC-41D3-A80D-B46F43B70FF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5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http://www.huffingtonpost.com/2013/11/07/laraine-cook-fired-facebook-photo-breast_n_4234128.html – článek o vyhozené učitelce za foto z dovolené na FB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www.dailymail.co.uk/news/article-1354515/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též propuštěná učitelka 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foto na FB</a:t>
            </a:r>
          </a:p>
          <a:p>
            <a:r>
              <a:rPr lang="cs-CZ" dirty="0" smtClean="0"/>
              <a:t>Jak</a:t>
            </a:r>
            <a:r>
              <a:rPr lang="cs-CZ" baseline="0" dirty="0" smtClean="0"/>
              <a:t> využívat </a:t>
            </a:r>
            <a:r>
              <a:rPr lang="cs-CZ" baseline="0" dirty="0" err="1" smtClean="0"/>
              <a:t>Facebook</a:t>
            </a:r>
            <a:r>
              <a:rPr lang="cs-CZ" baseline="0" dirty="0" smtClean="0"/>
              <a:t> soukromě ale přitom i v práci bez problémů? http://inapadnik.blogspot.cz/2011/06/lze-facebook-vyuzit-ve-skole.html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7681-9ACC-41D3-A80D-B46F43B70FF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47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25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36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82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88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09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45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02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9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90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7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50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6999-2911-4088-A15D-56E5B10D3DF1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E3479-B123-4F30-8A03-74B7646946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0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net.com/teachers-and-professionals/for-you-as-a-professional/using-technolog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6.png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net.com/teachers-and-professionals/for-you-as-a-professional/professional-reput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/>
          <a:p>
            <a:r>
              <a:rPr lang="en-IE" sz="3600" dirty="0" err="1" smtClean="0"/>
              <a:t>Vzdělávací</a:t>
            </a:r>
            <a:r>
              <a:rPr lang="en-IE" sz="3600" dirty="0" smtClean="0"/>
              <a:t> program</a:t>
            </a:r>
            <a:br>
              <a:rPr lang="en-IE" sz="3600" dirty="0" smtClean="0"/>
            </a:br>
            <a:r>
              <a:rPr lang="en-IE" sz="3600" dirty="0" smtClean="0"/>
              <a:t>e</a:t>
            </a:r>
            <a:r>
              <a:rPr lang="cs-CZ" sz="3600" dirty="0" smtClean="0"/>
              <a:t>S</a:t>
            </a:r>
            <a:r>
              <a:rPr lang="en-IE" sz="3600" dirty="0" err="1" smtClean="0"/>
              <a:t>afety</a:t>
            </a:r>
            <a:r>
              <a:rPr lang="en-IE" sz="3600" dirty="0" smtClean="0"/>
              <a:t> – </a:t>
            </a:r>
            <a:r>
              <a:rPr lang="en-IE" sz="3600" dirty="0" err="1" smtClean="0"/>
              <a:t>Bezpečné</a:t>
            </a:r>
            <a:r>
              <a:rPr lang="en-IE" sz="3600" dirty="0" smtClean="0"/>
              <a:t> </a:t>
            </a:r>
            <a:r>
              <a:rPr lang="en-IE" sz="3600" dirty="0" err="1" smtClean="0"/>
              <a:t>virtuální</a:t>
            </a:r>
            <a:r>
              <a:rPr lang="en-IE" sz="3600" dirty="0" smtClean="0"/>
              <a:t> </a:t>
            </a:r>
            <a:r>
              <a:rPr lang="en-IE" sz="3600" dirty="0" err="1" smtClean="0"/>
              <a:t>prostředí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140968"/>
            <a:ext cx="9145666" cy="864096"/>
          </a:xfrm>
        </p:spPr>
        <p:txBody>
          <a:bodyPr>
            <a:normAutofit/>
          </a:bodyPr>
          <a:lstStyle/>
          <a:p>
            <a:r>
              <a:rPr lang="cs-CZ" sz="4400" b="1" dirty="0" err="1">
                <a:solidFill>
                  <a:schemeClr val="tx1"/>
                </a:solidFill>
              </a:rPr>
              <a:t>eS</a:t>
            </a:r>
            <a:r>
              <a:rPr lang="cs-CZ" sz="4400" b="1" dirty="0">
                <a:solidFill>
                  <a:schemeClr val="tx1"/>
                </a:solidFill>
              </a:rPr>
              <a:t> 2.3 </a:t>
            </a:r>
            <a:r>
              <a:rPr lang="cs-CZ" sz="4400" b="1" dirty="0" smtClean="0">
                <a:solidFill>
                  <a:schemeClr val="tx1"/>
                </a:solidFill>
              </a:rPr>
              <a:t>Bezpečné používání </a:t>
            </a:r>
            <a:r>
              <a:rPr lang="cs-CZ" sz="4400" b="1" dirty="0">
                <a:solidFill>
                  <a:schemeClr val="tx1"/>
                </a:solidFill>
              </a:rPr>
              <a:t>internetu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884" y="4005064"/>
            <a:ext cx="2664296" cy="17229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2227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/>
              <a:t>Bezpečný internet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cs-CZ" b="1" i="1" dirty="0" smtClean="0"/>
              <a:t>Co je podle vás (ne)bezpečný internet?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44635" y="2998561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ANITIVIR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33864" y="3309949"/>
            <a:ext cx="110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FIREWALL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1982" y="2790944"/>
            <a:ext cx="1448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UPOZORNĚNÍ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41428" y="4314777"/>
            <a:ext cx="775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HESLA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67152" y="4499443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ODHLÁŠENÍ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30864" y="3863947"/>
            <a:ext cx="158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OSOBNÍ ÚDAJE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27483" y="2549219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WI-FI SÍTĚ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8027" y="3591057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710732" y="3972792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MOBILNÍ INTERNET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490528" y="4942277"/>
            <a:ext cx="147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KYBERŠIKANA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722749" y="4714760"/>
            <a:ext cx="2255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ONLINE KOMUNIKACE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61688" y="530741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E-MAIL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72182" y="3118890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09897" y="2629229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EXTREMISMUS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73237" y="4345428"/>
            <a:ext cx="206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PODMÍNKY UŽÍVÁNÍ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15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 smtClean="0"/>
              <a:t>Jak na to?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947" y="1556792"/>
            <a:ext cx="8229600" cy="1036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u="sng" dirty="0">
                <a:hlinkClick r:id="rId3"/>
              </a:rPr>
              <a:t>www.childnet.com/teachers-and-professionals/for-you-as-a-professional/using-technology</a:t>
            </a:r>
            <a:endParaRPr lang="cs-CZ" sz="2800" b="1" dirty="0"/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6084167" cy="290368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07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340" y="5110627"/>
            <a:ext cx="2359521" cy="120981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Řízení rizik učitelem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499939"/>
              </p:ext>
            </p:extLst>
          </p:nvPr>
        </p:nvGraphicFramePr>
        <p:xfrm>
          <a:off x="1282092" y="1334910"/>
          <a:ext cx="6779096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61" y="1972865"/>
            <a:ext cx="1900211" cy="136815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495" y="1972865"/>
            <a:ext cx="2016224" cy="127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9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128" y="19776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/>
              <a:t>Učitelé jsou </a:t>
            </a:r>
            <a:r>
              <a:rPr lang="cs-CZ" sz="4000" b="1" dirty="0" smtClean="0"/>
              <a:t>přece taky </a:t>
            </a:r>
            <a:r>
              <a:rPr lang="cs-CZ" sz="4000" b="1" dirty="0"/>
              <a:t>lidi</a:t>
            </a:r>
            <a:r>
              <a:rPr lang="fr-BE" sz="4000" b="1" dirty="0"/>
              <a:t>!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546" y="1556792"/>
            <a:ext cx="8075240" cy="4205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Máme přátele</a:t>
            </a:r>
            <a:r>
              <a:rPr lang="en-IE" dirty="0"/>
              <a:t>....</a:t>
            </a:r>
          </a:p>
          <a:p>
            <a:pPr marL="0" indent="0">
              <a:buNone/>
            </a:pPr>
            <a:r>
              <a:rPr lang="cs-CZ" dirty="0"/>
              <a:t>Jsme na sociálních </a:t>
            </a:r>
            <a:r>
              <a:rPr lang="cs-CZ" dirty="0" smtClean="0"/>
              <a:t>sítích…</a:t>
            </a:r>
            <a:endParaRPr lang="en-IE" dirty="0"/>
          </a:p>
          <a:p>
            <a:pPr marL="0" indent="0">
              <a:buNone/>
            </a:pPr>
            <a:r>
              <a:rPr lang="cs-CZ" dirty="0" smtClean="0"/>
              <a:t>Zanecháváme </a:t>
            </a:r>
            <a:r>
              <a:rPr lang="cs-CZ" dirty="0"/>
              <a:t>digitální </a:t>
            </a:r>
            <a:r>
              <a:rPr lang="cs-CZ" dirty="0" smtClean="0"/>
              <a:t>stopy…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b="1" dirty="0" smtClean="0"/>
              <a:t>Jak tedy chránit </a:t>
            </a:r>
            <a:r>
              <a:rPr lang="cs-CZ" b="1" dirty="0"/>
              <a:t>svou digitální pověst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en-US" sz="2600" dirty="0" smtClean="0">
                <a:hlinkClick r:id="rId3"/>
              </a:rPr>
              <a:t>www.childnet.com/teachers-and-professionals/for-you-as-a-professional/professional-reputation</a:t>
            </a:r>
            <a:endParaRPr lang="en-US" sz="2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562" y="1412776"/>
            <a:ext cx="2582223" cy="1456755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76338" y="2869531"/>
            <a:ext cx="395037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/>
              <a:t>Případy vyhození učitele </a:t>
            </a:r>
            <a:r>
              <a:rPr lang="cs-CZ" sz="2000" dirty="0"/>
              <a:t>ze zaměstnání </a:t>
            </a:r>
            <a:r>
              <a:rPr lang="cs-CZ" sz="2000" dirty="0" smtClean="0"/>
              <a:t>poté, </a:t>
            </a:r>
            <a:r>
              <a:rPr lang="cs-CZ" sz="2000" dirty="0"/>
              <a:t>co </a:t>
            </a:r>
            <a:r>
              <a:rPr lang="cs-CZ" sz="2000" dirty="0" smtClean="0"/>
              <a:t>zveřejnil soukromé fotografie na internetu (hlavně </a:t>
            </a:r>
            <a:r>
              <a:rPr lang="cs-CZ" sz="2000" dirty="0" err="1" smtClean="0"/>
              <a:t>Facebooku</a:t>
            </a:r>
            <a:r>
              <a:rPr lang="cs-CZ" sz="2000" dirty="0" smtClean="0"/>
              <a:t>), nejsou výjimkou.</a:t>
            </a:r>
            <a:endParaRPr lang="en-IE" sz="2000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51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r"/>
            <a:r>
              <a:rPr lang="cs-CZ" b="1" dirty="0" smtClean="0"/>
              <a:t>Diskuze</a:t>
            </a:r>
            <a:endParaRPr lang="cs-CZ" b="1" dirty="0"/>
          </a:p>
        </p:txBody>
      </p:sp>
      <p:pic>
        <p:nvPicPr>
          <p:cNvPr id="4" name="Picture 3" descr="C:\Users\Grainne\AppData\Local\Microsoft\Windows\Temporary Internet Files\Content.IE5\B1K41DJG\MC90011087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1860" y="2426206"/>
            <a:ext cx="2520280" cy="20371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95537" y="1746394"/>
            <a:ext cx="835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J</a:t>
            </a:r>
            <a:r>
              <a:rPr lang="cs-CZ" sz="2800" dirty="0" smtClean="0"/>
              <a:t>ak </a:t>
            </a:r>
            <a:r>
              <a:rPr lang="cs-CZ" sz="2800" dirty="0"/>
              <a:t>mohou </a:t>
            </a:r>
            <a:r>
              <a:rPr lang="cs-CZ" sz="2800" b="1" dirty="0"/>
              <a:t>mladí lidé </a:t>
            </a:r>
            <a:r>
              <a:rPr lang="cs-CZ" sz="2800" dirty="0"/>
              <a:t>využívat internet </a:t>
            </a:r>
            <a:r>
              <a:rPr lang="cs-CZ" sz="2800" dirty="0" smtClean="0"/>
              <a:t>bezpečně?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7" y="4667364"/>
            <a:ext cx="8352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J</a:t>
            </a:r>
            <a:r>
              <a:rPr lang="cs-CZ" sz="2800" dirty="0" smtClean="0"/>
              <a:t>ak </a:t>
            </a:r>
            <a:r>
              <a:rPr lang="cs-CZ" sz="2800" dirty="0"/>
              <a:t>mohou </a:t>
            </a:r>
            <a:r>
              <a:rPr lang="cs-CZ" sz="2800" b="1" dirty="0"/>
              <a:t>učitelé</a:t>
            </a:r>
            <a:r>
              <a:rPr lang="cs-CZ" sz="2800" dirty="0"/>
              <a:t> využívat internet </a:t>
            </a:r>
            <a:r>
              <a:rPr lang="cs-CZ" sz="2800" dirty="0" smtClean="0"/>
              <a:t>bezpečně</a:t>
            </a:r>
          </a:p>
          <a:p>
            <a:pPr algn="ctr"/>
            <a:r>
              <a:rPr lang="cs-CZ" sz="2800" dirty="0" smtClean="0"/>
              <a:t> </a:t>
            </a:r>
            <a:r>
              <a:rPr lang="cs-CZ" sz="2800" dirty="0"/>
              <a:t>(pro svou potřebu, ale i pro profesní život ve </a:t>
            </a:r>
            <a:r>
              <a:rPr lang="cs-CZ" sz="2800" dirty="0" smtClean="0"/>
              <a:t>třídě)?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9536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26"/>
            <a:ext cx="9144000" cy="68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504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228</Words>
  <Application>Microsoft Office PowerPoint</Application>
  <PresentationFormat>Předvádění na obrazovce (4:3)</PresentationFormat>
  <Paragraphs>50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Vzdělávací program eSafety – Bezpečné virtuální prostředí</vt:lpstr>
      <vt:lpstr>Bezpečný internet</vt:lpstr>
      <vt:lpstr>Jak na to?</vt:lpstr>
      <vt:lpstr>Řízení rizik učitelem</vt:lpstr>
      <vt:lpstr>Učitelé jsou přece taky lidi!</vt:lpstr>
      <vt:lpstr>Diskuze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program eSafety – Bezpečné virtuální prostředí</dc:title>
  <dc:creator>Sarka</dc:creator>
  <cp:lastModifiedBy>Sarka</cp:lastModifiedBy>
  <cp:revision>14</cp:revision>
  <dcterms:created xsi:type="dcterms:W3CDTF">2014-04-15T07:44:32Z</dcterms:created>
  <dcterms:modified xsi:type="dcterms:W3CDTF">2014-07-02T12:25:48Z</dcterms:modified>
</cp:coreProperties>
</file>