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Gelasio"/>
      <p:regular r:id="rId15"/>
    </p:embeddedFont>
    <p:embeddedFont>
      <p:font typeface="Gelasio"/>
      <p:regular r:id="rId16"/>
    </p:embeddedFont>
    <p:embeddedFont>
      <p:font typeface="Gelasio"/>
      <p:regular r:id="rId17"/>
    </p:embeddedFont>
    <p:embeddedFont>
      <p:font typeface="Gelasio"/>
      <p:regular r:id="rId18"/>
    </p:embeddedFont>
    <p:embeddedFont>
      <p:font typeface="Lato"/>
      <p:regular r:id="rId19"/>
    </p:embeddedFont>
    <p:embeddedFont>
      <p:font typeface="Lato"/>
      <p:regular r:id="rId20"/>
    </p:embeddedFont>
    <p:embeddedFont>
      <p:font typeface="Lato"/>
      <p:regular r:id="rId21"/>
    </p:embeddedFont>
    <p:embeddedFont>
      <p:font typeface="La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Ohmův zákon: Základy elektrických veličin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Vítejte na prezentaci o Ohmově zákonu. Prozkoumáme vztahy mezi napětím, proudem a odporem. Tato znalost je klíčová pro studium elektrotechniky a fyziky.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6DFA8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87941" y="5616654"/>
            <a:ext cx="147280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Lato Medium" pitchFamily="34" charset="0"/>
                <a:ea typeface="Lato Medium" pitchFamily="34" charset="-122"/>
                <a:cs typeface="Lato Medium" pitchFamily="34" charset="-120"/>
              </a:rPr>
              <a:t>MT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245625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podle Martin Tuček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Ohmův zákon: Definice a historie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Definice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791545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Ohmův zákon: U = R × I. Popisuje vztah mezi napětím (U), odporem (R) a proudem (I).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0112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0911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Historie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791545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Georg Simon Ohm, německý fyzik, publikoval zákon v roce 1827 v "Die galvanische Kette".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72512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17439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Platnost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215539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Zákon platí pro materiály s konstantním odporem, vykazující lineární vztah mezi U a I.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0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Elektrické napětí (U)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Definice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Elektrický potenciální rozdíl mezi dvěma body. Měří se ve voltech (V).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21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Měření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Používá se voltmetr. Příklady: baterie 1,5 V, domácí zásuvka 230 V.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EMF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Elektromotorická síla (EMF) je klíčový pojem související s napětím.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Elektrický proud (I)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Definice a jednotka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Elektrický proud je tok elektrického náboje. Měří se v ampérech (A) pomocí ampérmetru.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Příklady a pojmy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Běžné v domácích spotřebičích. Klíčové pojmy: elektronický tok, směrování proudu.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216" y="610314"/>
            <a:ext cx="5537359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Elektrický odpor (R)</a:t>
            </a:r>
            <a:endParaRPr lang="en-US" sz="4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881" y="1745337"/>
            <a:ext cx="1618536" cy="12761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5498" y="2320052"/>
            <a:ext cx="119063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5075873" y="19667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Definice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5075873" y="2445663"/>
            <a:ext cx="39752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Míra odporu materiálu proti toku proudu.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909780" y="3033832"/>
            <a:ext cx="8890040" cy="15240"/>
          </a:xfrm>
          <a:prstGeom prst="roundRect">
            <a:avLst>
              <a:gd name="adj" fmla="val 610422"/>
            </a:avLst>
          </a:prstGeom>
          <a:solidFill>
            <a:srgbClr val="CECEC9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94" y="3076813"/>
            <a:ext cx="3237190" cy="12761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7639" y="3493413"/>
            <a:ext cx="154662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5885140" y="3298269"/>
            <a:ext cx="1132165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Jednotka</a:t>
            </a:r>
            <a:endParaRPr lang="en-US" sz="2150" dirty="0"/>
          </a:p>
        </p:txBody>
      </p:sp>
      <p:sp>
        <p:nvSpPr>
          <p:cNvPr id="11" name="Text 7"/>
          <p:cNvSpPr/>
          <p:nvPr/>
        </p:nvSpPr>
        <p:spPr>
          <a:xfrm>
            <a:off x="5885140" y="3777139"/>
            <a:ext cx="11321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Ohm (Ω)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719048" y="4365308"/>
            <a:ext cx="8080772" cy="15240"/>
          </a:xfrm>
          <a:prstGeom prst="roundRect">
            <a:avLst>
              <a:gd name="adj" fmla="val 610422"/>
            </a:avLst>
          </a:prstGeom>
          <a:solidFill>
            <a:srgbClr val="CECEC9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26" y="4408289"/>
            <a:ext cx="4855845" cy="127611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8710" y="4824889"/>
            <a:ext cx="152757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150" dirty="0"/>
          </a:p>
        </p:txBody>
      </p:sp>
      <p:sp>
        <p:nvSpPr>
          <p:cNvPr id="15" name="Text 10"/>
          <p:cNvSpPr/>
          <p:nvPr/>
        </p:nvSpPr>
        <p:spPr>
          <a:xfrm>
            <a:off x="6694527" y="4629745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Faktory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6694527" y="5108615"/>
            <a:ext cx="29947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Délka, průřez, materiál, teplota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6528435" y="5696783"/>
            <a:ext cx="7271385" cy="15240"/>
          </a:xfrm>
          <a:prstGeom prst="roundRect">
            <a:avLst>
              <a:gd name="adj" fmla="val 610422"/>
            </a:avLst>
          </a:prstGeom>
          <a:solidFill>
            <a:srgbClr val="CECEC9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39" y="5739765"/>
            <a:ext cx="6474500" cy="127611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66805" y="6156365"/>
            <a:ext cx="156448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5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150" dirty="0"/>
          </a:p>
        </p:txBody>
      </p:sp>
      <p:sp>
        <p:nvSpPr>
          <p:cNvPr id="20" name="Text 14"/>
          <p:cNvSpPr/>
          <p:nvPr/>
        </p:nvSpPr>
        <p:spPr>
          <a:xfrm>
            <a:off x="7503795" y="5961221"/>
            <a:ext cx="2064068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Příklady</a:t>
            </a:r>
            <a:endParaRPr lang="en-US" sz="2150" dirty="0"/>
          </a:p>
        </p:txBody>
      </p:sp>
      <p:sp>
        <p:nvSpPr>
          <p:cNvPr id="21" name="Text 15"/>
          <p:cNvSpPr/>
          <p:nvPr/>
        </p:nvSpPr>
        <p:spPr>
          <a:xfrm>
            <a:off x="7503795" y="6440091"/>
            <a:ext cx="20640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Rezistory v obvodech</a:t>
            </a:r>
            <a:endParaRPr lang="en-US" sz="1700" dirty="0"/>
          </a:p>
        </p:txBody>
      </p:sp>
      <p:sp>
        <p:nvSpPr>
          <p:cNvPr id="22" name="Text 16"/>
          <p:cNvSpPr/>
          <p:nvPr/>
        </p:nvSpPr>
        <p:spPr>
          <a:xfrm>
            <a:off x="775216" y="7264956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Klíčové pojmy: specifický odpor, ohmovský materiál. Odpor je zásadní pro regulaci proudu v obvodech.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2681" y="695920"/>
            <a:ext cx="6939915" cy="648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00"/>
              </a:lnSpc>
              <a:buNone/>
            </a:pPr>
            <a:r>
              <a:rPr lang="en-US" sz="40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Vzájemné vztahy mezi U, I a R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81" y="1655683"/>
            <a:ext cx="1037630" cy="1660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61540" y="1863209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Konstantní R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61540" y="2311837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 a I jsou přímo úměrné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81" y="3315891"/>
            <a:ext cx="1037630" cy="16602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61540" y="3523417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Konstantní U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61540" y="3972044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 a R jsou nepřímo úměrné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81" y="4976098"/>
            <a:ext cx="1037630" cy="16602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1540" y="5183624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Aplikace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61540" y="5632252"/>
            <a:ext cx="634257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Výpočet neznámé veličiny v obvodu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6212681" y="6869668"/>
            <a:ext cx="7691438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Grafické znázornění Ohmova zákona ukazuje lineární vztah mezi U a I pro konstantní R.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Aplikace Ohmova zákona v praxi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Elektrotechnika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Návrh a analýza elektrických obvodů. Řešení sériových a paralelních zapojení rezistorů.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Bezpečnost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Správný výběr odporu pro ochranu zařízení. Aplikace Kirchhoffových zákonů.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Měření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Praktické ukázky měření v reálném obvodu. Využití elektrické síly.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0303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Shrnutí a závěr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451973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CECEC9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94703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ECEC9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7071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47247" y="2792135"/>
            <a:ext cx="1462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6787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Hlavní body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3169206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Definice Ohmova zákona a vztahy mezi U, I a 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ECEC9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25339" y="4325898"/>
            <a:ext cx="19002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Význam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702969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Základ pro další studium elektřiny a elektroniky.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01456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ECEC9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26411" y="5859661"/>
            <a:ext cx="18776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Diskuse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23673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Prostor pro dotazy a praktické příklady.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2025-01-05T13:27:31Z</dcterms:created>
  <dcterms:modified xsi:type="dcterms:W3CDTF">2025-01-05T13:27:31Z</dcterms:modified>
</cp:coreProperties>
</file>