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58" r:id="rId7"/>
    <p:sldId id="260" r:id="rId8"/>
    <p:sldId id="259" r:id="rId9"/>
    <p:sldId id="262" r:id="rId10"/>
    <p:sldId id="294" r:id="rId11"/>
    <p:sldId id="263" r:id="rId12"/>
    <p:sldId id="265" r:id="rId13"/>
    <p:sldId id="261" r:id="rId14"/>
    <p:sldId id="264" r:id="rId15"/>
    <p:sldId id="266" r:id="rId16"/>
    <p:sldId id="267" r:id="rId17"/>
    <p:sldId id="269" r:id="rId18"/>
    <p:sldId id="271" r:id="rId19"/>
    <p:sldId id="275" r:id="rId20"/>
    <p:sldId id="276" r:id="rId21"/>
    <p:sldId id="270" r:id="rId22"/>
    <p:sldId id="295" r:id="rId23"/>
    <p:sldId id="280" r:id="rId24"/>
    <p:sldId id="279" r:id="rId25"/>
    <p:sldId id="281" r:id="rId26"/>
    <p:sldId id="291" r:id="rId27"/>
    <p:sldId id="282" r:id="rId28"/>
    <p:sldId id="268" r:id="rId29"/>
    <p:sldId id="283" r:id="rId30"/>
    <p:sldId id="278" r:id="rId31"/>
    <p:sldId id="284" r:id="rId32"/>
    <p:sldId id="285" r:id="rId33"/>
    <p:sldId id="287" r:id="rId34"/>
    <p:sldId id="289" r:id="rId35"/>
    <p:sldId id="288" r:id="rId36"/>
    <p:sldId id="286" r:id="rId37"/>
    <p:sldId id="296" r:id="rId38"/>
    <p:sldId id="277" r:id="rId39"/>
    <p:sldId id="290" r:id="rId40"/>
    <p:sldId id="293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6B3EC-C936-4574-98E2-598F465F0745}" v="8" dt="2024-11-08T18:10:18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30" autoAdjust="0"/>
  </p:normalViewPr>
  <p:slideViewPr>
    <p:cSldViewPr snapToGrid="0">
      <p:cViewPr varScale="1">
        <p:scale>
          <a:sx n="92" d="100"/>
          <a:sy n="92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Milička" userId="d671cc95-b13c-49a8-a4f1-d0f527d74e49" providerId="ADAL" clId="{85D6B3EC-C936-4574-98E2-598F465F0745}"/>
    <pc:docChg chg="undo custSel addSld delSld modSld">
      <pc:chgData name="Tomáš Milička" userId="d671cc95-b13c-49a8-a4f1-d0f527d74e49" providerId="ADAL" clId="{85D6B3EC-C936-4574-98E2-598F465F0745}" dt="2024-11-08T18:10:28.927" v="284" actId="47"/>
      <pc:docMkLst>
        <pc:docMk/>
      </pc:docMkLst>
      <pc:sldChg chg="addSp delSp modSp mod">
        <pc:chgData name="Tomáš Milička" userId="d671cc95-b13c-49a8-a4f1-d0f527d74e49" providerId="ADAL" clId="{85D6B3EC-C936-4574-98E2-598F465F0745}" dt="2024-11-03T16:56:37.505" v="39" actId="1076"/>
        <pc:sldMkLst>
          <pc:docMk/>
          <pc:sldMk cId="2103562199" sldId="256"/>
        </pc:sldMkLst>
        <pc:spChg chg="mod">
          <ac:chgData name="Tomáš Milička" userId="d671cc95-b13c-49a8-a4f1-d0f527d74e49" providerId="ADAL" clId="{85D6B3EC-C936-4574-98E2-598F465F0745}" dt="2024-11-03T16:48:12.653" v="3" actId="20577"/>
          <ac:spMkLst>
            <pc:docMk/>
            <pc:sldMk cId="2103562199" sldId="256"/>
            <ac:spMk id="3" creationId="{86BF297A-AE29-3A83-20EC-1203D1AB3CAE}"/>
          </ac:spMkLst>
        </pc:spChg>
        <pc:picChg chg="add mod">
          <ac:chgData name="Tomáš Milička" userId="d671cc95-b13c-49a8-a4f1-d0f527d74e49" providerId="ADAL" clId="{85D6B3EC-C936-4574-98E2-598F465F0745}" dt="2024-11-03T16:56:37.505" v="39" actId="1076"/>
          <ac:picMkLst>
            <pc:docMk/>
            <pc:sldMk cId="2103562199" sldId="256"/>
            <ac:picMk id="10" creationId="{210C9C0B-FC39-DB92-F837-CD5963927DE6}"/>
          </ac:picMkLst>
        </pc:picChg>
        <pc:picChg chg="del">
          <ac:chgData name="Tomáš Milička" userId="d671cc95-b13c-49a8-a4f1-d0f527d74e49" providerId="ADAL" clId="{85D6B3EC-C936-4574-98E2-598F465F0745}" dt="2024-11-03T16:56:25.659" v="38" actId="478"/>
          <ac:picMkLst>
            <pc:docMk/>
            <pc:sldMk cId="2103562199" sldId="256"/>
            <ac:picMk id="1026" creationId="{D50164CE-E505-E3B9-FD3F-6E162E08C1DC}"/>
          </ac:picMkLst>
        </pc:picChg>
      </pc:sldChg>
      <pc:sldChg chg="modSp mod">
        <pc:chgData name="Tomáš Milička" userId="d671cc95-b13c-49a8-a4f1-d0f527d74e49" providerId="ADAL" clId="{85D6B3EC-C936-4574-98E2-598F465F0745}" dt="2024-11-08T17:55:03.984" v="133" actId="207"/>
        <pc:sldMkLst>
          <pc:docMk/>
          <pc:sldMk cId="1853806692" sldId="257"/>
        </pc:sldMkLst>
        <pc:spChg chg="mod">
          <ac:chgData name="Tomáš Milička" userId="d671cc95-b13c-49a8-a4f1-d0f527d74e49" providerId="ADAL" clId="{85D6B3EC-C936-4574-98E2-598F465F0745}" dt="2024-11-08T17:55:03.984" v="133" actId="207"/>
          <ac:spMkLst>
            <pc:docMk/>
            <pc:sldMk cId="1853806692" sldId="257"/>
            <ac:spMk id="3" creationId="{79DEA892-6152-D520-8DAD-7F0287669F2C}"/>
          </ac:spMkLst>
        </pc:spChg>
      </pc:sldChg>
      <pc:sldChg chg="addSp delSp modSp mod">
        <pc:chgData name="Tomáš Milička" userId="d671cc95-b13c-49a8-a4f1-d0f527d74e49" providerId="ADAL" clId="{85D6B3EC-C936-4574-98E2-598F465F0745}" dt="2024-11-08T17:27:41.626" v="55" actId="1076"/>
        <pc:sldMkLst>
          <pc:docMk/>
          <pc:sldMk cId="759488746" sldId="258"/>
        </pc:sldMkLst>
        <pc:spChg chg="mod">
          <ac:chgData name="Tomáš Milička" userId="d671cc95-b13c-49a8-a4f1-d0f527d74e49" providerId="ADAL" clId="{85D6B3EC-C936-4574-98E2-598F465F0745}" dt="2024-11-08T17:27:41.626" v="55" actId="1076"/>
          <ac:spMkLst>
            <pc:docMk/>
            <pc:sldMk cId="759488746" sldId="258"/>
            <ac:spMk id="6" creationId="{D01CF1FA-52EE-E59C-A27A-F816FF76051B}"/>
          </ac:spMkLst>
        </pc:spChg>
        <pc:picChg chg="add del mod">
          <ac:chgData name="Tomáš Milička" userId="d671cc95-b13c-49a8-a4f1-d0f527d74e49" providerId="ADAL" clId="{85D6B3EC-C936-4574-98E2-598F465F0745}" dt="2024-11-08T17:27:15.300" v="50" actId="478"/>
          <ac:picMkLst>
            <pc:docMk/>
            <pc:sldMk cId="759488746" sldId="258"/>
            <ac:picMk id="3" creationId="{8B7D6E1F-A203-90BB-8AAD-5BBC6E2CCB67}"/>
          </ac:picMkLst>
        </pc:picChg>
        <pc:picChg chg="add mod">
          <ac:chgData name="Tomáš Milička" userId="d671cc95-b13c-49a8-a4f1-d0f527d74e49" providerId="ADAL" clId="{85D6B3EC-C936-4574-98E2-598F465F0745}" dt="2024-11-08T17:27:38.844" v="53" actId="1076"/>
          <ac:picMkLst>
            <pc:docMk/>
            <pc:sldMk cId="759488746" sldId="258"/>
            <ac:picMk id="4" creationId="{BA67A75A-874A-72FC-3270-FEBC89161EAB}"/>
          </ac:picMkLst>
        </pc:picChg>
        <pc:picChg chg="del">
          <ac:chgData name="Tomáš Milička" userId="d671cc95-b13c-49a8-a4f1-d0f527d74e49" providerId="ADAL" clId="{85D6B3EC-C936-4574-98E2-598F465F0745}" dt="2024-11-08T17:25:35.324" v="46" actId="478"/>
          <ac:picMkLst>
            <pc:docMk/>
            <pc:sldMk cId="759488746" sldId="258"/>
            <ac:picMk id="7" creationId="{E1E14F69-3979-90D9-CA1A-919324A5A3F9}"/>
          </ac:picMkLst>
        </pc:picChg>
      </pc:sldChg>
      <pc:sldChg chg="modNotesTx">
        <pc:chgData name="Tomáš Milička" userId="d671cc95-b13c-49a8-a4f1-d0f527d74e49" providerId="ADAL" clId="{85D6B3EC-C936-4574-98E2-598F465F0745}" dt="2024-11-08T17:57:35.319" v="177" actId="20577"/>
        <pc:sldMkLst>
          <pc:docMk/>
          <pc:sldMk cId="1081137074" sldId="263"/>
        </pc:sldMkLst>
      </pc:sldChg>
      <pc:sldChg chg="modNotesTx">
        <pc:chgData name="Tomáš Milička" userId="d671cc95-b13c-49a8-a4f1-d0f527d74e49" providerId="ADAL" clId="{85D6B3EC-C936-4574-98E2-598F465F0745}" dt="2024-11-08T18:00:11.459" v="178"/>
        <pc:sldMkLst>
          <pc:docMk/>
          <pc:sldMk cId="2462896411" sldId="265"/>
        </pc:sldMkLst>
      </pc:sldChg>
      <pc:sldChg chg="modSp mod">
        <pc:chgData name="Tomáš Milička" userId="d671cc95-b13c-49a8-a4f1-d0f527d74e49" providerId="ADAL" clId="{85D6B3EC-C936-4574-98E2-598F465F0745}" dt="2024-11-03T16:50:17.985" v="35" actId="20577"/>
        <pc:sldMkLst>
          <pc:docMk/>
          <pc:sldMk cId="1480285011" sldId="270"/>
        </pc:sldMkLst>
        <pc:spChg chg="mod">
          <ac:chgData name="Tomáš Milička" userId="d671cc95-b13c-49a8-a4f1-d0f527d74e49" providerId="ADAL" clId="{85D6B3EC-C936-4574-98E2-598F465F0745}" dt="2024-11-03T16:50:17.985" v="35" actId="20577"/>
          <ac:spMkLst>
            <pc:docMk/>
            <pc:sldMk cId="1480285011" sldId="270"/>
            <ac:spMk id="9" creationId="{FA35FDCF-0A69-AD4F-B0F4-4A2DEAA8EC1A}"/>
          </ac:spMkLst>
        </pc:spChg>
      </pc:sldChg>
      <pc:sldChg chg="modSp mod">
        <pc:chgData name="Tomáš Milička" userId="d671cc95-b13c-49a8-a4f1-d0f527d74e49" providerId="ADAL" clId="{85D6B3EC-C936-4574-98E2-598F465F0745}" dt="2024-11-08T17:37:31.574" v="103" actId="20577"/>
        <pc:sldMkLst>
          <pc:docMk/>
          <pc:sldMk cId="1759030108" sldId="271"/>
        </pc:sldMkLst>
        <pc:spChg chg="mod">
          <ac:chgData name="Tomáš Milička" userId="d671cc95-b13c-49a8-a4f1-d0f527d74e49" providerId="ADAL" clId="{85D6B3EC-C936-4574-98E2-598F465F0745}" dt="2024-11-08T17:37:31.574" v="103" actId="20577"/>
          <ac:spMkLst>
            <pc:docMk/>
            <pc:sldMk cId="1759030108" sldId="271"/>
            <ac:spMk id="3" creationId="{F6686B59-37D1-EC79-AD98-B1F931583B75}"/>
          </ac:spMkLst>
        </pc:spChg>
      </pc:sldChg>
      <pc:sldChg chg="del">
        <pc:chgData name="Tomáš Milička" userId="d671cc95-b13c-49a8-a4f1-d0f527d74e49" providerId="ADAL" clId="{85D6B3EC-C936-4574-98E2-598F465F0745}" dt="2024-11-08T17:35:38.511" v="59" actId="47"/>
        <pc:sldMkLst>
          <pc:docMk/>
          <pc:sldMk cId="2822452725" sldId="273"/>
        </pc:sldMkLst>
      </pc:sldChg>
      <pc:sldChg chg="modSp mod">
        <pc:chgData name="Tomáš Milička" userId="d671cc95-b13c-49a8-a4f1-d0f527d74e49" providerId="ADAL" clId="{85D6B3EC-C936-4574-98E2-598F465F0745}" dt="2024-11-08T17:37:50.004" v="128" actId="20577"/>
        <pc:sldMkLst>
          <pc:docMk/>
          <pc:sldMk cId="1558939354" sldId="275"/>
        </pc:sldMkLst>
        <pc:spChg chg="mod">
          <ac:chgData name="Tomáš Milička" userId="d671cc95-b13c-49a8-a4f1-d0f527d74e49" providerId="ADAL" clId="{85D6B3EC-C936-4574-98E2-598F465F0745}" dt="2024-11-08T17:37:50.004" v="128" actId="20577"/>
          <ac:spMkLst>
            <pc:docMk/>
            <pc:sldMk cId="1558939354" sldId="275"/>
            <ac:spMk id="3" creationId="{F6686B59-37D1-EC79-AD98-B1F931583B75}"/>
          </ac:spMkLst>
        </pc:spChg>
      </pc:sldChg>
      <pc:sldChg chg="modSp mod">
        <pc:chgData name="Tomáš Milička" userId="d671cc95-b13c-49a8-a4f1-d0f527d74e49" providerId="ADAL" clId="{85D6B3EC-C936-4574-98E2-598F465F0745}" dt="2024-11-08T17:49:57.631" v="132" actId="20577"/>
        <pc:sldMkLst>
          <pc:docMk/>
          <pc:sldMk cId="3817596651" sldId="276"/>
        </pc:sldMkLst>
        <pc:spChg chg="mod">
          <ac:chgData name="Tomáš Milička" userId="d671cc95-b13c-49a8-a4f1-d0f527d74e49" providerId="ADAL" clId="{85D6B3EC-C936-4574-98E2-598F465F0745}" dt="2024-11-08T17:49:57.631" v="132" actId="20577"/>
          <ac:spMkLst>
            <pc:docMk/>
            <pc:sldMk cId="3817596651" sldId="276"/>
            <ac:spMk id="8" creationId="{AE6A329B-74D8-8B36-55B3-48E359F85A9F}"/>
          </ac:spMkLst>
        </pc:spChg>
      </pc:sldChg>
      <pc:sldChg chg="modNotesTx">
        <pc:chgData name="Tomáš Milička" userId="d671cc95-b13c-49a8-a4f1-d0f527d74e49" providerId="ADAL" clId="{85D6B3EC-C936-4574-98E2-598F465F0745}" dt="2024-11-08T18:05:06.253" v="257" actId="20577"/>
        <pc:sldMkLst>
          <pc:docMk/>
          <pc:sldMk cId="463152146" sldId="281"/>
        </pc:sldMkLst>
      </pc:sldChg>
      <pc:sldChg chg="del">
        <pc:chgData name="Tomáš Milička" userId="d671cc95-b13c-49a8-a4f1-d0f527d74e49" providerId="ADAL" clId="{85D6B3EC-C936-4574-98E2-598F465F0745}" dt="2024-11-08T18:10:28.927" v="284" actId="47"/>
        <pc:sldMkLst>
          <pc:docMk/>
          <pc:sldMk cId="672887078" sldId="292"/>
        </pc:sldMkLst>
      </pc:sldChg>
      <pc:sldChg chg="delSp modSp add mod setBg delDesignElem">
        <pc:chgData name="Tomáš Milička" userId="d671cc95-b13c-49a8-a4f1-d0f527d74e49" providerId="ADAL" clId="{85D6B3EC-C936-4574-98E2-598F465F0745}" dt="2024-11-08T17:35:33.887" v="58"/>
        <pc:sldMkLst>
          <pc:docMk/>
          <pc:sldMk cId="3789852917" sldId="294"/>
        </pc:sldMkLst>
        <pc:spChg chg="mod">
          <ac:chgData name="Tomáš Milička" userId="d671cc95-b13c-49a8-a4f1-d0f527d74e49" providerId="ADAL" clId="{85D6B3EC-C936-4574-98E2-598F465F0745}" dt="2024-11-08T17:35:33.887" v="58"/>
          <ac:spMkLst>
            <pc:docMk/>
            <pc:sldMk cId="3789852917" sldId="294"/>
            <ac:spMk id="2" creationId="{215CD113-77E4-6223-4862-F8A0EF8CD183}"/>
          </ac:spMkLst>
        </pc:spChg>
        <pc:spChg chg="del">
          <ac:chgData name="Tomáš Milička" userId="d671cc95-b13c-49a8-a4f1-d0f527d74e49" providerId="ADAL" clId="{85D6B3EC-C936-4574-98E2-598F465F0745}" dt="2024-11-08T17:35:23.223" v="57"/>
          <ac:spMkLst>
            <pc:docMk/>
            <pc:sldMk cId="3789852917" sldId="294"/>
            <ac:spMk id="12" creationId="{F70F9028-7D2E-F7DF-8C20-ADAC05191CFB}"/>
          </ac:spMkLst>
        </pc:spChg>
      </pc:sldChg>
      <pc:sldChg chg="addSp modSp new mod">
        <pc:chgData name="Tomáš Milička" userId="d671cc95-b13c-49a8-a4f1-d0f527d74e49" providerId="ADAL" clId="{85D6B3EC-C936-4574-98E2-598F465F0745}" dt="2024-11-08T18:06:38.160" v="281" actId="1076"/>
        <pc:sldMkLst>
          <pc:docMk/>
          <pc:sldMk cId="79491454" sldId="295"/>
        </pc:sldMkLst>
        <pc:spChg chg="mod">
          <ac:chgData name="Tomáš Milička" userId="d671cc95-b13c-49a8-a4f1-d0f527d74e49" providerId="ADAL" clId="{85D6B3EC-C936-4574-98E2-598F465F0745}" dt="2024-11-08T18:05:39.793" v="276" actId="20577"/>
          <ac:spMkLst>
            <pc:docMk/>
            <pc:sldMk cId="79491454" sldId="295"/>
            <ac:spMk id="2" creationId="{F194C97F-2A85-5A83-B252-01EBE7D6D8FD}"/>
          </ac:spMkLst>
        </pc:spChg>
        <pc:spChg chg="mod">
          <ac:chgData name="Tomáš Milička" userId="d671cc95-b13c-49a8-a4f1-d0f527d74e49" providerId="ADAL" clId="{85D6B3EC-C936-4574-98E2-598F465F0745}" dt="2024-11-08T18:06:18.680" v="279" actId="20577"/>
          <ac:spMkLst>
            <pc:docMk/>
            <pc:sldMk cId="79491454" sldId="295"/>
            <ac:spMk id="3" creationId="{22BCEBB2-18A8-BC95-6CA0-33F1D87C9014}"/>
          </ac:spMkLst>
        </pc:spChg>
        <pc:picChg chg="add mod">
          <ac:chgData name="Tomáš Milička" userId="d671cc95-b13c-49a8-a4f1-d0f527d74e49" providerId="ADAL" clId="{85D6B3EC-C936-4574-98E2-598F465F0745}" dt="2024-11-08T18:06:38.160" v="281" actId="1076"/>
          <ac:picMkLst>
            <pc:docMk/>
            <pc:sldMk cId="79491454" sldId="295"/>
            <ac:picMk id="5" creationId="{856D1CE7-2E59-45A2-EFC1-6F7E2389BE06}"/>
          </ac:picMkLst>
        </pc:picChg>
      </pc:sldChg>
      <pc:sldChg chg="modSp add mod">
        <pc:chgData name="Tomáš Milička" userId="d671cc95-b13c-49a8-a4f1-d0f527d74e49" providerId="ADAL" clId="{85D6B3EC-C936-4574-98E2-598F465F0745}" dt="2024-11-08T18:10:26.354" v="283"/>
        <pc:sldMkLst>
          <pc:docMk/>
          <pc:sldMk cId="4163450025" sldId="296"/>
        </pc:sldMkLst>
        <pc:spChg chg="mod">
          <ac:chgData name="Tomáš Milička" userId="d671cc95-b13c-49a8-a4f1-d0f527d74e49" providerId="ADAL" clId="{85D6B3EC-C936-4574-98E2-598F465F0745}" dt="2024-11-08T18:10:26.354" v="283"/>
          <ac:spMkLst>
            <pc:docMk/>
            <pc:sldMk cId="4163450025" sldId="296"/>
            <ac:spMk id="2" creationId="{6015616A-4DC8-09DC-182F-35FCF2A74217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F1A7A-4B51-4750-B8DB-F52F0074BD4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1A02637-7BA8-4665-AF18-57B5A6DCD606}">
      <dgm:prSet phldrT="[Text]"/>
      <dgm:spPr/>
      <dgm:t>
        <a:bodyPr/>
        <a:lstStyle/>
        <a:p>
          <a:r>
            <a:rPr lang="cs-CZ" dirty="0"/>
            <a:t>Office 365 A1</a:t>
          </a:r>
        </a:p>
      </dgm:t>
    </dgm:pt>
    <dgm:pt modelId="{2DF59773-74C7-47AF-B7B6-D13761809837}" type="parTrans" cxnId="{221B760C-A3A1-4473-9E1B-E20A8F12F132}">
      <dgm:prSet/>
      <dgm:spPr/>
      <dgm:t>
        <a:bodyPr/>
        <a:lstStyle/>
        <a:p>
          <a:endParaRPr lang="cs-CZ"/>
        </a:p>
      </dgm:t>
    </dgm:pt>
    <dgm:pt modelId="{3236168B-17B1-4E61-A614-B8CAFBE5B708}" type="sibTrans" cxnId="{221B760C-A3A1-4473-9E1B-E20A8F12F132}">
      <dgm:prSet/>
      <dgm:spPr/>
      <dgm:t>
        <a:bodyPr/>
        <a:lstStyle/>
        <a:p>
          <a:endParaRPr lang="cs-CZ"/>
        </a:p>
      </dgm:t>
    </dgm:pt>
    <dgm:pt modelId="{A7F40F5D-F0A1-4B02-ADF2-92EDD75C15C0}">
      <dgm:prSet phldrT="[Text]"/>
      <dgm:spPr/>
      <dgm:t>
        <a:bodyPr/>
        <a:lstStyle/>
        <a:p>
          <a:r>
            <a:rPr lang="cs-CZ" dirty="0"/>
            <a:t>Microsoft 365 A3 </a:t>
          </a:r>
        </a:p>
      </dgm:t>
    </dgm:pt>
    <dgm:pt modelId="{B91C8BA9-D261-4187-849F-D403562A7B99}" type="parTrans" cxnId="{716397B9-1E0B-49EF-9BCC-E4C0AD1D2CA5}">
      <dgm:prSet/>
      <dgm:spPr/>
      <dgm:t>
        <a:bodyPr/>
        <a:lstStyle/>
        <a:p>
          <a:endParaRPr lang="cs-CZ"/>
        </a:p>
      </dgm:t>
    </dgm:pt>
    <dgm:pt modelId="{2F89BE52-08DD-442B-84F2-45E030C2680A}" type="sibTrans" cxnId="{716397B9-1E0B-49EF-9BCC-E4C0AD1D2CA5}">
      <dgm:prSet/>
      <dgm:spPr/>
      <dgm:t>
        <a:bodyPr/>
        <a:lstStyle/>
        <a:p>
          <a:endParaRPr lang="cs-CZ"/>
        </a:p>
      </dgm:t>
    </dgm:pt>
    <dgm:pt modelId="{F1727024-E138-413D-8423-6CF0FCEF7C13}">
      <dgm:prSet phldrT="[Text]"/>
      <dgm:spPr/>
      <dgm:t>
        <a:bodyPr/>
        <a:lstStyle/>
        <a:p>
          <a:r>
            <a:rPr lang="cs-CZ" dirty="0"/>
            <a:t>Microsoft 365 A5</a:t>
          </a:r>
        </a:p>
      </dgm:t>
    </dgm:pt>
    <dgm:pt modelId="{F178C4A6-D32C-4CB6-BE60-D89F92C3982D}" type="parTrans" cxnId="{DE5BC3FA-B820-4FCC-9D40-B95E9F36C87C}">
      <dgm:prSet/>
      <dgm:spPr/>
      <dgm:t>
        <a:bodyPr/>
        <a:lstStyle/>
        <a:p>
          <a:endParaRPr lang="cs-CZ"/>
        </a:p>
      </dgm:t>
    </dgm:pt>
    <dgm:pt modelId="{3822B97C-4075-4BEA-8755-3E2F7130EC9F}" type="sibTrans" cxnId="{DE5BC3FA-B820-4FCC-9D40-B95E9F36C87C}">
      <dgm:prSet/>
      <dgm:spPr/>
      <dgm:t>
        <a:bodyPr/>
        <a:lstStyle/>
        <a:p>
          <a:endParaRPr lang="cs-CZ"/>
        </a:p>
      </dgm:t>
    </dgm:pt>
    <dgm:pt modelId="{16A08F9B-3D94-4266-BE8E-CB6A7A9DCE43}" type="pres">
      <dgm:prSet presAssocID="{116F1A7A-4B51-4750-B8DB-F52F0074BD44}" presName="arrowDiagram" presStyleCnt="0">
        <dgm:presLayoutVars>
          <dgm:chMax val="5"/>
          <dgm:dir/>
          <dgm:resizeHandles val="exact"/>
        </dgm:presLayoutVars>
      </dgm:prSet>
      <dgm:spPr/>
    </dgm:pt>
    <dgm:pt modelId="{EF4ACC72-7FAF-4C7C-AE9A-8BA7D75FAAE4}" type="pres">
      <dgm:prSet presAssocID="{116F1A7A-4B51-4750-B8DB-F52F0074BD44}" presName="arrow" presStyleLbl="bgShp" presStyleIdx="0" presStyleCnt="1"/>
      <dgm:spPr/>
    </dgm:pt>
    <dgm:pt modelId="{BC2B7445-1F73-473E-94F8-33D0A3594043}" type="pres">
      <dgm:prSet presAssocID="{116F1A7A-4B51-4750-B8DB-F52F0074BD44}" presName="arrowDiagram3" presStyleCnt="0"/>
      <dgm:spPr/>
    </dgm:pt>
    <dgm:pt modelId="{D1DAC87D-79C8-4AE6-A1C9-E914FDD7C058}" type="pres">
      <dgm:prSet presAssocID="{91A02637-7BA8-4665-AF18-57B5A6DCD606}" presName="bullet3a" presStyleLbl="node1" presStyleIdx="0" presStyleCnt="3"/>
      <dgm:spPr/>
    </dgm:pt>
    <dgm:pt modelId="{92E0E7FF-FE54-4B92-99E7-B5CF69EE2524}" type="pres">
      <dgm:prSet presAssocID="{91A02637-7BA8-4665-AF18-57B5A6DCD606}" presName="textBox3a" presStyleLbl="revTx" presStyleIdx="0" presStyleCnt="3">
        <dgm:presLayoutVars>
          <dgm:bulletEnabled val="1"/>
        </dgm:presLayoutVars>
      </dgm:prSet>
      <dgm:spPr/>
    </dgm:pt>
    <dgm:pt modelId="{80D32012-2797-4CC4-9C8D-07E68C96FCC4}" type="pres">
      <dgm:prSet presAssocID="{A7F40F5D-F0A1-4B02-ADF2-92EDD75C15C0}" presName="bullet3b" presStyleLbl="node1" presStyleIdx="1" presStyleCnt="3"/>
      <dgm:spPr/>
    </dgm:pt>
    <dgm:pt modelId="{5965A033-81E7-4D11-AE12-31747177A9B1}" type="pres">
      <dgm:prSet presAssocID="{A7F40F5D-F0A1-4B02-ADF2-92EDD75C15C0}" presName="textBox3b" presStyleLbl="revTx" presStyleIdx="1" presStyleCnt="3">
        <dgm:presLayoutVars>
          <dgm:bulletEnabled val="1"/>
        </dgm:presLayoutVars>
      </dgm:prSet>
      <dgm:spPr/>
    </dgm:pt>
    <dgm:pt modelId="{0719E0A9-BB2B-4117-9061-338C34549F52}" type="pres">
      <dgm:prSet presAssocID="{F1727024-E138-413D-8423-6CF0FCEF7C13}" presName="bullet3c" presStyleLbl="node1" presStyleIdx="2" presStyleCnt="3"/>
      <dgm:spPr/>
    </dgm:pt>
    <dgm:pt modelId="{FF960C77-75EF-4696-A591-71493FD18DEA}" type="pres">
      <dgm:prSet presAssocID="{F1727024-E138-413D-8423-6CF0FCEF7C1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221B760C-A3A1-4473-9E1B-E20A8F12F132}" srcId="{116F1A7A-4B51-4750-B8DB-F52F0074BD44}" destId="{91A02637-7BA8-4665-AF18-57B5A6DCD606}" srcOrd="0" destOrd="0" parTransId="{2DF59773-74C7-47AF-B7B6-D13761809837}" sibTransId="{3236168B-17B1-4E61-A614-B8CAFBE5B708}"/>
    <dgm:cxn modelId="{843D5B14-1CA6-48E9-8018-1DC2AC090D03}" type="presOf" srcId="{116F1A7A-4B51-4750-B8DB-F52F0074BD44}" destId="{16A08F9B-3D94-4266-BE8E-CB6A7A9DCE43}" srcOrd="0" destOrd="0" presId="urn:microsoft.com/office/officeart/2005/8/layout/arrow2"/>
    <dgm:cxn modelId="{1CC12364-49B3-4022-9EF5-AF03A6BB97A3}" type="presOf" srcId="{91A02637-7BA8-4665-AF18-57B5A6DCD606}" destId="{92E0E7FF-FE54-4B92-99E7-B5CF69EE2524}" srcOrd="0" destOrd="0" presId="urn:microsoft.com/office/officeart/2005/8/layout/arrow2"/>
    <dgm:cxn modelId="{9C00C376-69C2-4F9A-9A14-17AA2587805C}" type="presOf" srcId="{F1727024-E138-413D-8423-6CF0FCEF7C13}" destId="{FF960C77-75EF-4696-A591-71493FD18DEA}" srcOrd="0" destOrd="0" presId="urn:microsoft.com/office/officeart/2005/8/layout/arrow2"/>
    <dgm:cxn modelId="{1E5CC37B-CF5F-4C9B-A607-3191ADCAFCE3}" type="presOf" srcId="{A7F40F5D-F0A1-4B02-ADF2-92EDD75C15C0}" destId="{5965A033-81E7-4D11-AE12-31747177A9B1}" srcOrd="0" destOrd="0" presId="urn:microsoft.com/office/officeart/2005/8/layout/arrow2"/>
    <dgm:cxn modelId="{716397B9-1E0B-49EF-9BCC-E4C0AD1D2CA5}" srcId="{116F1A7A-4B51-4750-B8DB-F52F0074BD44}" destId="{A7F40F5D-F0A1-4B02-ADF2-92EDD75C15C0}" srcOrd="1" destOrd="0" parTransId="{B91C8BA9-D261-4187-849F-D403562A7B99}" sibTransId="{2F89BE52-08DD-442B-84F2-45E030C2680A}"/>
    <dgm:cxn modelId="{DE5BC3FA-B820-4FCC-9D40-B95E9F36C87C}" srcId="{116F1A7A-4B51-4750-B8DB-F52F0074BD44}" destId="{F1727024-E138-413D-8423-6CF0FCEF7C13}" srcOrd="2" destOrd="0" parTransId="{F178C4A6-D32C-4CB6-BE60-D89F92C3982D}" sibTransId="{3822B97C-4075-4BEA-8755-3E2F7130EC9F}"/>
    <dgm:cxn modelId="{E9A2A966-DBE2-4E3E-B25B-37590C0C3EF9}" type="presParOf" srcId="{16A08F9B-3D94-4266-BE8E-CB6A7A9DCE43}" destId="{EF4ACC72-7FAF-4C7C-AE9A-8BA7D75FAAE4}" srcOrd="0" destOrd="0" presId="urn:microsoft.com/office/officeart/2005/8/layout/arrow2"/>
    <dgm:cxn modelId="{F37B9CB3-A493-4C06-BE5E-5F685FD87FD7}" type="presParOf" srcId="{16A08F9B-3D94-4266-BE8E-CB6A7A9DCE43}" destId="{BC2B7445-1F73-473E-94F8-33D0A3594043}" srcOrd="1" destOrd="0" presId="urn:microsoft.com/office/officeart/2005/8/layout/arrow2"/>
    <dgm:cxn modelId="{EEA3E380-A856-4951-BCBD-AC61C7EFD1F5}" type="presParOf" srcId="{BC2B7445-1F73-473E-94F8-33D0A3594043}" destId="{D1DAC87D-79C8-4AE6-A1C9-E914FDD7C058}" srcOrd="0" destOrd="0" presId="urn:microsoft.com/office/officeart/2005/8/layout/arrow2"/>
    <dgm:cxn modelId="{CB979413-6EDF-476B-BBF5-0CC9EF8DADB8}" type="presParOf" srcId="{BC2B7445-1F73-473E-94F8-33D0A3594043}" destId="{92E0E7FF-FE54-4B92-99E7-B5CF69EE2524}" srcOrd="1" destOrd="0" presId="urn:microsoft.com/office/officeart/2005/8/layout/arrow2"/>
    <dgm:cxn modelId="{E298645C-44CE-417E-ABB7-4286FBC8752D}" type="presParOf" srcId="{BC2B7445-1F73-473E-94F8-33D0A3594043}" destId="{80D32012-2797-4CC4-9C8D-07E68C96FCC4}" srcOrd="2" destOrd="0" presId="urn:microsoft.com/office/officeart/2005/8/layout/arrow2"/>
    <dgm:cxn modelId="{1ED37B01-141B-4E8A-A08A-39EB7B1E20D2}" type="presParOf" srcId="{BC2B7445-1F73-473E-94F8-33D0A3594043}" destId="{5965A033-81E7-4D11-AE12-31747177A9B1}" srcOrd="3" destOrd="0" presId="urn:microsoft.com/office/officeart/2005/8/layout/arrow2"/>
    <dgm:cxn modelId="{F78E2556-1D8C-47A9-B78F-627BF81674CF}" type="presParOf" srcId="{BC2B7445-1F73-473E-94F8-33D0A3594043}" destId="{0719E0A9-BB2B-4117-9061-338C34549F52}" srcOrd="4" destOrd="0" presId="urn:microsoft.com/office/officeart/2005/8/layout/arrow2"/>
    <dgm:cxn modelId="{3505A93E-4522-456B-8199-96D129E72FEB}" type="presParOf" srcId="{BC2B7445-1F73-473E-94F8-33D0A3594043}" destId="{FF960C77-75EF-4696-A591-71493FD18DE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9196E-77D0-41F6-B198-9F3775A28FF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09F06B0-B74B-4FF2-BAAA-77A5CBE7BCC7}">
      <dgm:prSet/>
      <dgm:spPr/>
      <dgm:t>
        <a:bodyPr/>
        <a:lstStyle/>
        <a:p>
          <a:pPr>
            <a:defRPr b="1"/>
          </a:pPr>
          <a:r>
            <a:rPr lang="cs-CZ"/>
            <a:t>Omezení školního prostoru</a:t>
          </a:r>
          <a:endParaRPr lang="en-US"/>
        </a:p>
      </dgm:t>
    </dgm:pt>
    <dgm:pt modelId="{F17BB1AE-F2A5-4F56-A02D-FC15873BF539}" type="parTrans" cxnId="{86CBFE82-A428-4D55-811A-C5BA728368AB}">
      <dgm:prSet/>
      <dgm:spPr/>
      <dgm:t>
        <a:bodyPr/>
        <a:lstStyle/>
        <a:p>
          <a:endParaRPr lang="en-US"/>
        </a:p>
      </dgm:t>
    </dgm:pt>
    <dgm:pt modelId="{981BC7FB-2A59-431E-8E8C-E26C54F19A80}" type="sibTrans" cxnId="{86CBFE82-A428-4D55-811A-C5BA728368AB}">
      <dgm:prSet/>
      <dgm:spPr/>
      <dgm:t>
        <a:bodyPr/>
        <a:lstStyle/>
        <a:p>
          <a:endParaRPr lang="en-US"/>
        </a:p>
      </dgm:t>
    </dgm:pt>
    <dgm:pt modelId="{A58A2D68-5E86-40B3-9872-DF2517944891}">
      <dgm:prSet/>
      <dgm:spPr/>
      <dgm:t>
        <a:bodyPr/>
        <a:lstStyle/>
        <a:p>
          <a:r>
            <a:rPr lang="cs-CZ" b="0" i="0"/>
            <a:t>Od příštího prodloužení smlouvy pro školu, ale ne dříve než 1. srpna 2024, dostanou všichni tenanti škol 100 TB bezplatného úložiště</a:t>
          </a:r>
          <a:endParaRPr lang="en-US"/>
        </a:p>
      </dgm:t>
    </dgm:pt>
    <dgm:pt modelId="{E7A45268-8F07-4C81-96F8-6B89A974FE66}" type="parTrans" cxnId="{43E17930-7E24-4C8B-9265-D01639D4A293}">
      <dgm:prSet/>
      <dgm:spPr/>
      <dgm:t>
        <a:bodyPr/>
        <a:lstStyle/>
        <a:p>
          <a:endParaRPr lang="en-US"/>
        </a:p>
      </dgm:t>
    </dgm:pt>
    <dgm:pt modelId="{36455E68-160F-4FA4-ADF4-953479C68F1A}" type="sibTrans" cxnId="{43E17930-7E24-4C8B-9265-D01639D4A293}">
      <dgm:prSet/>
      <dgm:spPr/>
      <dgm:t>
        <a:bodyPr/>
        <a:lstStyle/>
        <a:p>
          <a:endParaRPr lang="en-US"/>
        </a:p>
      </dgm:t>
    </dgm:pt>
    <dgm:pt modelId="{B15D3FBE-F27B-41D7-BD9A-6E9F8BB39C0E}">
      <dgm:prSet/>
      <dgm:spPr/>
      <dgm:t>
        <a:bodyPr/>
        <a:lstStyle/>
        <a:p>
          <a:pPr>
            <a:defRPr b="1"/>
          </a:pPr>
          <a:r>
            <a:rPr lang="cs-CZ" dirty="0"/>
            <a:t>Uživatelé s licencí Office 365 A1 – max. 100 GB</a:t>
          </a:r>
          <a:endParaRPr lang="en-US" dirty="0"/>
        </a:p>
      </dgm:t>
    </dgm:pt>
    <dgm:pt modelId="{F3FDB3D6-8BAC-487F-97E7-21A310F7061A}" type="parTrans" cxnId="{B37DFFA0-88FE-4A24-9913-6821910204D7}">
      <dgm:prSet/>
      <dgm:spPr/>
      <dgm:t>
        <a:bodyPr/>
        <a:lstStyle/>
        <a:p>
          <a:endParaRPr lang="en-US"/>
        </a:p>
      </dgm:t>
    </dgm:pt>
    <dgm:pt modelId="{72F265B6-C558-4CC4-8D87-AA8E2E0050F6}" type="sibTrans" cxnId="{B37DFFA0-88FE-4A24-9913-6821910204D7}">
      <dgm:prSet/>
      <dgm:spPr/>
      <dgm:t>
        <a:bodyPr/>
        <a:lstStyle/>
        <a:p>
          <a:endParaRPr lang="en-US"/>
        </a:p>
      </dgm:t>
    </dgm:pt>
    <dgm:pt modelId="{A849C0AF-3E59-45B3-B070-847BC5D90BCC}">
      <dgm:prSet/>
      <dgm:spPr/>
      <dgm:t>
        <a:bodyPr/>
        <a:lstStyle/>
        <a:p>
          <a:r>
            <a:rPr lang="cs-CZ"/>
            <a:t>Od února 2024</a:t>
          </a:r>
          <a:endParaRPr lang="en-US"/>
        </a:p>
      </dgm:t>
    </dgm:pt>
    <dgm:pt modelId="{8C006356-9516-4DB0-9B0C-94635AB962D5}" type="parTrans" cxnId="{E36B20EA-384E-4EDC-9760-5487A7D51845}">
      <dgm:prSet/>
      <dgm:spPr/>
      <dgm:t>
        <a:bodyPr/>
        <a:lstStyle/>
        <a:p>
          <a:endParaRPr lang="en-US"/>
        </a:p>
      </dgm:t>
    </dgm:pt>
    <dgm:pt modelId="{002D83D5-1302-46B6-80FB-CDB044F5ED85}" type="sibTrans" cxnId="{E36B20EA-384E-4EDC-9760-5487A7D51845}">
      <dgm:prSet/>
      <dgm:spPr/>
      <dgm:t>
        <a:bodyPr/>
        <a:lstStyle/>
        <a:p>
          <a:endParaRPr lang="en-US"/>
        </a:p>
      </dgm:t>
    </dgm:pt>
    <dgm:pt modelId="{1809E33A-F375-4D07-947D-EEA02D309249}" type="pres">
      <dgm:prSet presAssocID="{D6A9196E-77D0-41F6-B198-9F3775A28FF2}" presName="root" presStyleCnt="0">
        <dgm:presLayoutVars>
          <dgm:dir/>
          <dgm:resizeHandles val="exact"/>
        </dgm:presLayoutVars>
      </dgm:prSet>
      <dgm:spPr/>
    </dgm:pt>
    <dgm:pt modelId="{4DFC3390-7F5F-4951-BDC3-8F61F5ED6D18}" type="pres">
      <dgm:prSet presAssocID="{009F06B0-B74B-4FF2-BAAA-77A5CBE7BCC7}" presName="compNode" presStyleCnt="0"/>
      <dgm:spPr/>
    </dgm:pt>
    <dgm:pt modelId="{3FB0D919-01D8-42BB-B53D-1E0A02617598}" type="pres">
      <dgm:prSet presAssocID="{009F06B0-B74B-4FF2-BAAA-77A5CBE7BCC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rování"/>
        </a:ext>
      </dgm:extLst>
    </dgm:pt>
    <dgm:pt modelId="{FCF7236E-BE3A-4B3E-AC42-1D555BF859C3}" type="pres">
      <dgm:prSet presAssocID="{009F06B0-B74B-4FF2-BAAA-77A5CBE7BCC7}" presName="iconSpace" presStyleCnt="0"/>
      <dgm:spPr/>
    </dgm:pt>
    <dgm:pt modelId="{AE7377F9-5B3B-436E-9A8C-9CEE4CAE8EFF}" type="pres">
      <dgm:prSet presAssocID="{009F06B0-B74B-4FF2-BAAA-77A5CBE7BCC7}" presName="parTx" presStyleLbl="revTx" presStyleIdx="0" presStyleCnt="4">
        <dgm:presLayoutVars>
          <dgm:chMax val="0"/>
          <dgm:chPref val="0"/>
        </dgm:presLayoutVars>
      </dgm:prSet>
      <dgm:spPr/>
    </dgm:pt>
    <dgm:pt modelId="{6E14024E-3A03-4506-954D-903C8B060A78}" type="pres">
      <dgm:prSet presAssocID="{009F06B0-B74B-4FF2-BAAA-77A5CBE7BCC7}" presName="txSpace" presStyleCnt="0"/>
      <dgm:spPr/>
    </dgm:pt>
    <dgm:pt modelId="{9245B6CF-F00D-468C-BECF-1BA4097CE9C8}" type="pres">
      <dgm:prSet presAssocID="{009F06B0-B74B-4FF2-BAAA-77A5CBE7BCC7}" presName="desTx" presStyleLbl="revTx" presStyleIdx="1" presStyleCnt="4">
        <dgm:presLayoutVars/>
      </dgm:prSet>
      <dgm:spPr/>
    </dgm:pt>
    <dgm:pt modelId="{3A2D95D8-CDD5-45F8-B2BE-8DDDC1D98FEC}" type="pres">
      <dgm:prSet presAssocID="{981BC7FB-2A59-431E-8E8C-E26C54F19A80}" presName="sibTrans" presStyleCnt="0"/>
      <dgm:spPr/>
    </dgm:pt>
    <dgm:pt modelId="{8AC32AED-8A30-4ADF-A93B-DB35A6473F1B}" type="pres">
      <dgm:prSet presAssocID="{B15D3FBE-F27B-41D7-BD9A-6E9F8BB39C0E}" presName="compNode" presStyleCnt="0"/>
      <dgm:spPr/>
    </dgm:pt>
    <dgm:pt modelId="{80EE26B1-4E5B-4489-B0DE-07A9121BCBDD}" type="pres">
      <dgm:prSet presAssocID="{B15D3FBE-F27B-41D7-BD9A-6E9F8BB39C0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tebook"/>
        </a:ext>
      </dgm:extLst>
    </dgm:pt>
    <dgm:pt modelId="{06D53B2B-B835-4117-8886-E1A3733B6017}" type="pres">
      <dgm:prSet presAssocID="{B15D3FBE-F27B-41D7-BD9A-6E9F8BB39C0E}" presName="iconSpace" presStyleCnt="0"/>
      <dgm:spPr/>
    </dgm:pt>
    <dgm:pt modelId="{7B4261B7-B8E9-4EAC-A4E9-872FB76C2D0E}" type="pres">
      <dgm:prSet presAssocID="{B15D3FBE-F27B-41D7-BD9A-6E9F8BB39C0E}" presName="parTx" presStyleLbl="revTx" presStyleIdx="2" presStyleCnt="4">
        <dgm:presLayoutVars>
          <dgm:chMax val="0"/>
          <dgm:chPref val="0"/>
        </dgm:presLayoutVars>
      </dgm:prSet>
      <dgm:spPr/>
    </dgm:pt>
    <dgm:pt modelId="{FAAD49E0-9B22-4019-9803-219D0557F97C}" type="pres">
      <dgm:prSet presAssocID="{B15D3FBE-F27B-41D7-BD9A-6E9F8BB39C0E}" presName="txSpace" presStyleCnt="0"/>
      <dgm:spPr/>
    </dgm:pt>
    <dgm:pt modelId="{E42D4BB0-3456-43A8-8D48-19B896780E60}" type="pres">
      <dgm:prSet presAssocID="{B15D3FBE-F27B-41D7-BD9A-6E9F8BB39C0E}" presName="desTx" presStyleLbl="revTx" presStyleIdx="3" presStyleCnt="4">
        <dgm:presLayoutVars/>
      </dgm:prSet>
      <dgm:spPr/>
    </dgm:pt>
  </dgm:ptLst>
  <dgm:cxnLst>
    <dgm:cxn modelId="{F52B490C-FA2C-4ED8-8F66-D72A9285994E}" type="presOf" srcId="{D6A9196E-77D0-41F6-B198-9F3775A28FF2}" destId="{1809E33A-F375-4D07-947D-EEA02D309249}" srcOrd="0" destOrd="0" presId="urn:microsoft.com/office/officeart/2018/2/layout/IconLabelDescriptionList"/>
    <dgm:cxn modelId="{3BDFBF12-D12B-4CB6-BD6D-213977E42BF3}" type="presOf" srcId="{009F06B0-B74B-4FF2-BAAA-77A5CBE7BCC7}" destId="{AE7377F9-5B3B-436E-9A8C-9CEE4CAE8EFF}" srcOrd="0" destOrd="0" presId="urn:microsoft.com/office/officeart/2018/2/layout/IconLabelDescriptionList"/>
    <dgm:cxn modelId="{43E17930-7E24-4C8B-9265-D01639D4A293}" srcId="{009F06B0-B74B-4FF2-BAAA-77A5CBE7BCC7}" destId="{A58A2D68-5E86-40B3-9872-DF2517944891}" srcOrd="0" destOrd="0" parTransId="{E7A45268-8F07-4C81-96F8-6B89A974FE66}" sibTransId="{36455E68-160F-4FA4-ADF4-953479C68F1A}"/>
    <dgm:cxn modelId="{9D077A5C-549E-4D27-BB31-B04188A61FC1}" type="presOf" srcId="{A58A2D68-5E86-40B3-9872-DF2517944891}" destId="{9245B6CF-F00D-468C-BECF-1BA4097CE9C8}" srcOrd="0" destOrd="0" presId="urn:microsoft.com/office/officeart/2018/2/layout/IconLabelDescriptionList"/>
    <dgm:cxn modelId="{060C0654-AC56-4472-9F17-430A1127FFAE}" type="presOf" srcId="{A849C0AF-3E59-45B3-B070-847BC5D90BCC}" destId="{E42D4BB0-3456-43A8-8D48-19B896780E60}" srcOrd="0" destOrd="0" presId="urn:microsoft.com/office/officeart/2018/2/layout/IconLabelDescriptionList"/>
    <dgm:cxn modelId="{86CBFE82-A428-4D55-811A-C5BA728368AB}" srcId="{D6A9196E-77D0-41F6-B198-9F3775A28FF2}" destId="{009F06B0-B74B-4FF2-BAAA-77A5CBE7BCC7}" srcOrd="0" destOrd="0" parTransId="{F17BB1AE-F2A5-4F56-A02D-FC15873BF539}" sibTransId="{981BC7FB-2A59-431E-8E8C-E26C54F19A80}"/>
    <dgm:cxn modelId="{B37DFFA0-88FE-4A24-9913-6821910204D7}" srcId="{D6A9196E-77D0-41F6-B198-9F3775A28FF2}" destId="{B15D3FBE-F27B-41D7-BD9A-6E9F8BB39C0E}" srcOrd="1" destOrd="0" parTransId="{F3FDB3D6-8BAC-487F-97E7-21A310F7061A}" sibTransId="{72F265B6-C558-4CC4-8D87-AA8E2E0050F6}"/>
    <dgm:cxn modelId="{706016DC-FC6D-4BBB-8A34-51E9CA3A29E7}" type="presOf" srcId="{B15D3FBE-F27B-41D7-BD9A-6E9F8BB39C0E}" destId="{7B4261B7-B8E9-4EAC-A4E9-872FB76C2D0E}" srcOrd="0" destOrd="0" presId="urn:microsoft.com/office/officeart/2018/2/layout/IconLabelDescriptionList"/>
    <dgm:cxn modelId="{E36B20EA-384E-4EDC-9760-5487A7D51845}" srcId="{B15D3FBE-F27B-41D7-BD9A-6E9F8BB39C0E}" destId="{A849C0AF-3E59-45B3-B070-847BC5D90BCC}" srcOrd="0" destOrd="0" parTransId="{8C006356-9516-4DB0-9B0C-94635AB962D5}" sibTransId="{002D83D5-1302-46B6-80FB-CDB044F5ED85}"/>
    <dgm:cxn modelId="{BE7B8BB6-45A4-4612-B135-640D5DD8C548}" type="presParOf" srcId="{1809E33A-F375-4D07-947D-EEA02D309249}" destId="{4DFC3390-7F5F-4951-BDC3-8F61F5ED6D18}" srcOrd="0" destOrd="0" presId="urn:microsoft.com/office/officeart/2018/2/layout/IconLabelDescriptionList"/>
    <dgm:cxn modelId="{E73C746F-2FED-4DFD-B671-076729CDB797}" type="presParOf" srcId="{4DFC3390-7F5F-4951-BDC3-8F61F5ED6D18}" destId="{3FB0D919-01D8-42BB-B53D-1E0A02617598}" srcOrd="0" destOrd="0" presId="urn:microsoft.com/office/officeart/2018/2/layout/IconLabelDescriptionList"/>
    <dgm:cxn modelId="{07FCD1CE-64BD-4A85-9BE8-39D0C4999BF0}" type="presParOf" srcId="{4DFC3390-7F5F-4951-BDC3-8F61F5ED6D18}" destId="{FCF7236E-BE3A-4B3E-AC42-1D555BF859C3}" srcOrd="1" destOrd="0" presId="urn:microsoft.com/office/officeart/2018/2/layout/IconLabelDescriptionList"/>
    <dgm:cxn modelId="{FE6ABBBC-BD21-4034-AFA0-D6873BB40F6E}" type="presParOf" srcId="{4DFC3390-7F5F-4951-BDC3-8F61F5ED6D18}" destId="{AE7377F9-5B3B-436E-9A8C-9CEE4CAE8EFF}" srcOrd="2" destOrd="0" presId="urn:microsoft.com/office/officeart/2018/2/layout/IconLabelDescriptionList"/>
    <dgm:cxn modelId="{5721B973-3288-4CFD-A4E2-061ECA471880}" type="presParOf" srcId="{4DFC3390-7F5F-4951-BDC3-8F61F5ED6D18}" destId="{6E14024E-3A03-4506-954D-903C8B060A78}" srcOrd="3" destOrd="0" presId="urn:microsoft.com/office/officeart/2018/2/layout/IconLabelDescriptionList"/>
    <dgm:cxn modelId="{3122EC7B-9269-4B4C-B819-2DCF92507A70}" type="presParOf" srcId="{4DFC3390-7F5F-4951-BDC3-8F61F5ED6D18}" destId="{9245B6CF-F00D-468C-BECF-1BA4097CE9C8}" srcOrd="4" destOrd="0" presId="urn:microsoft.com/office/officeart/2018/2/layout/IconLabelDescriptionList"/>
    <dgm:cxn modelId="{72DF06BD-3A4C-4D46-9F15-4FB8660679D0}" type="presParOf" srcId="{1809E33A-F375-4D07-947D-EEA02D309249}" destId="{3A2D95D8-CDD5-45F8-B2BE-8DDDC1D98FEC}" srcOrd="1" destOrd="0" presId="urn:microsoft.com/office/officeart/2018/2/layout/IconLabelDescriptionList"/>
    <dgm:cxn modelId="{789B9C2B-55A3-4F7D-8487-17FEFBA83652}" type="presParOf" srcId="{1809E33A-F375-4D07-947D-EEA02D309249}" destId="{8AC32AED-8A30-4ADF-A93B-DB35A6473F1B}" srcOrd="2" destOrd="0" presId="urn:microsoft.com/office/officeart/2018/2/layout/IconLabelDescriptionList"/>
    <dgm:cxn modelId="{42FBE07B-A7CA-44B9-9078-6EF1A15855D0}" type="presParOf" srcId="{8AC32AED-8A30-4ADF-A93B-DB35A6473F1B}" destId="{80EE26B1-4E5B-4489-B0DE-07A9121BCBDD}" srcOrd="0" destOrd="0" presId="urn:microsoft.com/office/officeart/2018/2/layout/IconLabelDescriptionList"/>
    <dgm:cxn modelId="{14A7AB7B-6D27-4431-8AF8-3C5413E0AC08}" type="presParOf" srcId="{8AC32AED-8A30-4ADF-A93B-DB35A6473F1B}" destId="{06D53B2B-B835-4117-8886-E1A3733B6017}" srcOrd="1" destOrd="0" presId="urn:microsoft.com/office/officeart/2018/2/layout/IconLabelDescriptionList"/>
    <dgm:cxn modelId="{BA9300E9-7C4E-4254-AE0F-AE3E8C40BF29}" type="presParOf" srcId="{8AC32AED-8A30-4ADF-A93B-DB35A6473F1B}" destId="{7B4261B7-B8E9-4EAC-A4E9-872FB76C2D0E}" srcOrd="2" destOrd="0" presId="urn:microsoft.com/office/officeart/2018/2/layout/IconLabelDescriptionList"/>
    <dgm:cxn modelId="{B4FBB18F-33F5-4642-B085-C69992931B5B}" type="presParOf" srcId="{8AC32AED-8A30-4ADF-A93B-DB35A6473F1B}" destId="{FAAD49E0-9B22-4019-9803-219D0557F97C}" srcOrd="3" destOrd="0" presId="urn:microsoft.com/office/officeart/2018/2/layout/IconLabelDescriptionList"/>
    <dgm:cxn modelId="{7A1A96A8-37CE-468B-A005-E0B9937E9215}" type="presParOf" srcId="{8AC32AED-8A30-4ADF-A93B-DB35A6473F1B}" destId="{E42D4BB0-3456-43A8-8D48-19B896780E6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6F1A7A-4B51-4750-B8DB-F52F0074BD4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1A02637-7BA8-4665-AF18-57B5A6DCD606}">
      <dgm:prSet phldrT="[Text]"/>
      <dgm:spPr/>
      <dgm:t>
        <a:bodyPr/>
        <a:lstStyle/>
        <a:p>
          <a:r>
            <a:rPr lang="en-US" noProof="0" dirty="0"/>
            <a:t>Google for Education Fundamentals</a:t>
          </a:r>
        </a:p>
      </dgm:t>
    </dgm:pt>
    <dgm:pt modelId="{2DF59773-74C7-47AF-B7B6-D13761809837}" type="parTrans" cxnId="{221B760C-A3A1-4473-9E1B-E20A8F12F132}">
      <dgm:prSet/>
      <dgm:spPr/>
      <dgm:t>
        <a:bodyPr/>
        <a:lstStyle/>
        <a:p>
          <a:endParaRPr lang="cs-CZ"/>
        </a:p>
      </dgm:t>
    </dgm:pt>
    <dgm:pt modelId="{3236168B-17B1-4E61-A614-B8CAFBE5B708}" type="sibTrans" cxnId="{221B760C-A3A1-4473-9E1B-E20A8F12F132}">
      <dgm:prSet/>
      <dgm:spPr/>
      <dgm:t>
        <a:bodyPr/>
        <a:lstStyle/>
        <a:p>
          <a:endParaRPr lang="cs-CZ"/>
        </a:p>
      </dgm:t>
    </dgm:pt>
    <dgm:pt modelId="{A7F40F5D-F0A1-4B02-ADF2-92EDD75C15C0}">
      <dgm:prSet phldrT="[Text]"/>
      <dgm:spPr/>
      <dgm:t>
        <a:bodyPr/>
        <a:lstStyle/>
        <a:p>
          <a:r>
            <a:rPr lang="en-US" noProof="0" dirty="0"/>
            <a:t>Google for Education Standard</a:t>
          </a:r>
        </a:p>
      </dgm:t>
    </dgm:pt>
    <dgm:pt modelId="{B91C8BA9-D261-4187-849F-D403562A7B99}" type="parTrans" cxnId="{716397B9-1E0B-49EF-9BCC-E4C0AD1D2CA5}">
      <dgm:prSet/>
      <dgm:spPr/>
      <dgm:t>
        <a:bodyPr/>
        <a:lstStyle/>
        <a:p>
          <a:endParaRPr lang="cs-CZ"/>
        </a:p>
      </dgm:t>
    </dgm:pt>
    <dgm:pt modelId="{2F89BE52-08DD-442B-84F2-45E030C2680A}" type="sibTrans" cxnId="{716397B9-1E0B-49EF-9BCC-E4C0AD1D2CA5}">
      <dgm:prSet/>
      <dgm:spPr/>
      <dgm:t>
        <a:bodyPr/>
        <a:lstStyle/>
        <a:p>
          <a:endParaRPr lang="cs-CZ"/>
        </a:p>
      </dgm:t>
    </dgm:pt>
    <dgm:pt modelId="{F1727024-E138-413D-8423-6CF0FCEF7C13}">
      <dgm:prSet phldrT="[Text]"/>
      <dgm:spPr/>
      <dgm:t>
        <a:bodyPr/>
        <a:lstStyle/>
        <a:p>
          <a:r>
            <a:rPr lang="en-US" noProof="0" dirty="0"/>
            <a:t>Google for Education Teaching and Learning Update</a:t>
          </a:r>
        </a:p>
      </dgm:t>
    </dgm:pt>
    <dgm:pt modelId="{F178C4A6-D32C-4CB6-BE60-D89F92C3982D}" type="parTrans" cxnId="{DE5BC3FA-B820-4FCC-9D40-B95E9F36C87C}">
      <dgm:prSet/>
      <dgm:spPr/>
      <dgm:t>
        <a:bodyPr/>
        <a:lstStyle/>
        <a:p>
          <a:endParaRPr lang="cs-CZ"/>
        </a:p>
      </dgm:t>
    </dgm:pt>
    <dgm:pt modelId="{3822B97C-4075-4BEA-8755-3E2F7130EC9F}" type="sibTrans" cxnId="{DE5BC3FA-B820-4FCC-9D40-B95E9F36C87C}">
      <dgm:prSet/>
      <dgm:spPr/>
      <dgm:t>
        <a:bodyPr/>
        <a:lstStyle/>
        <a:p>
          <a:endParaRPr lang="cs-CZ"/>
        </a:p>
      </dgm:t>
    </dgm:pt>
    <dgm:pt modelId="{2F053CD2-B5EA-4299-87D1-05DD2D26C5D4}">
      <dgm:prSet phldrT="[Text]"/>
      <dgm:spPr/>
      <dgm:t>
        <a:bodyPr/>
        <a:lstStyle/>
        <a:p>
          <a:r>
            <a:rPr lang="en-US" noProof="0" dirty="0"/>
            <a:t>Google Workspace for Education Plus</a:t>
          </a:r>
        </a:p>
      </dgm:t>
    </dgm:pt>
    <dgm:pt modelId="{E1DBE4A1-5058-4EDB-BDBD-361B2746902D}" type="parTrans" cxnId="{6394C88B-8560-41E8-8039-4C2E567633D4}">
      <dgm:prSet/>
      <dgm:spPr/>
      <dgm:t>
        <a:bodyPr/>
        <a:lstStyle/>
        <a:p>
          <a:endParaRPr lang="cs-CZ"/>
        </a:p>
      </dgm:t>
    </dgm:pt>
    <dgm:pt modelId="{D445CEFB-DA6E-4F08-81A2-825EBE9C1ED7}" type="sibTrans" cxnId="{6394C88B-8560-41E8-8039-4C2E567633D4}">
      <dgm:prSet/>
      <dgm:spPr/>
      <dgm:t>
        <a:bodyPr/>
        <a:lstStyle/>
        <a:p>
          <a:endParaRPr lang="cs-CZ"/>
        </a:p>
      </dgm:t>
    </dgm:pt>
    <dgm:pt modelId="{16A08F9B-3D94-4266-BE8E-CB6A7A9DCE43}" type="pres">
      <dgm:prSet presAssocID="{116F1A7A-4B51-4750-B8DB-F52F0074BD44}" presName="arrowDiagram" presStyleCnt="0">
        <dgm:presLayoutVars>
          <dgm:chMax val="5"/>
          <dgm:dir/>
          <dgm:resizeHandles val="exact"/>
        </dgm:presLayoutVars>
      </dgm:prSet>
      <dgm:spPr/>
    </dgm:pt>
    <dgm:pt modelId="{EF4ACC72-7FAF-4C7C-AE9A-8BA7D75FAAE4}" type="pres">
      <dgm:prSet presAssocID="{116F1A7A-4B51-4750-B8DB-F52F0074BD44}" presName="arrow" presStyleLbl="bgShp" presStyleIdx="0" presStyleCnt="1"/>
      <dgm:spPr/>
    </dgm:pt>
    <dgm:pt modelId="{97844F5B-6478-4D5F-B623-A1EFB93ADF7C}" type="pres">
      <dgm:prSet presAssocID="{116F1A7A-4B51-4750-B8DB-F52F0074BD44}" presName="arrowDiagram4" presStyleCnt="0"/>
      <dgm:spPr/>
    </dgm:pt>
    <dgm:pt modelId="{5E91F4D7-28C4-4FF7-9AF3-6635E8B28723}" type="pres">
      <dgm:prSet presAssocID="{91A02637-7BA8-4665-AF18-57B5A6DCD606}" presName="bullet4a" presStyleLbl="node1" presStyleIdx="0" presStyleCnt="4"/>
      <dgm:spPr/>
    </dgm:pt>
    <dgm:pt modelId="{4CCC55DC-AFE1-4D3B-91D4-D83B85378D3B}" type="pres">
      <dgm:prSet presAssocID="{91A02637-7BA8-4665-AF18-57B5A6DCD606}" presName="textBox4a" presStyleLbl="revTx" presStyleIdx="0" presStyleCnt="4">
        <dgm:presLayoutVars>
          <dgm:bulletEnabled val="1"/>
        </dgm:presLayoutVars>
      </dgm:prSet>
      <dgm:spPr/>
    </dgm:pt>
    <dgm:pt modelId="{62D88DDA-D4B1-498F-AFF6-A1BBAB0A8238}" type="pres">
      <dgm:prSet presAssocID="{A7F40F5D-F0A1-4B02-ADF2-92EDD75C15C0}" presName="bullet4b" presStyleLbl="node1" presStyleIdx="1" presStyleCnt="4"/>
      <dgm:spPr/>
    </dgm:pt>
    <dgm:pt modelId="{53D5467D-30AA-4EC9-B423-1248D077D912}" type="pres">
      <dgm:prSet presAssocID="{A7F40F5D-F0A1-4B02-ADF2-92EDD75C15C0}" presName="textBox4b" presStyleLbl="revTx" presStyleIdx="1" presStyleCnt="4">
        <dgm:presLayoutVars>
          <dgm:bulletEnabled val="1"/>
        </dgm:presLayoutVars>
      </dgm:prSet>
      <dgm:spPr/>
    </dgm:pt>
    <dgm:pt modelId="{097347A0-2A94-4389-AC60-578CAA561F11}" type="pres">
      <dgm:prSet presAssocID="{F1727024-E138-413D-8423-6CF0FCEF7C13}" presName="bullet4c" presStyleLbl="node1" presStyleIdx="2" presStyleCnt="4"/>
      <dgm:spPr/>
    </dgm:pt>
    <dgm:pt modelId="{8C9116D7-3925-4AF9-81E2-9FC24BD48A0D}" type="pres">
      <dgm:prSet presAssocID="{F1727024-E138-413D-8423-6CF0FCEF7C13}" presName="textBox4c" presStyleLbl="revTx" presStyleIdx="2" presStyleCnt="4">
        <dgm:presLayoutVars>
          <dgm:bulletEnabled val="1"/>
        </dgm:presLayoutVars>
      </dgm:prSet>
      <dgm:spPr/>
    </dgm:pt>
    <dgm:pt modelId="{19FC2B68-05A4-4777-AC53-BFE0EA80166A}" type="pres">
      <dgm:prSet presAssocID="{2F053CD2-B5EA-4299-87D1-05DD2D26C5D4}" presName="bullet4d" presStyleLbl="node1" presStyleIdx="3" presStyleCnt="4"/>
      <dgm:spPr/>
    </dgm:pt>
    <dgm:pt modelId="{F32B7FAB-8DC4-463C-857F-4F40B332A0FF}" type="pres">
      <dgm:prSet presAssocID="{2F053CD2-B5EA-4299-87D1-05DD2D26C5D4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221B760C-A3A1-4473-9E1B-E20A8F12F132}" srcId="{116F1A7A-4B51-4750-B8DB-F52F0074BD44}" destId="{91A02637-7BA8-4665-AF18-57B5A6DCD606}" srcOrd="0" destOrd="0" parTransId="{2DF59773-74C7-47AF-B7B6-D13761809837}" sibTransId="{3236168B-17B1-4E61-A614-B8CAFBE5B708}"/>
    <dgm:cxn modelId="{843D5B14-1CA6-48E9-8018-1DC2AC090D03}" type="presOf" srcId="{116F1A7A-4B51-4750-B8DB-F52F0074BD44}" destId="{16A08F9B-3D94-4266-BE8E-CB6A7A9DCE43}" srcOrd="0" destOrd="0" presId="urn:microsoft.com/office/officeart/2005/8/layout/arrow2"/>
    <dgm:cxn modelId="{998EB032-F46F-4B76-ACDC-1210B31F045C}" type="presOf" srcId="{F1727024-E138-413D-8423-6CF0FCEF7C13}" destId="{8C9116D7-3925-4AF9-81E2-9FC24BD48A0D}" srcOrd="0" destOrd="0" presId="urn:microsoft.com/office/officeart/2005/8/layout/arrow2"/>
    <dgm:cxn modelId="{70CBE286-753C-4D4D-A0EA-505F97E42A3A}" type="presOf" srcId="{91A02637-7BA8-4665-AF18-57B5A6DCD606}" destId="{4CCC55DC-AFE1-4D3B-91D4-D83B85378D3B}" srcOrd="0" destOrd="0" presId="urn:microsoft.com/office/officeart/2005/8/layout/arrow2"/>
    <dgm:cxn modelId="{6394C88B-8560-41E8-8039-4C2E567633D4}" srcId="{116F1A7A-4B51-4750-B8DB-F52F0074BD44}" destId="{2F053CD2-B5EA-4299-87D1-05DD2D26C5D4}" srcOrd="3" destOrd="0" parTransId="{E1DBE4A1-5058-4EDB-BDBD-361B2746902D}" sibTransId="{D445CEFB-DA6E-4F08-81A2-825EBE9C1ED7}"/>
    <dgm:cxn modelId="{20713C8C-B7FA-461B-91BF-BC548BD2AA51}" type="presOf" srcId="{2F053CD2-B5EA-4299-87D1-05DD2D26C5D4}" destId="{F32B7FAB-8DC4-463C-857F-4F40B332A0FF}" srcOrd="0" destOrd="0" presId="urn:microsoft.com/office/officeart/2005/8/layout/arrow2"/>
    <dgm:cxn modelId="{716397B9-1E0B-49EF-9BCC-E4C0AD1D2CA5}" srcId="{116F1A7A-4B51-4750-B8DB-F52F0074BD44}" destId="{A7F40F5D-F0A1-4B02-ADF2-92EDD75C15C0}" srcOrd="1" destOrd="0" parTransId="{B91C8BA9-D261-4187-849F-D403562A7B99}" sibTransId="{2F89BE52-08DD-442B-84F2-45E030C2680A}"/>
    <dgm:cxn modelId="{DE5BC3FA-B820-4FCC-9D40-B95E9F36C87C}" srcId="{116F1A7A-4B51-4750-B8DB-F52F0074BD44}" destId="{F1727024-E138-413D-8423-6CF0FCEF7C13}" srcOrd="2" destOrd="0" parTransId="{F178C4A6-D32C-4CB6-BE60-D89F92C3982D}" sibTransId="{3822B97C-4075-4BEA-8755-3E2F7130EC9F}"/>
    <dgm:cxn modelId="{E932C0FC-4B48-4CBD-A3A8-B06E1B6C958B}" type="presOf" srcId="{A7F40F5D-F0A1-4B02-ADF2-92EDD75C15C0}" destId="{53D5467D-30AA-4EC9-B423-1248D077D912}" srcOrd="0" destOrd="0" presId="urn:microsoft.com/office/officeart/2005/8/layout/arrow2"/>
    <dgm:cxn modelId="{E9A2A966-DBE2-4E3E-B25B-37590C0C3EF9}" type="presParOf" srcId="{16A08F9B-3D94-4266-BE8E-CB6A7A9DCE43}" destId="{EF4ACC72-7FAF-4C7C-AE9A-8BA7D75FAAE4}" srcOrd="0" destOrd="0" presId="urn:microsoft.com/office/officeart/2005/8/layout/arrow2"/>
    <dgm:cxn modelId="{F4B7E39D-C375-4C95-BE43-077B3D840ADA}" type="presParOf" srcId="{16A08F9B-3D94-4266-BE8E-CB6A7A9DCE43}" destId="{97844F5B-6478-4D5F-B623-A1EFB93ADF7C}" srcOrd="1" destOrd="0" presId="urn:microsoft.com/office/officeart/2005/8/layout/arrow2"/>
    <dgm:cxn modelId="{59C72DD6-E0BE-498E-8F1D-B6B17294226F}" type="presParOf" srcId="{97844F5B-6478-4D5F-B623-A1EFB93ADF7C}" destId="{5E91F4D7-28C4-4FF7-9AF3-6635E8B28723}" srcOrd="0" destOrd="0" presId="urn:microsoft.com/office/officeart/2005/8/layout/arrow2"/>
    <dgm:cxn modelId="{B272D6BB-11CF-46AC-A875-1C45010C9302}" type="presParOf" srcId="{97844F5B-6478-4D5F-B623-A1EFB93ADF7C}" destId="{4CCC55DC-AFE1-4D3B-91D4-D83B85378D3B}" srcOrd="1" destOrd="0" presId="urn:microsoft.com/office/officeart/2005/8/layout/arrow2"/>
    <dgm:cxn modelId="{B9A7D3F1-80E0-4466-BFCC-0F73A87C6164}" type="presParOf" srcId="{97844F5B-6478-4D5F-B623-A1EFB93ADF7C}" destId="{62D88DDA-D4B1-498F-AFF6-A1BBAB0A8238}" srcOrd="2" destOrd="0" presId="urn:microsoft.com/office/officeart/2005/8/layout/arrow2"/>
    <dgm:cxn modelId="{5DADC0CC-71E7-4883-92C8-CE27B9AD2E3E}" type="presParOf" srcId="{97844F5B-6478-4D5F-B623-A1EFB93ADF7C}" destId="{53D5467D-30AA-4EC9-B423-1248D077D912}" srcOrd="3" destOrd="0" presId="urn:microsoft.com/office/officeart/2005/8/layout/arrow2"/>
    <dgm:cxn modelId="{1DA080DF-D684-4E72-9513-B537D9BC4CB8}" type="presParOf" srcId="{97844F5B-6478-4D5F-B623-A1EFB93ADF7C}" destId="{097347A0-2A94-4389-AC60-578CAA561F11}" srcOrd="4" destOrd="0" presId="urn:microsoft.com/office/officeart/2005/8/layout/arrow2"/>
    <dgm:cxn modelId="{CE577D08-1759-418A-8C60-160DC6BE0C33}" type="presParOf" srcId="{97844F5B-6478-4D5F-B623-A1EFB93ADF7C}" destId="{8C9116D7-3925-4AF9-81E2-9FC24BD48A0D}" srcOrd="5" destOrd="0" presId="urn:microsoft.com/office/officeart/2005/8/layout/arrow2"/>
    <dgm:cxn modelId="{7C5989DF-079D-4440-83F4-C711E1341F92}" type="presParOf" srcId="{97844F5B-6478-4D5F-B623-A1EFB93ADF7C}" destId="{19FC2B68-05A4-4777-AC53-BFE0EA80166A}" srcOrd="6" destOrd="0" presId="urn:microsoft.com/office/officeart/2005/8/layout/arrow2"/>
    <dgm:cxn modelId="{29A80308-B059-4EEA-AEA8-D395444AE286}" type="presParOf" srcId="{97844F5B-6478-4D5F-B623-A1EFB93ADF7C}" destId="{F32B7FAB-8DC4-463C-857F-4F40B332A0F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ACC72-7FAF-4C7C-AE9A-8BA7D75FAAE4}">
      <dsp:nvSpPr>
        <dsp:cNvPr id="0" name=""/>
        <dsp:cNvSpPr/>
      </dsp:nvSpPr>
      <dsp:spPr>
        <a:xfrm>
          <a:off x="1776729" y="0"/>
          <a:ext cx="6962140" cy="43513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AC87D-79C8-4AE6-A1C9-E914FDD7C058}">
      <dsp:nvSpPr>
        <dsp:cNvPr id="0" name=""/>
        <dsp:cNvSpPr/>
      </dsp:nvSpPr>
      <dsp:spPr>
        <a:xfrm>
          <a:off x="2660921" y="3003293"/>
          <a:ext cx="181015" cy="181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0E7FF-FE54-4B92-99E7-B5CF69EE2524}">
      <dsp:nvSpPr>
        <dsp:cNvPr id="0" name=""/>
        <dsp:cNvSpPr/>
      </dsp:nvSpPr>
      <dsp:spPr>
        <a:xfrm>
          <a:off x="2751429" y="3093801"/>
          <a:ext cx="1622178" cy="125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16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Office 365 A1</a:t>
          </a:r>
        </a:p>
      </dsp:txBody>
      <dsp:txXfrm>
        <a:off x="2751429" y="3093801"/>
        <a:ext cx="1622178" cy="1257536"/>
      </dsp:txXfrm>
    </dsp:sp>
    <dsp:sp modelId="{80D32012-2797-4CC4-9C8D-07E68C96FCC4}">
      <dsp:nvSpPr>
        <dsp:cNvPr id="0" name=""/>
        <dsp:cNvSpPr/>
      </dsp:nvSpPr>
      <dsp:spPr>
        <a:xfrm>
          <a:off x="4258732" y="1820599"/>
          <a:ext cx="327220" cy="327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5A033-81E7-4D11-AE12-31747177A9B1}">
      <dsp:nvSpPr>
        <dsp:cNvPr id="0" name=""/>
        <dsp:cNvSpPr/>
      </dsp:nvSpPr>
      <dsp:spPr>
        <a:xfrm>
          <a:off x="4422343" y="1984210"/>
          <a:ext cx="1670913" cy="236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87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Microsoft 365 A3 </a:t>
          </a:r>
        </a:p>
      </dsp:txBody>
      <dsp:txXfrm>
        <a:off x="4422343" y="1984210"/>
        <a:ext cx="1670913" cy="2367127"/>
      </dsp:txXfrm>
    </dsp:sp>
    <dsp:sp modelId="{0719E0A9-BB2B-4117-9061-338C34549F52}">
      <dsp:nvSpPr>
        <dsp:cNvPr id="0" name=""/>
        <dsp:cNvSpPr/>
      </dsp:nvSpPr>
      <dsp:spPr>
        <a:xfrm>
          <a:off x="6180283" y="1100888"/>
          <a:ext cx="452539" cy="452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60C77-75EF-4696-A591-71493FD18DEA}">
      <dsp:nvSpPr>
        <dsp:cNvPr id="0" name=""/>
        <dsp:cNvSpPr/>
      </dsp:nvSpPr>
      <dsp:spPr>
        <a:xfrm>
          <a:off x="6406553" y="1327158"/>
          <a:ext cx="1670913" cy="302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91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Microsoft 365 A5</a:t>
          </a:r>
        </a:p>
      </dsp:txBody>
      <dsp:txXfrm>
        <a:off x="6406553" y="1327158"/>
        <a:ext cx="1670913" cy="3024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0D919-01D8-42BB-B53D-1E0A02617598}">
      <dsp:nvSpPr>
        <dsp:cNvPr id="0" name=""/>
        <dsp:cNvSpPr/>
      </dsp:nvSpPr>
      <dsp:spPr>
        <a:xfrm>
          <a:off x="559800" y="632516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377F9-5B3B-436E-9A8C-9CEE4CAE8EFF}">
      <dsp:nvSpPr>
        <dsp:cNvPr id="0" name=""/>
        <dsp:cNvSpPr/>
      </dsp:nvSpPr>
      <dsp:spPr>
        <a:xfrm>
          <a:off x="559800" y="227722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300" kern="1200"/>
            <a:t>Omezení školního prostoru</a:t>
          </a:r>
          <a:endParaRPr lang="en-US" sz="2300" kern="1200"/>
        </a:p>
      </dsp:txBody>
      <dsp:txXfrm>
        <a:off x="559800" y="2277227"/>
        <a:ext cx="4320000" cy="648000"/>
      </dsp:txXfrm>
    </dsp:sp>
    <dsp:sp modelId="{9245B6CF-F00D-468C-BECF-1BA4097CE9C8}">
      <dsp:nvSpPr>
        <dsp:cNvPr id="0" name=""/>
        <dsp:cNvSpPr/>
      </dsp:nvSpPr>
      <dsp:spPr>
        <a:xfrm>
          <a:off x="559800" y="2986953"/>
          <a:ext cx="4320000" cy="731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Od příštího prodloužení smlouvy pro školu, ale ne dříve než 1. srpna 2024, dostanou všichni tenanti škol 100 TB bezplatného úložiště</a:t>
          </a:r>
          <a:endParaRPr lang="en-US" sz="1700" kern="1200"/>
        </a:p>
      </dsp:txBody>
      <dsp:txXfrm>
        <a:off x="559800" y="2986953"/>
        <a:ext cx="4320000" cy="731868"/>
      </dsp:txXfrm>
    </dsp:sp>
    <dsp:sp modelId="{80EE26B1-4E5B-4489-B0DE-07A9121BCBDD}">
      <dsp:nvSpPr>
        <dsp:cNvPr id="0" name=""/>
        <dsp:cNvSpPr/>
      </dsp:nvSpPr>
      <dsp:spPr>
        <a:xfrm>
          <a:off x="5635800" y="632516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261B7-B8E9-4EAC-A4E9-872FB76C2D0E}">
      <dsp:nvSpPr>
        <dsp:cNvPr id="0" name=""/>
        <dsp:cNvSpPr/>
      </dsp:nvSpPr>
      <dsp:spPr>
        <a:xfrm>
          <a:off x="5635800" y="227722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300" kern="1200" dirty="0"/>
            <a:t>Uživatelé s licencí Office 365 A1 – max. 100 GB</a:t>
          </a:r>
          <a:endParaRPr lang="en-US" sz="2300" kern="1200" dirty="0"/>
        </a:p>
      </dsp:txBody>
      <dsp:txXfrm>
        <a:off x="5635800" y="2277227"/>
        <a:ext cx="4320000" cy="648000"/>
      </dsp:txXfrm>
    </dsp:sp>
    <dsp:sp modelId="{E42D4BB0-3456-43A8-8D48-19B896780E60}">
      <dsp:nvSpPr>
        <dsp:cNvPr id="0" name=""/>
        <dsp:cNvSpPr/>
      </dsp:nvSpPr>
      <dsp:spPr>
        <a:xfrm>
          <a:off x="5635800" y="2986953"/>
          <a:ext cx="4320000" cy="731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Od února 2024</a:t>
          </a:r>
          <a:endParaRPr lang="en-US" sz="1700" kern="1200"/>
        </a:p>
      </dsp:txBody>
      <dsp:txXfrm>
        <a:off x="5635800" y="2986953"/>
        <a:ext cx="4320000" cy="731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ACC72-7FAF-4C7C-AE9A-8BA7D75FAAE4}">
      <dsp:nvSpPr>
        <dsp:cNvPr id="0" name=""/>
        <dsp:cNvSpPr/>
      </dsp:nvSpPr>
      <dsp:spPr>
        <a:xfrm>
          <a:off x="1776729" y="0"/>
          <a:ext cx="6962140" cy="43513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1F4D7-28C4-4FF7-9AF3-6635E8B28723}">
      <dsp:nvSpPr>
        <dsp:cNvPr id="0" name=""/>
        <dsp:cNvSpPr/>
      </dsp:nvSpPr>
      <dsp:spPr>
        <a:xfrm>
          <a:off x="2462500" y="3235654"/>
          <a:ext cx="160129" cy="160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C55DC-AFE1-4D3B-91D4-D83B85378D3B}">
      <dsp:nvSpPr>
        <dsp:cNvPr id="0" name=""/>
        <dsp:cNvSpPr/>
      </dsp:nvSpPr>
      <dsp:spPr>
        <a:xfrm>
          <a:off x="2542565" y="3315719"/>
          <a:ext cx="1190526" cy="103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4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Google for Education Fundamentals</a:t>
          </a:r>
        </a:p>
      </dsp:txBody>
      <dsp:txXfrm>
        <a:off x="2542565" y="3315719"/>
        <a:ext cx="1190526" cy="1035618"/>
      </dsp:txXfrm>
    </dsp:sp>
    <dsp:sp modelId="{62D88DDA-D4B1-498F-AFF6-A1BBAB0A8238}">
      <dsp:nvSpPr>
        <dsp:cNvPr id="0" name=""/>
        <dsp:cNvSpPr/>
      </dsp:nvSpPr>
      <dsp:spPr>
        <a:xfrm>
          <a:off x="3593848" y="2223533"/>
          <a:ext cx="278485" cy="278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5467D-30AA-4EC9-B423-1248D077D912}">
      <dsp:nvSpPr>
        <dsp:cNvPr id="0" name=""/>
        <dsp:cNvSpPr/>
      </dsp:nvSpPr>
      <dsp:spPr>
        <a:xfrm>
          <a:off x="3733091" y="2362776"/>
          <a:ext cx="1462049" cy="198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64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Google for Education Standard</a:t>
          </a:r>
        </a:p>
      </dsp:txBody>
      <dsp:txXfrm>
        <a:off x="3733091" y="2362776"/>
        <a:ext cx="1462049" cy="1988561"/>
      </dsp:txXfrm>
    </dsp:sp>
    <dsp:sp modelId="{097347A0-2A94-4389-AC60-578CAA561F11}">
      <dsp:nvSpPr>
        <dsp:cNvPr id="0" name=""/>
        <dsp:cNvSpPr/>
      </dsp:nvSpPr>
      <dsp:spPr>
        <a:xfrm>
          <a:off x="5038492" y="1477714"/>
          <a:ext cx="368993" cy="368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116D7-3925-4AF9-81E2-9FC24BD48A0D}">
      <dsp:nvSpPr>
        <dsp:cNvPr id="0" name=""/>
        <dsp:cNvSpPr/>
      </dsp:nvSpPr>
      <dsp:spPr>
        <a:xfrm>
          <a:off x="5222989" y="1662211"/>
          <a:ext cx="1462049" cy="2689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522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Google for Education Teaching and Learning Update</a:t>
          </a:r>
        </a:p>
      </dsp:txBody>
      <dsp:txXfrm>
        <a:off x="5222989" y="1662211"/>
        <a:ext cx="1462049" cy="2689126"/>
      </dsp:txXfrm>
    </dsp:sp>
    <dsp:sp modelId="{19FC2B68-05A4-4777-AC53-BFE0EA80166A}">
      <dsp:nvSpPr>
        <dsp:cNvPr id="0" name=""/>
        <dsp:cNvSpPr/>
      </dsp:nvSpPr>
      <dsp:spPr>
        <a:xfrm>
          <a:off x="6611936" y="984272"/>
          <a:ext cx="494311" cy="494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B7FAB-8DC4-463C-857F-4F40B332A0FF}">
      <dsp:nvSpPr>
        <dsp:cNvPr id="0" name=""/>
        <dsp:cNvSpPr/>
      </dsp:nvSpPr>
      <dsp:spPr>
        <a:xfrm>
          <a:off x="6859092" y="1231428"/>
          <a:ext cx="1462049" cy="3119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26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Google Workspace for Education Plus</a:t>
          </a:r>
        </a:p>
      </dsp:txBody>
      <dsp:txXfrm>
        <a:off x="6859092" y="1231428"/>
        <a:ext cx="1462049" cy="3119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9D15-E052-4E5A-9A98-C4F56EE8D10F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11D06-C772-4BE4-A626-29D6D0DA4A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0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11D06-C772-4BE4-A626-29D6D0DA4A4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6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orientačně </a:t>
            </a:r>
            <a:br>
              <a:rPr lang="pl-PL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</a:br>
            <a:r>
              <a:rPr lang="pl-PL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M365 A3 cca 2.300kč/rok, </a:t>
            </a:r>
            <a:br>
              <a:rPr lang="pl-PL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</a:br>
            <a:r>
              <a:rPr lang="pl-PL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O365 A3 asi 1300kč/rok. </a:t>
            </a:r>
            <a:br>
              <a:rPr lang="pl-PL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</a:br>
            <a:r>
              <a:rPr lang="cs-CZ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Office 365 </a:t>
            </a:r>
            <a:r>
              <a:rPr lang="cs-CZ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apps</a:t>
            </a:r>
            <a:r>
              <a:rPr lang="cs-CZ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k O365 A1 … levnější řešení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11D06-C772-4BE4-A626-29D6D0DA4A4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150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Orientačně:</a:t>
            </a:r>
            <a:br>
              <a:rPr lang="cs-CZ" dirty="0"/>
            </a:br>
            <a:r>
              <a:rPr lang="cs-CZ" dirty="0"/>
              <a:t>Education Standard $3 za žáka; učitel za 4 žáky</a:t>
            </a:r>
            <a:br>
              <a:rPr lang="cs-CZ" dirty="0"/>
            </a:br>
            <a:r>
              <a:rPr lang="cs-CZ" dirty="0"/>
              <a:t>další cca za $5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11D06-C772-4BE4-A626-29D6D0DA4A4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72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E90A1-0F21-192A-C1CC-C5AF52B70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84FD48-846C-24E8-F0D1-04C141139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C3D448-522A-4692-C18F-97D917B4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94F-C3EE-4F56-BB68-2062E113E1B0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BF46AA-0280-B0F2-DB2E-6CA75267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39145D-D115-8E71-1545-146AAC1B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AAD7-B787-49E1-9D70-67E58F1AE0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76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494BC-0B5D-91EE-941E-72C1FBAC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11AC3B-DCDA-CB14-36D6-EDE10B0CF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A1F26E-8552-A742-B731-A73D06ED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94F-C3EE-4F56-BB68-2062E113E1B0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C79479-9B13-AF07-2C0E-3EE3D2A7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2EE5C5-2ACA-0CBF-9974-5B4C3ED6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AAD7-B787-49E1-9D70-67E58F1AE0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D93510-C7E4-84F7-D37B-9D62E9C69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705DA1-8262-C992-36AB-8A79E70B8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F32CD0-C2B4-512E-7D9B-EF79C711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94F-C3EE-4F56-BB68-2062E113E1B0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BF9B60-9E4E-1731-7E9E-A2A8BFD1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9FF559-7DC4-A41E-0FF5-B3D389DD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AAD7-B787-49E1-9D70-67E58F1AE0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97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33095-5717-DA1C-450C-130D7C9D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194BC6-B99A-5E6B-7B14-9A078C70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CA756E-12DE-42B8-10D6-8B43F960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94F-C3EE-4F56-BB68-2062E113E1B0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762628-0031-1983-A485-E0AC4215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5AE755-9DFE-8A1F-EDE0-4B10FC1A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AAD7-B787-49E1-9D70-67E58F1AE0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33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45602-94E5-3789-54E3-D0584B0D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962AF0-98D8-7082-D8C1-59F96AECC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5BA0B5-467E-A299-046B-E2B48F3E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94F-C3EE-4F56-BB68-2062E113E1B0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FA64CA-12F7-8644-C56D-E5ADC3D8C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79461F-2282-734C-6D75-7C2DD580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AAD7-B787-49E1-9D70-67E58F1AE0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41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1190B-E148-C52D-32E1-04076345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C1BEBF-9B00-802B-0AC5-3BA973BC1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0712E6-C3D0-C869-8D3D-B074229AD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7E0C52-4E35-7259-44D2-79AF62C6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94F-C3EE-4F56-BB68-2062E113E1B0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279765-3E6F-1D00-0DC6-7340E22C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42F5BF-5FC9-06CD-DFF7-DDBF6C87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AAD7-B787-49E1-9D70-67E58F1AE0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51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E8EBD-32F9-DDDA-C41F-28124CC1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BE966-3C13-5C62-D944-88C5E4C84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77F1EF-58E6-CA27-C09E-E9CB6EB33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0B17195-7024-BEE9-3D59-470B3B4D7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8C5A5D-D1AA-6962-08F5-69C0F94E5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824ED25-643F-A8F4-F516-C9B858A5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94F-C3EE-4F56-BB68-2062E113E1B0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D6476C4-BB39-3149-6920-70FD68BB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69956AC-4BAC-ECFB-2368-4D6BF7A7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AAD7-B787-49E1-9D70-67E58F1AE0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58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45F80-911D-04C8-B3B3-52DD1761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41FFD9-EDF1-BC26-15B4-66E44A5D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94F-C3EE-4F56-BB68-2062E113E1B0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53C3FE-519C-124A-F267-0BF60888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4F7D6EE-4F44-ED69-45E9-59BA1E07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AAD7-B787-49E1-9D70-67E58F1AE0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04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CC35D0-6F47-3915-89BC-A0993B36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94F-C3EE-4F56-BB68-2062E113E1B0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7BD88AD-FED4-CB37-4403-B416C270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6C9F47-1602-E167-11A7-8C0EF2BF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AAD7-B787-49E1-9D70-67E58F1AE0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00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28F74-C901-C076-E40B-FC97B4A4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2F3BC-EEF7-E5A9-41CF-E73974B3B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B26689-6FF2-6466-D5DD-3308758D3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B57277-F935-0928-F8E7-792E59B80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94F-C3EE-4F56-BB68-2062E113E1B0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5850C5-6D22-5EC4-2161-1634407C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03B056-B7EB-4924-8270-114A106B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AAD7-B787-49E1-9D70-67E58F1AE0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78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BC314-C90F-FA36-36B8-EE6855E7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B6983BA-D2C2-F489-22BA-2233740D1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848F01-B626-303B-DFDD-C81D3CADC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379B57-FAAF-D8BD-3487-07FF02F7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94F-C3EE-4F56-BB68-2062E113E1B0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A52065-C7F1-4198-8842-3E122F14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73CB26-F0EC-CEED-9646-92379DA4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AAD7-B787-49E1-9D70-67E58F1AE0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3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833D997-3F35-C502-1788-CA14564D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75DD52-82C0-5AE0-4133-1A7FF9EF2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85984B-8075-11EF-06F5-61BA8DBD3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7094F-C3EE-4F56-BB68-2062E113E1B0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360485-5BFD-30CB-66D9-25B4C0DB5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82EA5-BD19-C48F-3181-AF6EF1182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BEAAD7-B787-49E1-9D70-67E58F1AE0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57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microsoft.com/cs-cz/education/products/microsoft-365-storage-op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brandlogos.net/microsoft-365-logo-102451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BzfyUtK0A" TargetMode="External"/><Relationship Id="rId2" Type="http://schemas.openxmlformats.org/officeDocument/2006/relationships/hyperlink" Target="https://www.microsoft.com/cs-CZ/education/products/office?activetab=tab%3aprimaryr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randlogos.net/microsoft-365-logo-102451.html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logos.net/microsoft-365-logo-102451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logos.net/microsoft-365-logo-102451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hyperlink" Target="https://brandlogos.net/microsoft-365-logo-102451.html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hyperlink" Target="https://creativecommons.org/licenses/by-nd/3.0/" TargetMode="External"/><Relationship Id="rId5" Type="http://schemas.openxmlformats.org/officeDocument/2006/relationships/image" Target="../media/image21.png"/><Relationship Id="rId10" Type="http://schemas.openxmlformats.org/officeDocument/2006/relationships/hyperlink" Target="https://www.nexsys.it/blog-it/microsoft-teams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logos.net/microsoft-365-logo-102451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zak-a40@zsmarese.cz" TargetMode="External"/><Relationship Id="rId2" Type="http://schemas.openxmlformats.org/officeDocument/2006/relationships/hyperlink" Target="mailto:zak-a10@zsmarese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andlogos.net/microsoft-365-logo-102451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azure.microsoft.com/en-us/free/studen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cgwebdevelopment.com/blog/setting-up-google-workspace-email-with-cpanel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ogle.com/workspace-for-education/editions/compare-editio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cgwebdevelopment.com/blog/setting-up-google-workspace-email-with-cpanel/" TargetMode="Externa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orkspace.google.com/edu/signup/welcom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eknodiot.com/google-meet-el-kaldirma-ozelligini-iyilestiriyor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cs-cz/education" TargetMode="External"/><Relationship Id="rId2" Type="http://schemas.openxmlformats.org/officeDocument/2006/relationships/hyperlink" Target="https://www.apple.com/cz/education/k12/deploy-and-mana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trello.com/" TargetMode="External"/><Relationship Id="rId7" Type="http://schemas.openxmlformats.org/officeDocument/2006/relationships/hyperlink" Target="https://bs.wikipedia.org/wiki/Slack_(softver)" TargetMode="External"/><Relationship Id="rId2" Type="http://schemas.openxmlformats.org/officeDocument/2006/relationships/hyperlink" Target="https://slac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toggl.com/track/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s://calendly.com/" TargetMode="External"/><Relationship Id="rId9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giskills.cz/blog/aplikace-pro-praci-s-ukoly-na-ktere-nedame-dopustit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obchody-partnerstv%C3%AD-spolupr%C3%A1ce-1026419/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logos.net/microsoft-365-logo-102451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mcgwebdevelopment.com/blog/setting-up-google-workspace-email-with-cpanel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brandlogos.net/microsoft-365-logo-102451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downloads.azureedge.net/msdownloads/Microsoft-Modern-Work-Plan-Comparison-Education_11-202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andlogos.net/microsoft-365-logo-102451.htm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078293-E602-4DF0-71C6-F319DC096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767071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4400" dirty="0"/>
              <a:t>Práce v cloudu </a:t>
            </a:r>
            <a:br>
              <a:rPr lang="cs-CZ" sz="4400" dirty="0"/>
            </a:br>
            <a:r>
              <a:rPr lang="cs-CZ" sz="4400" dirty="0"/>
              <a:t>se zaměřením na potřeby učitele a žáka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BF297A-AE29-3A83-20EC-1203D1AB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cs-CZ" dirty="0"/>
              <a:t>9. 11. 2024</a:t>
            </a:r>
            <a:br>
              <a:rPr lang="cs-CZ" dirty="0"/>
            </a:br>
            <a:r>
              <a:rPr lang="cs-CZ" dirty="0"/>
              <a:t>Mgr. Tomáš Milička</a:t>
            </a:r>
          </a:p>
        </p:txBody>
      </p:sp>
      <p:pic>
        <p:nvPicPr>
          <p:cNvPr id="4" name="Picture 2" descr="Náhled obrázku">
            <a:extLst>
              <a:ext uri="{FF2B5EF4-FFF2-40B4-BE49-F238E27FC236}">
                <a16:creationId xmlns:a16="http://schemas.microsoft.com/office/drawing/2014/main" id="{A47284CA-755F-03DB-3056-52F7E84E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98" y="5609977"/>
            <a:ext cx="8286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1467E455-A205-7B1A-A1B0-CE7701CA6DED}"/>
              </a:ext>
            </a:extLst>
          </p:cNvPr>
          <p:cNvGrpSpPr/>
          <p:nvPr/>
        </p:nvGrpSpPr>
        <p:grpSpPr>
          <a:xfrm>
            <a:off x="7428508" y="5882778"/>
            <a:ext cx="3257550" cy="463550"/>
            <a:chOff x="1017588" y="588963"/>
            <a:chExt cx="3257550" cy="46355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4129033-1382-2015-1C95-D28CD7AD2C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588" y="588963"/>
              <a:ext cx="820738" cy="463550"/>
            </a:xfrm>
            <a:custGeom>
              <a:avLst/>
              <a:gdLst>
                <a:gd name="T0" fmla="*/ 1090 w 1552"/>
                <a:gd name="T1" fmla="*/ 56 h 877"/>
                <a:gd name="T2" fmla="*/ 1144 w 1552"/>
                <a:gd name="T3" fmla="*/ 2 h 877"/>
                <a:gd name="T4" fmla="*/ 1217 w 1552"/>
                <a:gd name="T5" fmla="*/ 32 h 877"/>
                <a:gd name="T6" fmla="*/ 1217 w 1552"/>
                <a:gd name="T7" fmla="*/ 108 h 877"/>
                <a:gd name="T8" fmla="*/ 1144 w 1552"/>
                <a:gd name="T9" fmla="*/ 138 h 877"/>
                <a:gd name="T10" fmla="*/ 1214 w 1552"/>
                <a:gd name="T11" fmla="*/ 173 h 877"/>
                <a:gd name="T12" fmla="*/ 1241 w 1552"/>
                <a:gd name="T13" fmla="*/ 226 h 877"/>
                <a:gd name="T14" fmla="*/ 1247 w 1552"/>
                <a:gd name="T15" fmla="*/ 575 h 877"/>
                <a:gd name="T16" fmla="*/ 1286 w 1552"/>
                <a:gd name="T17" fmla="*/ 606 h 877"/>
                <a:gd name="T18" fmla="*/ 1044 w 1552"/>
                <a:gd name="T19" fmla="*/ 609 h 877"/>
                <a:gd name="T20" fmla="*/ 1091 w 1552"/>
                <a:gd name="T21" fmla="*/ 581 h 877"/>
                <a:gd name="T22" fmla="*/ 1094 w 1552"/>
                <a:gd name="T23" fmla="*/ 216 h 877"/>
                <a:gd name="T24" fmla="*/ 1058 w 1552"/>
                <a:gd name="T25" fmla="*/ 185 h 877"/>
                <a:gd name="T26" fmla="*/ 703 w 1552"/>
                <a:gd name="T27" fmla="*/ 173 h 877"/>
                <a:gd name="T28" fmla="*/ 723 w 1552"/>
                <a:gd name="T29" fmla="*/ 198 h 877"/>
                <a:gd name="T30" fmla="*/ 771 w 1552"/>
                <a:gd name="T31" fmla="*/ 174 h 877"/>
                <a:gd name="T32" fmla="*/ 863 w 1552"/>
                <a:gd name="T33" fmla="*/ 170 h 877"/>
                <a:gd name="T34" fmla="*/ 977 w 1552"/>
                <a:gd name="T35" fmla="*/ 228 h 877"/>
                <a:gd name="T36" fmla="*/ 1035 w 1552"/>
                <a:gd name="T37" fmla="*/ 346 h 877"/>
                <a:gd name="T38" fmla="*/ 1023 w 1552"/>
                <a:gd name="T39" fmla="*/ 491 h 877"/>
                <a:gd name="T40" fmla="*/ 946 w 1552"/>
                <a:gd name="T41" fmla="*/ 591 h 877"/>
                <a:gd name="T42" fmla="*/ 814 w 1552"/>
                <a:gd name="T43" fmla="*/ 625 h 877"/>
                <a:gd name="T44" fmla="*/ 749 w 1552"/>
                <a:gd name="T45" fmla="*/ 608 h 877"/>
                <a:gd name="T46" fmla="*/ 735 w 1552"/>
                <a:gd name="T47" fmla="*/ 850 h 877"/>
                <a:gd name="T48" fmla="*/ 781 w 1552"/>
                <a:gd name="T49" fmla="*/ 869 h 877"/>
                <a:gd name="T50" fmla="*/ 552 w 1552"/>
                <a:gd name="T51" fmla="*/ 867 h 877"/>
                <a:gd name="T52" fmla="*/ 587 w 1552"/>
                <a:gd name="T53" fmla="*/ 845 h 877"/>
                <a:gd name="T54" fmla="*/ 581 w 1552"/>
                <a:gd name="T55" fmla="*/ 203 h 877"/>
                <a:gd name="T56" fmla="*/ 522 w 1552"/>
                <a:gd name="T57" fmla="*/ 172 h 877"/>
                <a:gd name="T58" fmla="*/ 895 w 1552"/>
                <a:gd name="T59" fmla="*/ 245 h 877"/>
                <a:gd name="T60" fmla="*/ 860 w 1552"/>
                <a:gd name="T61" fmla="*/ 187 h 877"/>
                <a:gd name="T62" fmla="*/ 793 w 1552"/>
                <a:gd name="T63" fmla="*/ 177 h 877"/>
                <a:gd name="T64" fmla="*/ 726 w 1552"/>
                <a:gd name="T65" fmla="*/ 208 h 877"/>
                <a:gd name="T66" fmla="*/ 729 w 1552"/>
                <a:gd name="T67" fmla="*/ 411 h 877"/>
                <a:gd name="T68" fmla="*/ 749 w 1552"/>
                <a:gd name="T69" fmla="*/ 598 h 877"/>
                <a:gd name="T70" fmla="*/ 814 w 1552"/>
                <a:gd name="T71" fmla="*/ 615 h 877"/>
                <a:gd name="T72" fmla="*/ 878 w 1552"/>
                <a:gd name="T73" fmla="*/ 588 h 877"/>
                <a:gd name="T74" fmla="*/ 898 w 1552"/>
                <a:gd name="T75" fmla="*/ 510 h 877"/>
                <a:gd name="T76" fmla="*/ 199 w 1552"/>
                <a:gd name="T77" fmla="*/ 575 h 877"/>
                <a:gd name="T78" fmla="*/ 264 w 1552"/>
                <a:gd name="T79" fmla="*/ 611 h 877"/>
                <a:gd name="T80" fmla="*/ 34 w 1552"/>
                <a:gd name="T81" fmla="*/ 599 h 877"/>
                <a:gd name="T82" fmla="*/ 56 w 1552"/>
                <a:gd name="T83" fmla="*/ 244 h 877"/>
                <a:gd name="T84" fmla="*/ 33 w 1552"/>
                <a:gd name="T85" fmla="*/ 192 h 877"/>
                <a:gd name="T86" fmla="*/ 170 w 1552"/>
                <a:gd name="T87" fmla="*/ 173 h 877"/>
                <a:gd name="T88" fmla="*/ 189 w 1552"/>
                <a:gd name="T89" fmla="*/ 198 h 877"/>
                <a:gd name="T90" fmla="*/ 236 w 1552"/>
                <a:gd name="T91" fmla="*/ 174 h 877"/>
                <a:gd name="T92" fmla="*/ 333 w 1552"/>
                <a:gd name="T93" fmla="*/ 170 h 877"/>
                <a:gd name="T94" fmla="*/ 448 w 1552"/>
                <a:gd name="T95" fmla="*/ 208 h 877"/>
                <a:gd name="T96" fmla="*/ 500 w 1552"/>
                <a:gd name="T97" fmla="*/ 294 h 877"/>
                <a:gd name="T98" fmla="*/ 512 w 1552"/>
                <a:gd name="T99" fmla="*/ 583 h 877"/>
                <a:gd name="T100" fmla="*/ 561 w 1552"/>
                <a:gd name="T101" fmla="*/ 619 h 877"/>
                <a:gd name="T102" fmla="*/ 349 w 1552"/>
                <a:gd name="T103" fmla="*/ 595 h 877"/>
                <a:gd name="T104" fmla="*/ 366 w 1552"/>
                <a:gd name="T105" fmla="*/ 321 h 877"/>
                <a:gd name="T106" fmla="*/ 350 w 1552"/>
                <a:gd name="T107" fmla="*/ 228 h 877"/>
                <a:gd name="T108" fmla="*/ 310 w 1552"/>
                <a:gd name="T109" fmla="*/ 182 h 877"/>
                <a:gd name="T110" fmla="*/ 246 w 1552"/>
                <a:gd name="T111" fmla="*/ 180 h 877"/>
                <a:gd name="T112" fmla="*/ 193 w 1552"/>
                <a:gd name="T113" fmla="*/ 225 h 877"/>
                <a:gd name="T114" fmla="*/ 1522 w 1552"/>
                <a:gd name="T115" fmla="*/ 877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7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69"/>
                  </a:lnTo>
                  <a:lnTo>
                    <a:pt x="1090" y="56"/>
                  </a:lnTo>
                  <a:lnTo>
                    <a:pt x="1093" y="43"/>
                  </a:lnTo>
                  <a:lnTo>
                    <a:pt x="1100" y="32"/>
                  </a:lnTo>
                  <a:lnTo>
                    <a:pt x="1108" y="20"/>
                  </a:lnTo>
                  <a:lnTo>
                    <a:pt x="1119" y="12"/>
                  </a:lnTo>
                  <a:lnTo>
                    <a:pt x="1131" y="5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5"/>
                  </a:lnTo>
                  <a:lnTo>
                    <a:pt x="1196" y="12"/>
                  </a:lnTo>
                  <a:lnTo>
                    <a:pt x="1206" y="20"/>
                  </a:lnTo>
                  <a:lnTo>
                    <a:pt x="1217" y="32"/>
                  </a:lnTo>
                  <a:lnTo>
                    <a:pt x="1222" y="43"/>
                  </a:lnTo>
                  <a:lnTo>
                    <a:pt x="1227" y="56"/>
                  </a:lnTo>
                  <a:lnTo>
                    <a:pt x="1228" y="69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8"/>
                  </a:lnTo>
                  <a:lnTo>
                    <a:pt x="1185" y="134"/>
                  </a:lnTo>
                  <a:lnTo>
                    <a:pt x="1172" y="138"/>
                  </a:lnTo>
                  <a:lnTo>
                    <a:pt x="1157" y="140"/>
                  </a:lnTo>
                  <a:lnTo>
                    <a:pt x="1144" y="138"/>
                  </a:lnTo>
                  <a:lnTo>
                    <a:pt x="1131" y="134"/>
                  </a:lnTo>
                  <a:lnTo>
                    <a:pt x="1119" y="128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89"/>
                  </a:lnTo>
                  <a:lnTo>
                    <a:pt x="1237" y="199"/>
                  </a:lnTo>
                  <a:lnTo>
                    <a:pt x="1240" y="212"/>
                  </a:lnTo>
                  <a:lnTo>
                    <a:pt x="1241" y="226"/>
                  </a:lnTo>
                  <a:lnTo>
                    <a:pt x="1241" y="242"/>
                  </a:lnTo>
                  <a:lnTo>
                    <a:pt x="1241" y="547"/>
                  </a:lnTo>
                  <a:lnTo>
                    <a:pt x="1243" y="556"/>
                  </a:lnTo>
                  <a:lnTo>
                    <a:pt x="1243" y="562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6"/>
                  </a:lnTo>
                  <a:lnTo>
                    <a:pt x="1302" y="609"/>
                  </a:lnTo>
                  <a:lnTo>
                    <a:pt x="1319" y="611"/>
                  </a:lnTo>
                  <a:lnTo>
                    <a:pt x="1319" y="619"/>
                  </a:lnTo>
                  <a:lnTo>
                    <a:pt x="1026" y="619"/>
                  </a:lnTo>
                  <a:lnTo>
                    <a:pt x="1026" y="611"/>
                  </a:lnTo>
                  <a:lnTo>
                    <a:pt x="1044" y="609"/>
                  </a:lnTo>
                  <a:lnTo>
                    <a:pt x="1058" y="606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5"/>
                  </a:lnTo>
                  <a:lnTo>
                    <a:pt x="1097" y="562"/>
                  </a:lnTo>
                  <a:lnTo>
                    <a:pt x="1098" y="547"/>
                  </a:lnTo>
                  <a:lnTo>
                    <a:pt x="1098" y="242"/>
                  </a:lnTo>
                  <a:lnTo>
                    <a:pt x="1097" y="228"/>
                  </a:lnTo>
                  <a:lnTo>
                    <a:pt x="1094" y="216"/>
                  </a:lnTo>
                  <a:lnTo>
                    <a:pt x="1091" y="210"/>
                  </a:lnTo>
                  <a:lnTo>
                    <a:pt x="1088" y="205"/>
                  </a:lnTo>
                  <a:lnTo>
                    <a:pt x="1084" y="200"/>
                  </a:lnTo>
                  <a:lnTo>
                    <a:pt x="1080" y="196"/>
                  </a:lnTo>
                  <a:lnTo>
                    <a:pt x="1070" y="189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4"/>
                  </a:lnTo>
                  <a:lnTo>
                    <a:pt x="712" y="177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0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8"/>
                  </a:lnTo>
                  <a:lnTo>
                    <a:pt x="736" y="190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4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4"/>
                  </a:lnTo>
                  <a:lnTo>
                    <a:pt x="907" y="182"/>
                  </a:lnTo>
                  <a:lnTo>
                    <a:pt x="925" y="190"/>
                  </a:lnTo>
                  <a:lnTo>
                    <a:pt x="944" y="200"/>
                  </a:lnTo>
                  <a:lnTo>
                    <a:pt x="961" y="213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0"/>
                  </a:lnTo>
                  <a:lnTo>
                    <a:pt x="1031" y="321"/>
                  </a:lnTo>
                  <a:lnTo>
                    <a:pt x="1035" y="346"/>
                  </a:lnTo>
                  <a:lnTo>
                    <a:pt x="1038" y="370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1"/>
                  </a:lnTo>
                  <a:lnTo>
                    <a:pt x="1005" y="530"/>
                  </a:lnTo>
                  <a:lnTo>
                    <a:pt x="992" y="547"/>
                  </a:lnTo>
                  <a:lnTo>
                    <a:pt x="979" y="563"/>
                  </a:lnTo>
                  <a:lnTo>
                    <a:pt x="963" y="578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09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4"/>
                  </a:lnTo>
                  <a:lnTo>
                    <a:pt x="793" y="622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08"/>
                  </a:lnTo>
                  <a:lnTo>
                    <a:pt x="739" y="602"/>
                  </a:lnTo>
                  <a:lnTo>
                    <a:pt x="728" y="596"/>
                  </a:lnTo>
                  <a:lnTo>
                    <a:pt x="728" y="821"/>
                  </a:lnTo>
                  <a:lnTo>
                    <a:pt x="729" y="834"/>
                  </a:lnTo>
                  <a:lnTo>
                    <a:pt x="732" y="845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7"/>
                  </a:lnTo>
                  <a:lnTo>
                    <a:pt x="522" y="877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5"/>
                  </a:lnTo>
                  <a:lnTo>
                    <a:pt x="589" y="834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6"/>
                  </a:lnTo>
                  <a:lnTo>
                    <a:pt x="587" y="213"/>
                  </a:lnTo>
                  <a:lnTo>
                    <a:pt x="581" y="203"/>
                  </a:lnTo>
                  <a:lnTo>
                    <a:pt x="574" y="195"/>
                  </a:lnTo>
                  <a:lnTo>
                    <a:pt x="563" y="189"/>
                  </a:lnTo>
                  <a:lnTo>
                    <a:pt x="552" y="183"/>
                  </a:lnTo>
                  <a:lnTo>
                    <a:pt x="538" y="180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2"/>
                  </a:lnTo>
                  <a:lnTo>
                    <a:pt x="891" y="225"/>
                  </a:lnTo>
                  <a:lnTo>
                    <a:pt x="885" y="213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7"/>
                  </a:lnTo>
                  <a:lnTo>
                    <a:pt x="852" y="182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7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7"/>
                  </a:lnTo>
                  <a:lnTo>
                    <a:pt x="748" y="193"/>
                  </a:lnTo>
                  <a:lnTo>
                    <a:pt x="738" y="200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7"/>
                  </a:lnTo>
                  <a:lnTo>
                    <a:pt x="729" y="411"/>
                  </a:lnTo>
                  <a:lnTo>
                    <a:pt x="729" y="454"/>
                  </a:lnTo>
                  <a:lnTo>
                    <a:pt x="728" y="498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8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1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5"/>
                  </a:lnTo>
                  <a:lnTo>
                    <a:pt x="829" y="615"/>
                  </a:lnTo>
                  <a:lnTo>
                    <a:pt x="840" y="612"/>
                  </a:lnTo>
                  <a:lnTo>
                    <a:pt x="852" y="609"/>
                  </a:lnTo>
                  <a:lnTo>
                    <a:pt x="862" y="604"/>
                  </a:lnTo>
                  <a:lnTo>
                    <a:pt x="871" y="596"/>
                  </a:lnTo>
                  <a:lnTo>
                    <a:pt x="878" y="588"/>
                  </a:lnTo>
                  <a:lnTo>
                    <a:pt x="885" y="578"/>
                  </a:lnTo>
                  <a:lnTo>
                    <a:pt x="891" y="566"/>
                  </a:lnTo>
                  <a:lnTo>
                    <a:pt x="894" y="557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0"/>
                  </a:lnTo>
                  <a:lnTo>
                    <a:pt x="901" y="396"/>
                  </a:lnTo>
                  <a:close/>
                  <a:moveTo>
                    <a:pt x="194" y="281"/>
                  </a:moveTo>
                  <a:lnTo>
                    <a:pt x="194" y="547"/>
                  </a:lnTo>
                  <a:lnTo>
                    <a:pt x="194" y="563"/>
                  </a:lnTo>
                  <a:lnTo>
                    <a:pt x="199" y="575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6"/>
                  </a:lnTo>
                  <a:lnTo>
                    <a:pt x="246" y="609"/>
                  </a:lnTo>
                  <a:lnTo>
                    <a:pt x="264" y="611"/>
                  </a:lnTo>
                  <a:lnTo>
                    <a:pt x="264" y="619"/>
                  </a:lnTo>
                  <a:lnTo>
                    <a:pt x="0" y="619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4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3"/>
                  </a:lnTo>
                  <a:lnTo>
                    <a:pt x="53" y="573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7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6"/>
                  </a:lnTo>
                  <a:lnTo>
                    <a:pt x="187" y="192"/>
                  </a:lnTo>
                  <a:lnTo>
                    <a:pt x="189" y="198"/>
                  </a:lnTo>
                  <a:lnTo>
                    <a:pt x="190" y="199"/>
                  </a:lnTo>
                  <a:lnTo>
                    <a:pt x="190" y="199"/>
                  </a:lnTo>
                  <a:lnTo>
                    <a:pt x="202" y="192"/>
                  </a:lnTo>
                  <a:lnTo>
                    <a:pt x="213" y="185"/>
                  </a:lnTo>
                  <a:lnTo>
                    <a:pt x="225" y="180"/>
                  </a:lnTo>
                  <a:lnTo>
                    <a:pt x="236" y="174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7"/>
                  </a:lnTo>
                  <a:lnTo>
                    <a:pt x="398" y="183"/>
                  </a:lnTo>
                  <a:lnTo>
                    <a:pt x="416" y="190"/>
                  </a:lnTo>
                  <a:lnTo>
                    <a:pt x="434" y="199"/>
                  </a:lnTo>
                  <a:lnTo>
                    <a:pt x="448" y="208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59"/>
                  </a:lnTo>
                  <a:lnTo>
                    <a:pt x="496" y="275"/>
                  </a:lnTo>
                  <a:lnTo>
                    <a:pt x="500" y="294"/>
                  </a:lnTo>
                  <a:lnTo>
                    <a:pt x="503" y="311"/>
                  </a:lnTo>
                  <a:lnTo>
                    <a:pt x="504" y="331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3"/>
                  </a:lnTo>
                  <a:lnTo>
                    <a:pt x="512" y="583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19"/>
                  </a:lnTo>
                  <a:lnTo>
                    <a:pt x="297" y="619"/>
                  </a:lnTo>
                  <a:lnTo>
                    <a:pt x="297" y="611"/>
                  </a:lnTo>
                  <a:lnTo>
                    <a:pt x="314" y="609"/>
                  </a:lnTo>
                  <a:lnTo>
                    <a:pt x="327" y="606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5"/>
                  </a:lnTo>
                  <a:lnTo>
                    <a:pt x="366" y="563"/>
                  </a:lnTo>
                  <a:lnTo>
                    <a:pt x="366" y="547"/>
                  </a:lnTo>
                  <a:lnTo>
                    <a:pt x="366" y="340"/>
                  </a:lnTo>
                  <a:lnTo>
                    <a:pt x="366" y="321"/>
                  </a:lnTo>
                  <a:lnTo>
                    <a:pt x="365" y="303"/>
                  </a:lnTo>
                  <a:lnTo>
                    <a:pt x="363" y="285"/>
                  </a:lnTo>
                  <a:lnTo>
                    <a:pt x="362" y="268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8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2"/>
                  </a:lnTo>
                  <a:lnTo>
                    <a:pt x="318" y="186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7"/>
                  </a:lnTo>
                  <a:lnTo>
                    <a:pt x="279" y="176"/>
                  </a:lnTo>
                  <a:lnTo>
                    <a:pt x="269" y="176"/>
                  </a:lnTo>
                  <a:lnTo>
                    <a:pt x="258" y="179"/>
                  </a:lnTo>
                  <a:lnTo>
                    <a:pt x="246" y="180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1"/>
                  </a:lnTo>
                  <a:close/>
                  <a:moveTo>
                    <a:pt x="1552" y="0"/>
                  </a:moveTo>
                  <a:lnTo>
                    <a:pt x="1552" y="877"/>
                  </a:lnTo>
                  <a:lnTo>
                    <a:pt x="1522" y="877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226A1B2-33C5-2BC6-816A-24FD215773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47863" y="652463"/>
              <a:ext cx="2327275" cy="374650"/>
            </a:xfrm>
            <a:custGeom>
              <a:avLst/>
              <a:gdLst>
                <a:gd name="T0" fmla="*/ 277 w 4397"/>
                <a:gd name="T1" fmla="*/ 174 h 707"/>
                <a:gd name="T2" fmla="*/ 313 w 4397"/>
                <a:gd name="T3" fmla="*/ 75 h 707"/>
                <a:gd name="T4" fmla="*/ 293 w 4397"/>
                <a:gd name="T5" fmla="*/ 202 h 707"/>
                <a:gd name="T6" fmla="*/ 512 w 4397"/>
                <a:gd name="T7" fmla="*/ 78 h 707"/>
                <a:gd name="T8" fmla="*/ 593 w 4397"/>
                <a:gd name="T9" fmla="*/ 94 h 707"/>
                <a:gd name="T10" fmla="*/ 634 w 4397"/>
                <a:gd name="T11" fmla="*/ 272 h 707"/>
                <a:gd name="T12" fmla="*/ 709 w 4397"/>
                <a:gd name="T13" fmla="*/ 156 h 707"/>
                <a:gd name="T14" fmla="*/ 766 w 4397"/>
                <a:gd name="T15" fmla="*/ 213 h 707"/>
                <a:gd name="T16" fmla="*/ 846 w 4397"/>
                <a:gd name="T17" fmla="*/ 248 h 707"/>
                <a:gd name="T18" fmla="*/ 1041 w 4397"/>
                <a:gd name="T19" fmla="*/ 74 h 707"/>
                <a:gd name="T20" fmla="*/ 1002 w 4397"/>
                <a:gd name="T21" fmla="*/ 147 h 707"/>
                <a:gd name="T22" fmla="*/ 1520 w 4397"/>
                <a:gd name="T23" fmla="*/ 159 h 707"/>
                <a:gd name="T24" fmla="*/ 1472 w 4397"/>
                <a:gd name="T25" fmla="*/ 229 h 707"/>
                <a:gd name="T26" fmla="*/ 1577 w 4397"/>
                <a:gd name="T27" fmla="*/ 259 h 707"/>
                <a:gd name="T28" fmla="*/ 1703 w 4397"/>
                <a:gd name="T29" fmla="*/ 112 h 707"/>
                <a:gd name="T30" fmla="*/ 1618 w 4397"/>
                <a:gd name="T31" fmla="*/ 100 h 707"/>
                <a:gd name="T32" fmla="*/ 1763 w 4397"/>
                <a:gd name="T33" fmla="*/ 91 h 707"/>
                <a:gd name="T34" fmla="*/ 1868 w 4397"/>
                <a:gd name="T35" fmla="*/ 141 h 707"/>
                <a:gd name="T36" fmla="*/ 1935 w 4397"/>
                <a:gd name="T37" fmla="*/ 199 h 707"/>
                <a:gd name="T38" fmla="*/ 1952 w 4397"/>
                <a:gd name="T39" fmla="*/ 98 h 707"/>
                <a:gd name="T40" fmla="*/ 2030 w 4397"/>
                <a:gd name="T41" fmla="*/ 183 h 707"/>
                <a:gd name="T42" fmla="*/ 2191 w 4397"/>
                <a:gd name="T43" fmla="*/ 318 h 707"/>
                <a:gd name="T44" fmla="*/ 2127 w 4397"/>
                <a:gd name="T45" fmla="*/ 172 h 707"/>
                <a:gd name="T46" fmla="*/ 2193 w 4397"/>
                <a:gd name="T47" fmla="*/ 347 h 707"/>
                <a:gd name="T48" fmla="*/ 2213 w 4397"/>
                <a:gd name="T49" fmla="*/ 100 h 707"/>
                <a:gd name="T50" fmla="*/ 2503 w 4397"/>
                <a:gd name="T51" fmla="*/ 138 h 707"/>
                <a:gd name="T52" fmla="*/ 2367 w 4397"/>
                <a:gd name="T53" fmla="*/ 218 h 707"/>
                <a:gd name="T54" fmla="*/ 2559 w 4397"/>
                <a:gd name="T55" fmla="*/ 291 h 707"/>
                <a:gd name="T56" fmla="*/ 2533 w 4397"/>
                <a:gd name="T57" fmla="*/ 226 h 707"/>
                <a:gd name="T58" fmla="*/ 2661 w 4397"/>
                <a:gd name="T59" fmla="*/ 331 h 707"/>
                <a:gd name="T60" fmla="*/ 2657 w 4397"/>
                <a:gd name="T61" fmla="*/ 140 h 707"/>
                <a:gd name="T62" fmla="*/ 2860 w 4397"/>
                <a:gd name="T63" fmla="*/ 272 h 707"/>
                <a:gd name="T64" fmla="*/ 2922 w 4397"/>
                <a:gd name="T65" fmla="*/ 128 h 707"/>
                <a:gd name="T66" fmla="*/ 3010 w 4397"/>
                <a:gd name="T67" fmla="*/ 2 h 707"/>
                <a:gd name="T68" fmla="*/ 3238 w 4397"/>
                <a:gd name="T69" fmla="*/ 274 h 707"/>
                <a:gd name="T70" fmla="*/ 3544 w 4397"/>
                <a:gd name="T71" fmla="*/ 84 h 707"/>
                <a:gd name="T72" fmla="*/ 3537 w 4397"/>
                <a:gd name="T73" fmla="*/ 121 h 707"/>
                <a:gd name="T74" fmla="*/ 3701 w 4397"/>
                <a:gd name="T75" fmla="*/ 164 h 707"/>
                <a:gd name="T76" fmla="*/ 3767 w 4397"/>
                <a:gd name="T77" fmla="*/ 100 h 707"/>
                <a:gd name="T78" fmla="*/ 3793 w 4397"/>
                <a:gd name="T79" fmla="*/ 269 h 707"/>
                <a:gd name="T80" fmla="*/ 3939 w 4397"/>
                <a:gd name="T81" fmla="*/ 101 h 707"/>
                <a:gd name="T82" fmla="*/ 4038 w 4397"/>
                <a:gd name="T83" fmla="*/ 213 h 707"/>
                <a:gd name="T84" fmla="*/ 4141 w 4397"/>
                <a:gd name="T85" fmla="*/ 256 h 707"/>
                <a:gd name="T86" fmla="*/ 4397 w 4397"/>
                <a:gd name="T87" fmla="*/ 269 h 707"/>
                <a:gd name="T88" fmla="*/ 234 w 4397"/>
                <a:gd name="T89" fmla="*/ 559 h 707"/>
                <a:gd name="T90" fmla="*/ 76 w 4397"/>
                <a:gd name="T91" fmla="*/ 370 h 707"/>
                <a:gd name="T92" fmla="*/ 36 w 4397"/>
                <a:gd name="T93" fmla="*/ 497 h 707"/>
                <a:gd name="T94" fmla="*/ 376 w 4397"/>
                <a:gd name="T95" fmla="*/ 632 h 707"/>
                <a:gd name="T96" fmla="*/ 363 w 4397"/>
                <a:gd name="T97" fmla="*/ 436 h 707"/>
                <a:gd name="T98" fmla="*/ 397 w 4397"/>
                <a:gd name="T99" fmla="*/ 506 h 707"/>
                <a:gd name="T100" fmla="*/ 571 w 4397"/>
                <a:gd name="T101" fmla="*/ 565 h 707"/>
                <a:gd name="T102" fmla="*/ 600 w 4397"/>
                <a:gd name="T103" fmla="*/ 480 h 707"/>
                <a:gd name="T104" fmla="*/ 610 w 4397"/>
                <a:gd name="T105" fmla="*/ 576 h 707"/>
                <a:gd name="T106" fmla="*/ 975 w 4397"/>
                <a:gd name="T107" fmla="*/ 589 h 707"/>
                <a:gd name="T108" fmla="*/ 865 w 4397"/>
                <a:gd name="T109" fmla="*/ 438 h 707"/>
                <a:gd name="T110" fmla="*/ 937 w 4397"/>
                <a:gd name="T111" fmla="*/ 588 h 707"/>
                <a:gd name="T112" fmla="*/ 1171 w 4397"/>
                <a:gd name="T113" fmla="*/ 435 h 707"/>
                <a:gd name="T114" fmla="*/ 1279 w 4397"/>
                <a:gd name="T115" fmla="*/ 635 h 707"/>
                <a:gd name="T116" fmla="*/ 1348 w 4397"/>
                <a:gd name="T117" fmla="*/ 449 h 707"/>
                <a:gd name="T118" fmla="*/ 1329 w 4397"/>
                <a:gd name="T119" fmla="*/ 472 h 707"/>
                <a:gd name="T120" fmla="*/ 1582 w 4397"/>
                <a:gd name="T121" fmla="*/ 549 h 707"/>
                <a:gd name="T122" fmla="*/ 1546 w 4397"/>
                <a:gd name="T123" fmla="*/ 568 h 707"/>
                <a:gd name="T124" fmla="*/ 1622 w 4397"/>
                <a:gd name="T125" fmla="*/ 61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97" h="707">
                  <a:moveTo>
                    <a:pt x="9" y="269"/>
                  </a:moveTo>
                  <a:lnTo>
                    <a:pt x="9" y="2"/>
                  </a:lnTo>
                  <a:lnTo>
                    <a:pt x="46" y="2"/>
                  </a:lnTo>
                  <a:lnTo>
                    <a:pt x="186" y="212"/>
                  </a:lnTo>
                  <a:lnTo>
                    <a:pt x="186" y="2"/>
                  </a:lnTo>
                  <a:lnTo>
                    <a:pt x="221" y="2"/>
                  </a:lnTo>
                  <a:lnTo>
                    <a:pt x="221" y="269"/>
                  </a:lnTo>
                  <a:lnTo>
                    <a:pt x="185" y="269"/>
                  </a:lnTo>
                  <a:lnTo>
                    <a:pt x="43" y="59"/>
                  </a:lnTo>
                  <a:lnTo>
                    <a:pt x="43" y="269"/>
                  </a:lnTo>
                  <a:lnTo>
                    <a:pt x="9" y="269"/>
                  </a:lnTo>
                  <a:close/>
                  <a:moveTo>
                    <a:pt x="392" y="246"/>
                  </a:moveTo>
                  <a:lnTo>
                    <a:pt x="382" y="254"/>
                  </a:lnTo>
                  <a:lnTo>
                    <a:pt x="373" y="259"/>
                  </a:lnTo>
                  <a:lnTo>
                    <a:pt x="365" y="264"/>
                  </a:lnTo>
                  <a:lnTo>
                    <a:pt x="356" y="268"/>
                  </a:lnTo>
                  <a:lnTo>
                    <a:pt x="348" y="271"/>
                  </a:lnTo>
                  <a:lnTo>
                    <a:pt x="339" y="272"/>
                  </a:lnTo>
                  <a:lnTo>
                    <a:pt x="329" y="274"/>
                  </a:lnTo>
                  <a:lnTo>
                    <a:pt x="320" y="274"/>
                  </a:lnTo>
                  <a:lnTo>
                    <a:pt x="304" y="274"/>
                  </a:lnTo>
                  <a:lnTo>
                    <a:pt x="291" y="271"/>
                  </a:lnTo>
                  <a:lnTo>
                    <a:pt x="280" y="265"/>
                  </a:lnTo>
                  <a:lnTo>
                    <a:pt x="271" y="258"/>
                  </a:lnTo>
                  <a:lnTo>
                    <a:pt x="262" y="251"/>
                  </a:lnTo>
                  <a:lnTo>
                    <a:pt x="258" y="241"/>
                  </a:lnTo>
                  <a:lnTo>
                    <a:pt x="254" y="231"/>
                  </a:lnTo>
                  <a:lnTo>
                    <a:pt x="254" y="219"/>
                  </a:lnTo>
                  <a:lnTo>
                    <a:pt x="254" y="212"/>
                  </a:lnTo>
                  <a:lnTo>
                    <a:pt x="255" y="205"/>
                  </a:lnTo>
                  <a:lnTo>
                    <a:pt x="257" y="199"/>
                  </a:lnTo>
                  <a:lnTo>
                    <a:pt x="260" y="193"/>
                  </a:lnTo>
                  <a:lnTo>
                    <a:pt x="264" y="187"/>
                  </a:lnTo>
                  <a:lnTo>
                    <a:pt x="267" y="182"/>
                  </a:lnTo>
                  <a:lnTo>
                    <a:pt x="273" y="177"/>
                  </a:lnTo>
                  <a:lnTo>
                    <a:pt x="277" y="174"/>
                  </a:lnTo>
                  <a:lnTo>
                    <a:pt x="288" y="167"/>
                  </a:lnTo>
                  <a:lnTo>
                    <a:pt x="300" y="163"/>
                  </a:lnTo>
                  <a:lnTo>
                    <a:pt x="313" y="160"/>
                  </a:lnTo>
                  <a:lnTo>
                    <a:pt x="330" y="159"/>
                  </a:lnTo>
                  <a:lnTo>
                    <a:pt x="349" y="156"/>
                  </a:lnTo>
                  <a:lnTo>
                    <a:pt x="365" y="153"/>
                  </a:lnTo>
                  <a:lnTo>
                    <a:pt x="378" y="150"/>
                  </a:lnTo>
                  <a:lnTo>
                    <a:pt x="389" y="147"/>
                  </a:lnTo>
                  <a:lnTo>
                    <a:pt x="389" y="141"/>
                  </a:lnTo>
                  <a:lnTo>
                    <a:pt x="389" y="138"/>
                  </a:lnTo>
                  <a:lnTo>
                    <a:pt x="388" y="130"/>
                  </a:lnTo>
                  <a:lnTo>
                    <a:pt x="386" y="121"/>
                  </a:lnTo>
                  <a:lnTo>
                    <a:pt x="384" y="115"/>
                  </a:lnTo>
                  <a:lnTo>
                    <a:pt x="379" y="110"/>
                  </a:lnTo>
                  <a:lnTo>
                    <a:pt x="372" y="105"/>
                  </a:lnTo>
                  <a:lnTo>
                    <a:pt x="363" y="102"/>
                  </a:lnTo>
                  <a:lnTo>
                    <a:pt x="353" y="100"/>
                  </a:lnTo>
                  <a:lnTo>
                    <a:pt x="342" y="100"/>
                  </a:lnTo>
                  <a:lnTo>
                    <a:pt x="332" y="100"/>
                  </a:lnTo>
                  <a:lnTo>
                    <a:pt x="322" y="101"/>
                  </a:lnTo>
                  <a:lnTo>
                    <a:pt x="314" y="104"/>
                  </a:lnTo>
                  <a:lnTo>
                    <a:pt x="307" y="107"/>
                  </a:lnTo>
                  <a:lnTo>
                    <a:pt x="303" y="112"/>
                  </a:lnTo>
                  <a:lnTo>
                    <a:pt x="298" y="118"/>
                  </a:lnTo>
                  <a:lnTo>
                    <a:pt x="294" y="127"/>
                  </a:lnTo>
                  <a:lnTo>
                    <a:pt x="291" y="136"/>
                  </a:lnTo>
                  <a:lnTo>
                    <a:pt x="260" y="131"/>
                  </a:lnTo>
                  <a:lnTo>
                    <a:pt x="261" y="121"/>
                  </a:lnTo>
                  <a:lnTo>
                    <a:pt x="265" y="112"/>
                  </a:lnTo>
                  <a:lnTo>
                    <a:pt x="268" y="105"/>
                  </a:lnTo>
                  <a:lnTo>
                    <a:pt x="274" y="98"/>
                  </a:lnTo>
                  <a:lnTo>
                    <a:pt x="280" y="92"/>
                  </a:lnTo>
                  <a:lnTo>
                    <a:pt x="286" y="87"/>
                  </a:lnTo>
                  <a:lnTo>
                    <a:pt x="294" y="82"/>
                  </a:lnTo>
                  <a:lnTo>
                    <a:pt x="303" y="79"/>
                  </a:lnTo>
                  <a:lnTo>
                    <a:pt x="313" y="75"/>
                  </a:lnTo>
                  <a:lnTo>
                    <a:pt x="323" y="74"/>
                  </a:lnTo>
                  <a:lnTo>
                    <a:pt x="335" y="72"/>
                  </a:lnTo>
                  <a:lnTo>
                    <a:pt x="348" y="72"/>
                  </a:lnTo>
                  <a:lnTo>
                    <a:pt x="359" y="72"/>
                  </a:lnTo>
                  <a:lnTo>
                    <a:pt x="369" y="74"/>
                  </a:lnTo>
                  <a:lnTo>
                    <a:pt x="379" y="75"/>
                  </a:lnTo>
                  <a:lnTo>
                    <a:pt x="388" y="78"/>
                  </a:lnTo>
                  <a:lnTo>
                    <a:pt x="395" y="81"/>
                  </a:lnTo>
                  <a:lnTo>
                    <a:pt x="401" y="84"/>
                  </a:lnTo>
                  <a:lnTo>
                    <a:pt x="407" y="88"/>
                  </a:lnTo>
                  <a:lnTo>
                    <a:pt x="411" y="92"/>
                  </a:lnTo>
                  <a:lnTo>
                    <a:pt x="414" y="97"/>
                  </a:lnTo>
                  <a:lnTo>
                    <a:pt x="417" y="102"/>
                  </a:lnTo>
                  <a:lnTo>
                    <a:pt x="418" y="108"/>
                  </a:lnTo>
                  <a:lnTo>
                    <a:pt x="421" y="115"/>
                  </a:lnTo>
                  <a:lnTo>
                    <a:pt x="422" y="127"/>
                  </a:lnTo>
                  <a:lnTo>
                    <a:pt x="422" y="146"/>
                  </a:lnTo>
                  <a:lnTo>
                    <a:pt x="422" y="189"/>
                  </a:lnTo>
                  <a:lnTo>
                    <a:pt x="422" y="209"/>
                  </a:lnTo>
                  <a:lnTo>
                    <a:pt x="422" y="226"/>
                  </a:lnTo>
                  <a:lnTo>
                    <a:pt x="424" y="238"/>
                  </a:lnTo>
                  <a:lnTo>
                    <a:pt x="424" y="246"/>
                  </a:lnTo>
                  <a:lnTo>
                    <a:pt x="427" y="258"/>
                  </a:lnTo>
                  <a:lnTo>
                    <a:pt x="433" y="269"/>
                  </a:lnTo>
                  <a:lnTo>
                    <a:pt x="398" y="269"/>
                  </a:lnTo>
                  <a:lnTo>
                    <a:pt x="394" y="259"/>
                  </a:lnTo>
                  <a:lnTo>
                    <a:pt x="392" y="246"/>
                  </a:lnTo>
                  <a:close/>
                  <a:moveTo>
                    <a:pt x="389" y="173"/>
                  </a:moveTo>
                  <a:lnTo>
                    <a:pt x="379" y="176"/>
                  </a:lnTo>
                  <a:lnTo>
                    <a:pt x="366" y="180"/>
                  </a:lnTo>
                  <a:lnTo>
                    <a:pt x="352" y="183"/>
                  </a:lnTo>
                  <a:lnTo>
                    <a:pt x="335" y="184"/>
                  </a:lnTo>
                  <a:lnTo>
                    <a:pt x="317" y="189"/>
                  </a:lnTo>
                  <a:lnTo>
                    <a:pt x="306" y="192"/>
                  </a:lnTo>
                  <a:lnTo>
                    <a:pt x="298" y="196"/>
                  </a:lnTo>
                  <a:lnTo>
                    <a:pt x="293" y="202"/>
                  </a:lnTo>
                  <a:lnTo>
                    <a:pt x="290" y="209"/>
                  </a:lnTo>
                  <a:lnTo>
                    <a:pt x="288" y="218"/>
                  </a:lnTo>
                  <a:lnTo>
                    <a:pt x="290" y="223"/>
                  </a:lnTo>
                  <a:lnTo>
                    <a:pt x="291" y="229"/>
                  </a:lnTo>
                  <a:lnTo>
                    <a:pt x="294" y="235"/>
                  </a:lnTo>
                  <a:lnTo>
                    <a:pt x="298" y="239"/>
                  </a:lnTo>
                  <a:lnTo>
                    <a:pt x="304" y="244"/>
                  </a:lnTo>
                  <a:lnTo>
                    <a:pt x="311" y="246"/>
                  </a:lnTo>
                  <a:lnTo>
                    <a:pt x="319" y="248"/>
                  </a:lnTo>
                  <a:lnTo>
                    <a:pt x="327" y="248"/>
                  </a:lnTo>
                  <a:lnTo>
                    <a:pt x="337" y="248"/>
                  </a:lnTo>
                  <a:lnTo>
                    <a:pt x="346" y="246"/>
                  </a:lnTo>
                  <a:lnTo>
                    <a:pt x="353" y="244"/>
                  </a:lnTo>
                  <a:lnTo>
                    <a:pt x="362" y="241"/>
                  </a:lnTo>
                  <a:lnTo>
                    <a:pt x="369" y="235"/>
                  </a:lnTo>
                  <a:lnTo>
                    <a:pt x="375" y="231"/>
                  </a:lnTo>
                  <a:lnTo>
                    <a:pt x="379" y="225"/>
                  </a:lnTo>
                  <a:lnTo>
                    <a:pt x="384" y="218"/>
                  </a:lnTo>
                  <a:lnTo>
                    <a:pt x="385" y="212"/>
                  </a:lnTo>
                  <a:lnTo>
                    <a:pt x="388" y="203"/>
                  </a:lnTo>
                  <a:lnTo>
                    <a:pt x="388" y="195"/>
                  </a:lnTo>
                  <a:lnTo>
                    <a:pt x="389" y="184"/>
                  </a:lnTo>
                  <a:lnTo>
                    <a:pt x="389" y="173"/>
                  </a:lnTo>
                  <a:close/>
                  <a:moveTo>
                    <a:pt x="320" y="52"/>
                  </a:moveTo>
                  <a:lnTo>
                    <a:pt x="343" y="0"/>
                  </a:lnTo>
                  <a:lnTo>
                    <a:pt x="386" y="0"/>
                  </a:lnTo>
                  <a:lnTo>
                    <a:pt x="348" y="52"/>
                  </a:lnTo>
                  <a:lnTo>
                    <a:pt x="320" y="52"/>
                  </a:lnTo>
                  <a:close/>
                  <a:moveTo>
                    <a:pt x="461" y="269"/>
                  </a:moveTo>
                  <a:lnTo>
                    <a:pt x="461" y="77"/>
                  </a:lnTo>
                  <a:lnTo>
                    <a:pt x="490" y="77"/>
                  </a:lnTo>
                  <a:lnTo>
                    <a:pt x="490" y="105"/>
                  </a:lnTo>
                  <a:lnTo>
                    <a:pt x="496" y="97"/>
                  </a:lnTo>
                  <a:lnTo>
                    <a:pt x="502" y="88"/>
                  </a:lnTo>
                  <a:lnTo>
                    <a:pt x="506" y="82"/>
                  </a:lnTo>
                  <a:lnTo>
                    <a:pt x="512" y="78"/>
                  </a:lnTo>
                  <a:lnTo>
                    <a:pt x="516" y="75"/>
                  </a:lnTo>
                  <a:lnTo>
                    <a:pt x="522" y="74"/>
                  </a:lnTo>
                  <a:lnTo>
                    <a:pt x="528" y="72"/>
                  </a:lnTo>
                  <a:lnTo>
                    <a:pt x="532" y="72"/>
                  </a:lnTo>
                  <a:lnTo>
                    <a:pt x="541" y="72"/>
                  </a:lnTo>
                  <a:lnTo>
                    <a:pt x="549" y="75"/>
                  </a:lnTo>
                  <a:lnTo>
                    <a:pt x="558" y="78"/>
                  </a:lnTo>
                  <a:lnTo>
                    <a:pt x="567" y="82"/>
                  </a:lnTo>
                  <a:lnTo>
                    <a:pt x="555" y="112"/>
                  </a:lnTo>
                  <a:lnTo>
                    <a:pt x="549" y="110"/>
                  </a:lnTo>
                  <a:lnTo>
                    <a:pt x="542" y="108"/>
                  </a:lnTo>
                  <a:lnTo>
                    <a:pt x="536" y="107"/>
                  </a:lnTo>
                  <a:lnTo>
                    <a:pt x="531" y="105"/>
                  </a:lnTo>
                  <a:lnTo>
                    <a:pt x="526" y="107"/>
                  </a:lnTo>
                  <a:lnTo>
                    <a:pt x="521" y="108"/>
                  </a:lnTo>
                  <a:lnTo>
                    <a:pt x="516" y="110"/>
                  </a:lnTo>
                  <a:lnTo>
                    <a:pt x="512" y="112"/>
                  </a:lnTo>
                  <a:lnTo>
                    <a:pt x="508" y="115"/>
                  </a:lnTo>
                  <a:lnTo>
                    <a:pt x="505" y="120"/>
                  </a:lnTo>
                  <a:lnTo>
                    <a:pt x="502" y="125"/>
                  </a:lnTo>
                  <a:lnTo>
                    <a:pt x="499" y="130"/>
                  </a:lnTo>
                  <a:lnTo>
                    <a:pt x="497" y="140"/>
                  </a:lnTo>
                  <a:lnTo>
                    <a:pt x="496" y="148"/>
                  </a:lnTo>
                  <a:lnTo>
                    <a:pt x="495" y="159"/>
                  </a:lnTo>
                  <a:lnTo>
                    <a:pt x="495" y="169"/>
                  </a:lnTo>
                  <a:lnTo>
                    <a:pt x="495" y="269"/>
                  </a:lnTo>
                  <a:lnTo>
                    <a:pt x="461" y="269"/>
                  </a:lnTo>
                  <a:close/>
                  <a:moveTo>
                    <a:pt x="562" y="173"/>
                  </a:moveTo>
                  <a:lnTo>
                    <a:pt x="562" y="160"/>
                  </a:lnTo>
                  <a:lnTo>
                    <a:pt x="564" y="148"/>
                  </a:lnTo>
                  <a:lnTo>
                    <a:pt x="567" y="137"/>
                  </a:lnTo>
                  <a:lnTo>
                    <a:pt x="570" y="127"/>
                  </a:lnTo>
                  <a:lnTo>
                    <a:pt x="574" y="117"/>
                  </a:lnTo>
                  <a:lnTo>
                    <a:pt x="580" y="108"/>
                  </a:lnTo>
                  <a:lnTo>
                    <a:pt x="585" y="100"/>
                  </a:lnTo>
                  <a:lnTo>
                    <a:pt x="593" y="94"/>
                  </a:lnTo>
                  <a:lnTo>
                    <a:pt x="598" y="88"/>
                  </a:lnTo>
                  <a:lnTo>
                    <a:pt x="606" y="84"/>
                  </a:lnTo>
                  <a:lnTo>
                    <a:pt x="613" y="81"/>
                  </a:lnTo>
                  <a:lnTo>
                    <a:pt x="620" y="77"/>
                  </a:lnTo>
                  <a:lnTo>
                    <a:pt x="636" y="74"/>
                  </a:lnTo>
                  <a:lnTo>
                    <a:pt x="653" y="72"/>
                  </a:lnTo>
                  <a:lnTo>
                    <a:pt x="663" y="72"/>
                  </a:lnTo>
                  <a:lnTo>
                    <a:pt x="672" y="74"/>
                  </a:lnTo>
                  <a:lnTo>
                    <a:pt x="682" y="75"/>
                  </a:lnTo>
                  <a:lnTo>
                    <a:pt x="689" y="78"/>
                  </a:lnTo>
                  <a:lnTo>
                    <a:pt x="698" y="82"/>
                  </a:lnTo>
                  <a:lnTo>
                    <a:pt x="705" y="87"/>
                  </a:lnTo>
                  <a:lnTo>
                    <a:pt x="712" y="92"/>
                  </a:lnTo>
                  <a:lnTo>
                    <a:pt x="719" y="98"/>
                  </a:lnTo>
                  <a:lnTo>
                    <a:pt x="725" y="105"/>
                  </a:lnTo>
                  <a:lnTo>
                    <a:pt x="730" y="112"/>
                  </a:lnTo>
                  <a:lnTo>
                    <a:pt x="734" y="120"/>
                  </a:lnTo>
                  <a:lnTo>
                    <a:pt x="738" y="130"/>
                  </a:lnTo>
                  <a:lnTo>
                    <a:pt x="741" y="138"/>
                  </a:lnTo>
                  <a:lnTo>
                    <a:pt x="743" y="148"/>
                  </a:lnTo>
                  <a:lnTo>
                    <a:pt x="744" y="159"/>
                  </a:lnTo>
                  <a:lnTo>
                    <a:pt x="744" y="170"/>
                  </a:lnTo>
                  <a:lnTo>
                    <a:pt x="744" y="187"/>
                  </a:lnTo>
                  <a:lnTo>
                    <a:pt x="741" y="203"/>
                  </a:lnTo>
                  <a:lnTo>
                    <a:pt x="738" y="218"/>
                  </a:lnTo>
                  <a:lnTo>
                    <a:pt x="732" y="229"/>
                  </a:lnTo>
                  <a:lnTo>
                    <a:pt x="727" y="239"/>
                  </a:lnTo>
                  <a:lnTo>
                    <a:pt x="719" y="248"/>
                  </a:lnTo>
                  <a:lnTo>
                    <a:pt x="711" y="255"/>
                  </a:lnTo>
                  <a:lnTo>
                    <a:pt x="701" y="262"/>
                  </a:lnTo>
                  <a:lnTo>
                    <a:pt x="689" y="268"/>
                  </a:lnTo>
                  <a:lnTo>
                    <a:pt x="678" y="271"/>
                  </a:lnTo>
                  <a:lnTo>
                    <a:pt x="666" y="274"/>
                  </a:lnTo>
                  <a:lnTo>
                    <a:pt x="653" y="274"/>
                  </a:lnTo>
                  <a:lnTo>
                    <a:pt x="643" y="274"/>
                  </a:lnTo>
                  <a:lnTo>
                    <a:pt x="634" y="272"/>
                  </a:lnTo>
                  <a:lnTo>
                    <a:pt x="624" y="271"/>
                  </a:lnTo>
                  <a:lnTo>
                    <a:pt x="617" y="268"/>
                  </a:lnTo>
                  <a:lnTo>
                    <a:pt x="608" y="264"/>
                  </a:lnTo>
                  <a:lnTo>
                    <a:pt x="601" y="259"/>
                  </a:lnTo>
                  <a:lnTo>
                    <a:pt x="594" y="254"/>
                  </a:lnTo>
                  <a:lnTo>
                    <a:pt x="587" y="248"/>
                  </a:lnTo>
                  <a:lnTo>
                    <a:pt x="581" y="241"/>
                  </a:lnTo>
                  <a:lnTo>
                    <a:pt x="577" y="233"/>
                  </a:lnTo>
                  <a:lnTo>
                    <a:pt x="572" y="225"/>
                  </a:lnTo>
                  <a:lnTo>
                    <a:pt x="568" y="216"/>
                  </a:lnTo>
                  <a:lnTo>
                    <a:pt x="565" y="206"/>
                  </a:lnTo>
                  <a:lnTo>
                    <a:pt x="564" y="196"/>
                  </a:lnTo>
                  <a:lnTo>
                    <a:pt x="562" y="184"/>
                  </a:lnTo>
                  <a:lnTo>
                    <a:pt x="562" y="173"/>
                  </a:lnTo>
                  <a:close/>
                  <a:moveTo>
                    <a:pt x="595" y="173"/>
                  </a:moveTo>
                  <a:lnTo>
                    <a:pt x="597" y="190"/>
                  </a:lnTo>
                  <a:lnTo>
                    <a:pt x="600" y="206"/>
                  </a:lnTo>
                  <a:lnTo>
                    <a:pt x="603" y="212"/>
                  </a:lnTo>
                  <a:lnTo>
                    <a:pt x="606" y="218"/>
                  </a:lnTo>
                  <a:lnTo>
                    <a:pt x="608" y="223"/>
                  </a:lnTo>
                  <a:lnTo>
                    <a:pt x="613" y="229"/>
                  </a:lnTo>
                  <a:lnTo>
                    <a:pt x="621" y="236"/>
                  </a:lnTo>
                  <a:lnTo>
                    <a:pt x="630" y="242"/>
                  </a:lnTo>
                  <a:lnTo>
                    <a:pt x="642" y="246"/>
                  </a:lnTo>
                  <a:lnTo>
                    <a:pt x="653" y="248"/>
                  </a:lnTo>
                  <a:lnTo>
                    <a:pt x="665" y="246"/>
                  </a:lnTo>
                  <a:lnTo>
                    <a:pt x="676" y="242"/>
                  </a:lnTo>
                  <a:lnTo>
                    <a:pt x="685" y="236"/>
                  </a:lnTo>
                  <a:lnTo>
                    <a:pt x="694" y="229"/>
                  </a:lnTo>
                  <a:lnTo>
                    <a:pt x="698" y="223"/>
                  </a:lnTo>
                  <a:lnTo>
                    <a:pt x="701" y="218"/>
                  </a:lnTo>
                  <a:lnTo>
                    <a:pt x="704" y="212"/>
                  </a:lnTo>
                  <a:lnTo>
                    <a:pt x="706" y="205"/>
                  </a:lnTo>
                  <a:lnTo>
                    <a:pt x="709" y="190"/>
                  </a:lnTo>
                  <a:lnTo>
                    <a:pt x="711" y="172"/>
                  </a:lnTo>
                  <a:lnTo>
                    <a:pt x="709" y="156"/>
                  </a:lnTo>
                  <a:lnTo>
                    <a:pt x="706" y="140"/>
                  </a:lnTo>
                  <a:lnTo>
                    <a:pt x="701" y="128"/>
                  </a:lnTo>
                  <a:lnTo>
                    <a:pt x="694" y="118"/>
                  </a:lnTo>
                  <a:lnTo>
                    <a:pt x="685" y="110"/>
                  </a:lnTo>
                  <a:lnTo>
                    <a:pt x="676" y="104"/>
                  </a:lnTo>
                  <a:lnTo>
                    <a:pt x="665" y="101"/>
                  </a:lnTo>
                  <a:lnTo>
                    <a:pt x="653" y="100"/>
                  </a:lnTo>
                  <a:lnTo>
                    <a:pt x="642" y="101"/>
                  </a:lnTo>
                  <a:lnTo>
                    <a:pt x="630" y="104"/>
                  </a:lnTo>
                  <a:lnTo>
                    <a:pt x="621" y="110"/>
                  </a:lnTo>
                  <a:lnTo>
                    <a:pt x="613" y="117"/>
                  </a:lnTo>
                  <a:lnTo>
                    <a:pt x="608" y="123"/>
                  </a:lnTo>
                  <a:lnTo>
                    <a:pt x="606" y="128"/>
                  </a:lnTo>
                  <a:lnTo>
                    <a:pt x="603" y="134"/>
                  </a:lnTo>
                  <a:lnTo>
                    <a:pt x="600" y="141"/>
                  </a:lnTo>
                  <a:lnTo>
                    <a:pt x="597" y="156"/>
                  </a:lnTo>
                  <a:lnTo>
                    <a:pt x="595" y="173"/>
                  </a:lnTo>
                  <a:close/>
                  <a:moveTo>
                    <a:pt x="897" y="269"/>
                  </a:moveTo>
                  <a:lnTo>
                    <a:pt x="897" y="245"/>
                  </a:lnTo>
                  <a:lnTo>
                    <a:pt x="892" y="252"/>
                  </a:lnTo>
                  <a:lnTo>
                    <a:pt x="887" y="258"/>
                  </a:lnTo>
                  <a:lnTo>
                    <a:pt x="881" y="262"/>
                  </a:lnTo>
                  <a:lnTo>
                    <a:pt x="874" y="267"/>
                  </a:lnTo>
                  <a:lnTo>
                    <a:pt x="867" y="269"/>
                  </a:lnTo>
                  <a:lnTo>
                    <a:pt x="859" y="272"/>
                  </a:lnTo>
                  <a:lnTo>
                    <a:pt x="851" y="274"/>
                  </a:lnTo>
                  <a:lnTo>
                    <a:pt x="842" y="274"/>
                  </a:lnTo>
                  <a:lnTo>
                    <a:pt x="830" y="274"/>
                  </a:lnTo>
                  <a:lnTo>
                    <a:pt x="820" y="271"/>
                  </a:lnTo>
                  <a:lnTo>
                    <a:pt x="810" y="267"/>
                  </a:lnTo>
                  <a:lnTo>
                    <a:pt x="800" y="261"/>
                  </a:lnTo>
                  <a:lnTo>
                    <a:pt x="790" y="255"/>
                  </a:lnTo>
                  <a:lnTo>
                    <a:pt x="783" y="246"/>
                  </a:lnTo>
                  <a:lnTo>
                    <a:pt x="776" y="236"/>
                  </a:lnTo>
                  <a:lnTo>
                    <a:pt x="770" y="226"/>
                  </a:lnTo>
                  <a:lnTo>
                    <a:pt x="766" y="213"/>
                  </a:lnTo>
                  <a:lnTo>
                    <a:pt x="761" y="202"/>
                  </a:lnTo>
                  <a:lnTo>
                    <a:pt x="760" y="187"/>
                  </a:lnTo>
                  <a:lnTo>
                    <a:pt x="758" y="173"/>
                  </a:lnTo>
                  <a:lnTo>
                    <a:pt x="760" y="159"/>
                  </a:lnTo>
                  <a:lnTo>
                    <a:pt x="761" y="146"/>
                  </a:lnTo>
                  <a:lnTo>
                    <a:pt x="764" y="133"/>
                  </a:lnTo>
                  <a:lnTo>
                    <a:pt x="768" y="121"/>
                  </a:lnTo>
                  <a:lnTo>
                    <a:pt x="774" y="110"/>
                  </a:lnTo>
                  <a:lnTo>
                    <a:pt x="781" y="100"/>
                  </a:lnTo>
                  <a:lnTo>
                    <a:pt x="789" y="91"/>
                  </a:lnTo>
                  <a:lnTo>
                    <a:pt x="797" y="84"/>
                  </a:lnTo>
                  <a:lnTo>
                    <a:pt x="807" y="79"/>
                  </a:lnTo>
                  <a:lnTo>
                    <a:pt x="819" y="75"/>
                  </a:lnTo>
                  <a:lnTo>
                    <a:pt x="829" y="72"/>
                  </a:lnTo>
                  <a:lnTo>
                    <a:pt x="841" y="72"/>
                  </a:lnTo>
                  <a:lnTo>
                    <a:pt x="849" y="72"/>
                  </a:lnTo>
                  <a:lnTo>
                    <a:pt x="858" y="74"/>
                  </a:lnTo>
                  <a:lnTo>
                    <a:pt x="865" y="77"/>
                  </a:lnTo>
                  <a:lnTo>
                    <a:pt x="872" y="79"/>
                  </a:lnTo>
                  <a:lnTo>
                    <a:pt x="879" y="84"/>
                  </a:lnTo>
                  <a:lnTo>
                    <a:pt x="885" y="88"/>
                  </a:lnTo>
                  <a:lnTo>
                    <a:pt x="890" y="92"/>
                  </a:lnTo>
                  <a:lnTo>
                    <a:pt x="894" y="98"/>
                  </a:lnTo>
                  <a:lnTo>
                    <a:pt x="894" y="2"/>
                  </a:lnTo>
                  <a:lnTo>
                    <a:pt x="927" y="2"/>
                  </a:lnTo>
                  <a:lnTo>
                    <a:pt x="927" y="269"/>
                  </a:lnTo>
                  <a:lnTo>
                    <a:pt x="897" y="269"/>
                  </a:lnTo>
                  <a:close/>
                  <a:moveTo>
                    <a:pt x="793" y="173"/>
                  </a:moveTo>
                  <a:lnTo>
                    <a:pt x="793" y="190"/>
                  </a:lnTo>
                  <a:lnTo>
                    <a:pt x="797" y="206"/>
                  </a:lnTo>
                  <a:lnTo>
                    <a:pt x="802" y="219"/>
                  </a:lnTo>
                  <a:lnTo>
                    <a:pt x="809" y="229"/>
                  </a:lnTo>
                  <a:lnTo>
                    <a:pt x="816" y="236"/>
                  </a:lnTo>
                  <a:lnTo>
                    <a:pt x="826" y="242"/>
                  </a:lnTo>
                  <a:lnTo>
                    <a:pt x="835" y="246"/>
                  </a:lnTo>
                  <a:lnTo>
                    <a:pt x="846" y="248"/>
                  </a:lnTo>
                  <a:lnTo>
                    <a:pt x="856" y="246"/>
                  </a:lnTo>
                  <a:lnTo>
                    <a:pt x="865" y="244"/>
                  </a:lnTo>
                  <a:lnTo>
                    <a:pt x="875" y="238"/>
                  </a:lnTo>
                  <a:lnTo>
                    <a:pt x="882" y="229"/>
                  </a:lnTo>
                  <a:lnTo>
                    <a:pt x="890" y="219"/>
                  </a:lnTo>
                  <a:lnTo>
                    <a:pt x="894" y="208"/>
                  </a:lnTo>
                  <a:lnTo>
                    <a:pt x="897" y="193"/>
                  </a:lnTo>
                  <a:lnTo>
                    <a:pt x="898" y="176"/>
                  </a:lnTo>
                  <a:lnTo>
                    <a:pt x="897" y="157"/>
                  </a:lnTo>
                  <a:lnTo>
                    <a:pt x="894" y="141"/>
                  </a:lnTo>
                  <a:lnTo>
                    <a:pt x="891" y="134"/>
                  </a:lnTo>
                  <a:lnTo>
                    <a:pt x="890" y="128"/>
                  </a:lnTo>
                  <a:lnTo>
                    <a:pt x="885" y="123"/>
                  </a:lnTo>
                  <a:lnTo>
                    <a:pt x="882" y="118"/>
                  </a:lnTo>
                  <a:lnTo>
                    <a:pt x="874" y="110"/>
                  </a:lnTo>
                  <a:lnTo>
                    <a:pt x="865" y="104"/>
                  </a:lnTo>
                  <a:lnTo>
                    <a:pt x="855" y="101"/>
                  </a:lnTo>
                  <a:lnTo>
                    <a:pt x="845" y="100"/>
                  </a:lnTo>
                  <a:lnTo>
                    <a:pt x="833" y="100"/>
                  </a:lnTo>
                  <a:lnTo>
                    <a:pt x="825" y="104"/>
                  </a:lnTo>
                  <a:lnTo>
                    <a:pt x="815" y="110"/>
                  </a:lnTo>
                  <a:lnTo>
                    <a:pt x="807" y="117"/>
                  </a:lnTo>
                  <a:lnTo>
                    <a:pt x="802" y="127"/>
                  </a:lnTo>
                  <a:lnTo>
                    <a:pt x="796" y="140"/>
                  </a:lnTo>
                  <a:lnTo>
                    <a:pt x="793" y="156"/>
                  </a:lnTo>
                  <a:lnTo>
                    <a:pt x="793" y="173"/>
                  </a:lnTo>
                  <a:close/>
                  <a:moveTo>
                    <a:pt x="969" y="269"/>
                  </a:moveTo>
                  <a:lnTo>
                    <a:pt x="969" y="77"/>
                  </a:lnTo>
                  <a:lnTo>
                    <a:pt x="998" y="77"/>
                  </a:lnTo>
                  <a:lnTo>
                    <a:pt x="998" y="104"/>
                  </a:lnTo>
                  <a:lnTo>
                    <a:pt x="1003" y="97"/>
                  </a:lnTo>
                  <a:lnTo>
                    <a:pt x="1009" y="89"/>
                  </a:lnTo>
                  <a:lnTo>
                    <a:pt x="1016" y="84"/>
                  </a:lnTo>
                  <a:lnTo>
                    <a:pt x="1024" y="79"/>
                  </a:lnTo>
                  <a:lnTo>
                    <a:pt x="1032" y="77"/>
                  </a:lnTo>
                  <a:lnTo>
                    <a:pt x="1041" y="74"/>
                  </a:lnTo>
                  <a:lnTo>
                    <a:pt x="1050" y="72"/>
                  </a:lnTo>
                  <a:lnTo>
                    <a:pt x="1060" y="72"/>
                  </a:lnTo>
                  <a:lnTo>
                    <a:pt x="1068" y="72"/>
                  </a:lnTo>
                  <a:lnTo>
                    <a:pt x="1077" y="74"/>
                  </a:lnTo>
                  <a:lnTo>
                    <a:pt x="1084" y="75"/>
                  </a:lnTo>
                  <a:lnTo>
                    <a:pt x="1091" y="78"/>
                  </a:lnTo>
                  <a:lnTo>
                    <a:pt x="1099" y="81"/>
                  </a:lnTo>
                  <a:lnTo>
                    <a:pt x="1104" y="85"/>
                  </a:lnTo>
                  <a:lnTo>
                    <a:pt x="1110" y="89"/>
                  </a:lnTo>
                  <a:lnTo>
                    <a:pt x="1113" y="95"/>
                  </a:lnTo>
                  <a:lnTo>
                    <a:pt x="1120" y="105"/>
                  </a:lnTo>
                  <a:lnTo>
                    <a:pt x="1125" y="118"/>
                  </a:lnTo>
                  <a:lnTo>
                    <a:pt x="1126" y="131"/>
                  </a:lnTo>
                  <a:lnTo>
                    <a:pt x="1126" y="151"/>
                  </a:lnTo>
                  <a:lnTo>
                    <a:pt x="1126" y="269"/>
                  </a:lnTo>
                  <a:lnTo>
                    <a:pt x="1093" y="269"/>
                  </a:lnTo>
                  <a:lnTo>
                    <a:pt x="1093" y="153"/>
                  </a:lnTo>
                  <a:lnTo>
                    <a:pt x="1091" y="134"/>
                  </a:lnTo>
                  <a:lnTo>
                    <a:pt x="1089" y="123"/>
                  </a:lnTo>
                  <a:lnTo>
                    <a:pt x="1087" y="117"/>
                  </a:lnTo>
                  <a:lnTo>
                    <a:pt x="1084" y="112"/>
                  </a:lnTo>
                  <a:lnTo>
                    <a:pt x="1080" y="110"/>
                  </a:lnTo>
                  <a:lnTo>
                    <a:pt x="1076" y="107"/>
                  </a:lnTo>
                  <a:lnTo>
                    <a:pt x="1070" y="104"/>
                  </a:lnTo>
                  <a:lnTo>
                    <a:pt x="1065" y="102"/>
                  </a:lnTo>
                  <a:lnTo>
                    <a:pt x="1058" y="101"/>
                  </a:lnTo>
                  <a:lnTo>
                    <a:pt x="1053" y="100"/>
                  </a:lnTo>
                  <a:lnTo>
                    <a:pt x="1042" y="101"/>
                  </a:lnTo>
                  <a:lnTo>
                    <a:pt x="1032" y="104"/>
                  </a:lnTo>
                  <a:lnTo>
                    <a:pt x="1024" y="108"/>
                  </a:lnTo>
                  <a:lnTo>
                    <a:pt x="1016" y="114"/>
                  </a:lnTo>
                  <a:lnTo>
                    <a:pt x="1012" y="117"/>
                  </a:lnTo>
                  <a:lnTo>
                    <a:pt x="1009" y="121"/>
                  </a:lnTo>
                  <a:lnTo>
                    <a:pt x="1006" y="127"/>
                  </a:lnTo>
                  <a:lnTo>
                    <a:pt x="1005" y="133"/>
                  </a:lnTo>
                  <a:lnTo>
                    <a:pt x="1002" y="147"/>
                  </a:lnTo>
                  <a:lnTo>
                    <a:pt x="1001" y="164"/>
                  </a:lnTo>
                  <a:lnTo>
                    <a:pt x="1001" y="269"/>
                  </a:lnTo>
                  <a:lnTo>
                    <a:pt x="969" y="269"/>
                  </a:lnTo>
                  <a:close/>
                  <a:moveTo>
                    <a:pt x="1176" y="269"/>
                  </a:moveTo>
                  <a:lnTo>
                    <a:pt x="1176" y="77"/>
                  </a:lnTo>
                  <a:lnTo>
                    <a:pt x="1210" y="77"/>
                  </a:lnTo>
                  <a:lnTo>
                    <a:pt x="1210" y="269"/>
                  </a:lnTo>
                  <a:lnTo>
                    <a:pt x="1176" y="269"/>
                  </a:lnTo>
                  <a:close/>
                  <a:moveTo>
                    <a:pt x="1166" y="52"/>
                  </a:moveTo>
                  <a:lnTo>
                    <a:pt x="1189" y="0"/>
                  </a:lnTo>
                  <a:lnTo>
                    <a:pt x="1233" y="0"/>
                  </a:lnTo>
                  <a:lnTo>
                    <a:pt x="1192" y="52"/>
                  </a:lnTo>
                  <a:lnTo>
                    <a:pt x="1166" y="52"/>
                  </a:lnTo>
                  <a:close/>
                  <a:moveTo>
                    <a:pt x="1352" y="344"/>
                  </a:moveTo>
                  <a:lnTo>
                    <a:pt x="1352" y="77"/>
                  </a:lnTo>
                  <a:lnTo>
                    <a:pt x="1383" y="77"/>
                  </a:lnTo>
                  <a:lnTo>
                    <a:pt x="1383" y="101"/>
                  </a:lnTo>
                  <a:lnTo>
                    <a:pt x="1387" y="95"/>
                  </a:lnTo>
                  <a:lnTo>
                    <a:pt x="1393" y="88"/>
                  </a:lnTo>
                  <a:lnTo>
                    <a:pt x="1400" y="84"/>
                  </a:lnTo>
                  <a:lnTo>
                    <a:pt x="1406" y="79"/>
                  </a:lnTo>
                  <a:lnTo>
                    <a:pt x="1413" y="77"/>
                  </a:lnTo>
                  <a:lnTo>
                    <a:pt x="1422" y="74"/>
                  </a:lnTo>
                  <a:lnTo>
                    <a:pt x="1429" y="72"/>
                  </a:lnTo>
                  <a:lnTo>
                    <a:pt x="1439" y="72"/>
                  </a:lnTo>
                  <a:lnTo>
                    <a:pt x="1450" y="72"/>
                  </a:lnTo>
                  <a:lnTo>
                    <a:pt x="1462" y="75"/>
                  </a:lnTo>
                  <a:lnTo>
                    <a:pt x="1472" y="79"/>
                  </a:lnTo>
                  <a:lnTo>
                    <a:pt x="1482" y="85"/>
                  </a:lnTo>
                  <a:lnTo>
                    <a:pt x="1491" y="92"/>
                  </a:lnTo>
                  <a:lnTo>
                    <a:pt x="1499" y="100"/>
                  </a:lnTo>
                  <a:lnTo>
                    <a:pt x="1505" y="110"/>
                  </a:lnTo>
                  <a:lnTo>
                    <a:pt x="1511" y="121"/>
                  </a:lnTo>
                  <a:lnTo>
                    <a:pt x="1515" y="133"/>
                  </a:lnTo>
                  <a:lnTo>
                    <a:pt x="1518" y="146"/>
                  </a:lnTo>
                  <a:lnTo>
                    <a:pt x="1520" y="159"/>
                  </a:lnTo>
                  <a:lnTo>
                    <a:pt x="1521" y="172"/>
                  </a:lnTo>
                  <a:lnTo>
                    <a:pt x="1520" y="186"/>
                  </a:lnTo>
                  <a:lnTo>
                    <a:pt x="1518" y="200"/>
                  </a:lnTo>
                  <a:lnTo>
                    <a:pt x="1515" y="213"/>
                  </a:lnTo>
                  <a:lnTo>
                    <a:pt x="1510" y="225"/>
                  </a:lnTo>
                  <a:lnTo>
                    <a:pt x="1504" y="236"/>
                  </a:lnTo>
                  <a:lnTo>
                    <a:pt x="1497" y="246"/>
                  </a:lnTo>
                  <a:lnTo>
                    <a:pt x="1488" y="255"/>
                  </a:lnTo>
                  <a:lnTo>
                    <a:pt x="1479" y="261"/>
                  </a:lnTo>
                  <a:lnTo>
                    <a:pt x="1469" y="267"/>
                  </a:lnTo>
                  <a:lnTo>
                    <a:pt x="1458" y="271"/>
                  </a:lnTo>
                  <a:lnTo>
                    <a:pt x="1448" y="274"/>
                  </a:lnTo>
                  <a:lnTo>
                    <a:pt x="1436" y="274"/>
                  </a:lnTo>
                  <a:lnTo>
                    <a:pt x="1429" y="274"/>
                  </a:lnTo>
                  <a:lnTo>
                    <a:pt x="1420" y="272"/>
                  </a:lnTo>
                  <a:lnTo>
                    <a:pt x="1413" y="271"/>
                  </a:lnTo>
                  <a:lnTo>
                    <a:pt x="1407" y="267"/>
                  </a:lnTo>
                  <a:lnTo>
                    <a:pt x="1400" y="264"/>
                  </a:lnTo>
                  <a:lnTo>
                    <a:pt x="1394" y="259"/>
                  </a:lnTo>
                  <a:lnTo>
                    <a:pt x="1390" y="255"/>
                  </a:lnTo>
                  <a:lnTo>
                    <a:pt x="1386" y="249"/>
                  </a:lnTo>
                  <a:lnTo>
                    <a:pt x="1386" y="344"/>
                  </a:lnTo>
                  <a:lnTo>
                    <a:pt x="1352" y="344"/>
                  </a:lnTo>
                  <a:close/>
                  <a:moveTo>
                    <a:pt x="1383" y="174"/>
                  </a:moveTo>
                  <a:lnTo>
                    <a:pt x="1383" y="192"/>
                  </a:lnTo>
                  <a:lnTo>
                    <a:pt x="1386" y="206"/>
                  </a:lnTo>
                  <a:lnTo>
                    <a:pt x="1391" y="219"/>
                  </a:lnTo>
                  <a:lnTo>
                    <a:pt x="1397" y="229"/>
                  </a:lnTo>
                  <a:lnTo>
                    <a:pt x="1406" y="238"/>
                  </a:lnTo>
                  <a:lnTo>
                    <a:pt x="1414" y="242"/>
                  </a:lnTo>
                  <a:lnTo>
                    <a:pt x="1423" y="246"/>
                  </a:lnTo>
                  <a:lnTo>
                    <a:pt x="1435" y="248"/>
                  </a:lnTo>
                  <a:lnTo>
                    <a:pt x="1445" y="246"/>
                  </a:lnTo>
                  <a:lnTo>
                    <a:pt x="1455" y="242"/>
                  </a:lnTo>
                  <a:lnTo>
                    <a:pt x="1463" y="236"/>
                  </a:lnTo>
                  <a:lnTo>
                    <a:pt x="1472" y="229"/>
                  </a:lnTo>
                  <a:lnTo>
                    <a:pt x="1478" y="218"/>
                  </a:lnTo>
                  <a:lnTo>
                    <a:pt x="1484" y="205"/>
                  </a:lnTo>
                  <a:lnTo>
                    <a:pt x="1486" y="190"/>
                  </a:lnTo>
                  <a:lnTo>
                    <a:pt x="1486" y="172"/>
                  </a:lnTo>
                  <a:lnTo>
                    <a:pt x="1486" y="154"/>
                  </a:lnTo>
                  <a:lnTo>
                    <a:pt x="1484" y="138"/>
                  </a:lnTo>
                  <a:lnTo>
                    <a:pt x="1478" y="127"/>
                  </a:lnTo>
                  <a:lnTo>
                    <a:pt x="1472" y="115"/>
                  </a:lnTo>
                  <a:lnTo>
                    <a:pt x="1463" y="108"/>
                  </a:lnTo>
                  <a:lnTo>
                    <a:pt x="1455" y="102"/>
                  </a:lnTo>
                  <a:lnTo>
                    <a:pt x="1446" y="98"/>
                  </a:lnTo>
                  <a:lnTo>
                    <a:pt x="1436" y="98"/>
                  </a:lnTo>
                  <a:lnTo>
                    <a:pt x="1426" y="100"/>
                  </a:lnTo>
                  <a:lnTo>
                    <a:pt x="1416" y="102"/>
                  </a:lnTo>
                  <a:lnTo>
                    <a:pt x="1407" y="108"/>
                  </a:lnTo>
                  <a:lnTo>
                    <a:pt x="1399" y="117"/>
                  </a:lnTo>
                  <a:lnTo>
                    <a:pt x="1391" y="128"/>
                  </a:lnTo>
                  <a:lnTo>
                    <a:pt x="1386" y="141"/>
                  </a:lnTo>
                  <a:lnTo>
                    <a:pt x="1383" y="157"/>
                  </a:lnTo>
                  <a:lnTo>
                    <a:pt x="1383" y="174"/>
                  </a:lnTo>
                  <a:close/>
                  <a:moveTo>
                    <a:pt x="1681" y="208"/>
                  </a:moveTo>
                  <a:lnTo>
                    <a:pt x="1716" y="212"/>
                  </a:lnTo>
                  <a:lnTo>
                    <a:pt x="1711" y="226"/>
                  </a:lnTo>
                  <a:lnTo>
                    <a:pt x="1704" y="238"/>
                  </a:lnTo>
                  <a:lnTo>
                    <a:pt x="1695" y="249"/>
                  </a:lnTo>
                  <a:lnTo>
                    <a:pt x="1685" y="258"/>
                  </a:lnTo>
                  <a:lnTo>
                    <a:pt x="1674" y="265"/>
                  </a:lnTo>
                  <a:lnTo>
                    <a:pt x="1661" y="269"/>
                  </a:lnTo>
                  <a:lnTo>
                    <a:pt x="1646" y="274"/>
                  </a:lnTo>
                  <a:lnTo>
                    <a:pt x="1631" y="274"/>
                  </a:lnTo>
                  <a:lnTo>
                    <a:pt x="1621" y="274"/>
                  </a:lnTo>
                  <a:lnTo>
                    <a:pt x="1610" y="272"/>
                  </a:lnTo>
                  <a:lnTo>
                    <a:pt x="1600" y="271"/>
                  </a:lnTo>
                  <a:lnTo>
                    <a:pt x="1592" y="268"/>
                  </a:lnTo>
                  <a:lnTo>
                    <a:pt x="1584" y="264"/>
                  </a:lnTo>
                  <a:lnTo>
                    <a:pt x="1577" y="259"/>
                  </a:lnTo>
                  <a:lnTo>
                    <a:pt x="1570" y="254"/>
                  </a:lnTo>
                  <a:lnTo>
                    <a:pt x="1563" y="248"/>
                  </a:lnTo>
                  <a:lnTo>
                    <a:pt x="1557" y="241"/>
                  </a:lnTo>
                  <a:lnTo>
                    <a:pt x="1553" y="233"/>
                  </a:lnTo>
                  <a:lnTo>
                    <a:pt x="1548" y="225"/>
                  </a:lnTo>
                  <a:lnTo>
                    <a:pt x="1544" y="216"/>
                  </a:lnTo>
                  <a:lnTo>
                    <a:pt x="1541" y="208"/>
                  </a:lnTo>
                  <a:lnTo>
                    <a:pt x="1540" y="197"/>
                  </a:lnTo>
                  <a:lnTo>
                    <a:pt x="1538" y="186"/>
                  </a:lnTo>
                  <a:lnTo>
                    <a:pt x="1538" y="174"/>
                  </a:lnTo>
                  <a:lnTo>
                    <a:pt x="1538" y="163"/>
                  </a:lnTo>
                  <a:lnTo>
                    <a:pt x="1540" y="151"/>
                  </a:lnTo>
                  <a:lnTo>
                    <a:pt x="1541" y="141"/>
                  </a:lnTo>
                  <a:lnTo>
                    <a:pt x="1544" y="131"/>
                  </a:lnTo>
                  <a:lnTo>
                    <a:pt x="1548" y="123"/>
                  </a:lnTo>
                  <a:lnTo>
                    <a:pt x="1553" y="114"/>
                  </a:lnTo>
                  <a:lnTo>
                    <a:pt x="1557" y="105"/>
                  </a:lnTo>
                  <a:lnTo>
                    <a:pt x="1563" y="98"/>
                  </a:lnTo>
                  <a:lnTo>
                    <a:pt x="1570" y="92"/>
                  </a:lnTo>
                  <a:lnTo>
                    <a:pt x="1577" y="87"/>
                  </a:lnTo>
                  <a:lnTo>
                    <a:pt x="1584" y="82"/>
                  </a:lnTo>
                  <a:lnTo>
                    <a:pt x="1592" y="78"/>
                  </a:lnTo>
                  <a:lnTo>
                    <a:pt x="1600" y="75"/>
                  </a:lnTo>
                  <a:lnTo>
                    <a:pt x="1609" y="74"/>
                  </a:lnTo>
                  <a:lnTo>
                    <a:pt x="1619" y="72"/>
                  </a:lnTo>
                  <a:lnTo>
                    <a:pt x="1629" y="72"/>
                  </a:lnTo>
                  <a:lnTo>
                    <a:pt x="1638" y="72"/>
                  </a:lnTo>
                  <a:lnTo>
                    <a:pt x="1646" y="74"/>
                  </a:lnTo>
                  <a:lnTo>
                    <a:pt x="1655" y="75"/>
                  </a:lnTo>
                  <a:lnTo>
                    <a:pt x="1664" y="78"/>
                  </a:lnTo>
                  <a:lnTo>
                    <a:pt x="1671" y="82"/>
                  </a:lnTo>
                  <a:lnTo>
                    <a:pt x="1678" y="87"/>
                  </a:lnTo>
                  <a:lnTo>
                    <a:pt x="1685" y="92"/>
                  </a:lnTo>
                  <a:lnTo>
                    <a:pt x="1693" y="98"/>
                  </a:lnTo>
                  <a:lnTo>
                    <a:pt x="1698" y="105"/>
                  </a:lnTo>
                  <a:lnTo>
                    <a:pt x="1703" y="112"/>
                  </a:lnTo>
                  <a:lnTo>
                    <a:pt x="1707" y="121"/>
                  </a:lnTo>
                  <a:lnTo>
                    <a:pt x="1710" y="130"/>
                  </a:lnTo>
                  <a:lnTo>
                    <a:pt x="1713" y="140"/>
                  </a:lnTo>
                  <a:lnTo>
                    <a:pt x="1716" y="150"/>
                  </a:lnTo>
                  <a:lnTo>
                    <a:pt x="1716" y="161"/>
                  </a:lnTo>
                  <a:lnTo>
                    <a:pt x="1717" y="173"/>
                  </a:lnTo>
                  <a:lnTo>
                    <a:pt x="1717" y="176"/>
                  </a:lnTo>
                  <a:lnTo>
                    <a:pt x="1717" y="182"/>
                  </a:lnTo>
                  <a:lnTo>
                    <a:pt x="1572" y="182"/>
                  </a:lnTo>
                  <a:lnTo>
                    <a:pt x="1573" y="196"/>
                  </a:lnTo>
                  <a:lnTo>
                    <a:pt x="1577" y="209"/>
                  </a:lnTo>
                  <a:lnTo>
                    <a:pt x="1583" y="220"/>
                  </a:lnTo>
                  <a:lnTo>
                    <a:pt x="1590" y="231"/>
                  </a:lnTo>
                  <a:lnTo>
                    <a:pt x="1599" y="238"/>
                  </a:lnTo>
                  <a:lnTo>
                    <a:pt x="1608" y="244"/>
                  </a:lnTo>
                  <a:lnTo>
                    <a:pt x="1619" y="246"/>
                  </a:lnTo>
                  <a:lnTo>
                    <a:pt x="1631" y="248"/>
                  </a:lnTo>
                  <a:lnTo>
                    <a:pt x="1639" y="246"/>
                  </a:lnTo>
                  <a:lnTo>
                    <a:pt x="1646" y="245"/>
                  </a:lnTo>
                  <a:lnTo>
                    <a:pt x="1655" y="242"/>
                  </a:lnTo>
                  <a:lnTo>
                    <a:pt x="1661" y="238"/>
                  </a:lnTo>
                  <a:lnTo>
                    <a:pt x="1667" y="232"/>
                  </a:lnTo>
                  <a:lnTo>
                    <a:pt x="1672" y="225"/>
                  </a:lnTo>
                  <a:lnTo>
                    <a:pt x="1677" y="218"/>
                  </a:lnTo>
                  <a:lnTo>
                    <a:pt x="1681" y="208"/>
                  </a:lnTo>
                  <a:close/>
                  <a:moveTo>
                    <a:pt x="1574" y="154"/>
                  </a:moveTo>
                  <a:lnTo>
                    <a:pt x="1683" y="154"/>
                  </a:lnTo>
                  <a:lnTo>
                    <a:pt x="1680" y="143"/>
                  </a:lnTo>
                  <a:lnTo>
                    <a:pt x="1678" y="133"/>
                  </a:lnTo>
                  <a:lnTo>
                    <a:pt x="1674" y="124"/>
                  </a:lnTo>
                  <a:lnTo>
                    <a:pt x="1670" y="118"/>
                  </a:lnTo>
                  <a:lnTo>
                    <a:pt x="1661" y="110"/>
                  </a:lnTo>
                  <a:lnTo>
                    <a:pt x="1651" y="104"/>
                  </a:lnTo>
                  <a:lnTo>
                    <a:pt x="1641" y="100"/>
                  </a:lnTo>
                  <a:lnTo>
                    <a:pt x="1629" y="98"/>
                  </a:lnTo>
                  <a:lnTo>
                    <a:pt x="1618" y="100"/>
                  </a:lnTo>
                  <a:lnTo>
                    <a:pt x="1608" y="102"/>
                  </a:lnTo>
                  <a:lnTo>
                    <a:pt x="1599" y="107"/>
                  </a:lnTo>
                  <a:lnTo>
                    <a:pt x="1590" y="114"/>
                  </a:lnTo>
                  <a:lnTo>
                    <a:pt x="1584" y="123"/>
                  </a:lnTo>
                  <a:lnTo>
                    <a:pt x="1579" y="131"/>
                  </a:lnTo>
                  <a:lnTo>
                    <a:pt x="1576" y="143"/>
                  </a:lnTo>
                  <a:lnTo>
                    <a:pt x="1574" y="154"/>
                  </a:lnTo>
                  <a:close/>
                  <a:moveTo>
                    <a:pt x="1871" y="269"/>
                  </a:moveTo>
                  <a:lnTo>
                    <a:pt x="1871" y="245"/>
                  </a:lnTo>
                  <a:lnTo>
                    <a:pt x="1866" y="252"/>
                  </a:lnTo>
                  <a:lnTo>
                    <a:pt x="1861" y="258"/>
                  </a:lnTo>
                  <a:lnTo>
                    <a:pt x="1856" y="262"/>
                  </a:lnTo>
                  <a:lnTo>
                    <a:pt x="1848" y="267"/>
                  </a:lnTo>
                  <a:lnTo>
                    <a:pt x="1841" y="269"/>
                  </a:lnTo>
                  <a:lnTo>
                    <a:pt x="1834" y="272"/>
                  </a:lnTo>
                  <a:lnTo>
                    <a:pt x="1825" y="274"/>
                  </a:lnTo>
                  <a:lnTo>
                    <a:pt x="1817" y="274"/>
                  </a:lnTo>
                  <a:lnTo>
                    <a:pt x="1805" y="274"/>
                  </a:lnTo>
                  <a:lnTo>
                    <a:pt x="1795" y="271"/>
                  </a:lnTo>
                  <a:lnTo>
                    <a:pt x="1785" y="267"/>
                  </a:lnTo>
                  <a:lnTo>
                    <a:pt x="1775" y="261"/>
                  </a:lnTo>
                  <a:lnTo>
                    <a:pt x="1765" y="255"/>
                  </a:lnTo>
                  <a:lnTo>
                    <a:pt x="1757" y="246"/>
                  </a:lnTo>
                  <a:lnTo>
                    <a:pt x="1750" y="236"/>
                  </a:lnTo>
                  <a:lnTo>
                    <a:pt x="1745" y="226"/>
                  </a:lnTo>
                  <a:lnTo>
                    <a:pt x="1739" y="213"/>
                  </a:lnTo>
                  <a:lnTo>
                    <a:pt x="1736" y="202"/>
                  </a:lnTo>
                  <a:lnTo>
                    <a:pt x="1734" y="187"/>
                  </a:lnTo>
                  <a:lnTo>
                    <a:pt x="1733" y="173"/>
                  </a:lnTo>
                  <a:lnTo>
                    <a:pt x="1734" y="159"/>
                  </a:lnTo>
                  <a:lnTo>
                    <a:pt x="1736" y="146"/>
                  </a:lnTo>
                  <a:lnTo>
                    <a:pt x="1739" y="133"/>
                  </a:lnTo>
                  <a:lnTo>
                    <a:pt x="1743" y="121"/>
                  </a:lnTo>
                  <a:lnTo>
                    <a:pt x="1749" y="110"/>
                  </a:lnTo>
                  <a:lnTo>
                    <a:pt x="1755" y="100"/>
                  </a:lnTo>
                  <a:lnTo>
                    <a:pt x="1763" y="91"/>
                  </a:lnTo>
                  <a:lnTo>
                    <a:pt x="1772" y="84"/>
                  </a:lnTo>
                  <a:lnTo>
                    <a:pt x="1782" y="79"/>
                  </a:lnTo>
                  <a:lnTo>
                    <a:pt x="1792" y="75"/>
                  </a:lnTo>
                  <a:lnTo>
                    <a:pt x="1804" y="72"/>
                  </a:lnTo>
                  <a:lnTo>
                    <a:pt x="1815" y="72"/>
                  </a:lnTo>
                  <a:lnTo>
                    <a:pt x="1824" y="72"/>
                  </a:lnTo>
                  <a:lnTo>
                    <a:pt x="1832" y="74"/>
                  </a:lnTo>
                  <a:lnTo>
                    <a:pt x="1840" y="77"/>
                  </a:lnTo>
                  <a:lnTo>
                    <a:pt x="1847" y="79"/>
                  </a:lnTo>
                  <a:lnTo>
                    <a:pt x="1853" y="84"/>
                  </a:lnTo>
                  <a:lnTo>
                    <a:pt x="1858" y="88"/>
                  </a:lnTo>
                  <a:lnTo>
                    <a:pt x="1864" y="92"/>
                  </a:lnTo>
                  <a:lnTo>
                    <a:pt x="1868" y="98"/>
                  </a:lnTo>
                  <a:lnTo>
                    <a:pt x="1868" y="2"/>
                  </a:lnTo>
                  <a:lnTo>
                    <a:pt x="1902" y="2"/>
                  </a:lnTo>
                  <a:lnTo>
                    <a:pt x="1902" y="269"/>
                  </a:lnTo>
                  <a:lnTo>
                    <a:pt x="1871" y="269"/>
                  </a:lnTo>
                  <a:close/>
                  <a:moveTo>
                    <a:pt x="1768" y="173"/>
                  </a:moveTo>
                  <a:lnTo>
                    <a:pt x="1768" y="190"/>
                  </a:lnTo>
                  <a:lnTo>
                    <a:pt x="1770" y="206"/>
                  </a:lnTo>
                  <a:lnTo>
                    <a:pt x="1776" y="219"/>
                  </a:lnTo>
                  <a:lnTo>
                    <a:pt x="1783" y="229"/>
                  </a:lnTo>
                  <a:lnTo>
                    <a:pt x="1791" y="236"/>
                  </a:lnTo>
                  <a:lnTo>
                    <a:pt x="1801" y="242"/>
                  </a:lnTo>
                  <a:lnTo>
                    <a:pt x="1809" y="246"/>
                  </a:lnTo>
                  <a:lnTo>
                    <a:pt x="1819" y="248"/>
                  </a:lnTo>
                  <a:lnTo>
                    <a:pt x="1831" y="246"/>
                  </a:lnTo>
                  <a:lnTo>
                    <a:pt x="1840" y="244"/>
                  </a:lnTo>
                  <a:lnTo>
                    <a:pt x="1848" y="238"/>
                  </a:lnTo>
                  <a:lnTo>
                    <a:pt x="1857" y="229"/>
                  </a:lnTo>
                  <a:lnTo>
                    <a:pt x="1864" y="219"/>
                  </a:lnTo>
                  <a:lnTo>
                    <a:pt x="1868" y="208"/>
                  </a:lnTo>
                  <a:lnTo>
                    <a:pt x="1871" y="193"/>
                  </a:lnTo>
                  <a:lnTo>
                    <a:pt x="1871" y="176"/>
                  </a:lnTo>
                  <a:lnTo>
                    <a:pt x="1871" y="157"/>
                  </a:lnTo>
                  <a:lnTo>
                    <a:pt x="1868" y="141"/>
                  </a:lnTo>
                  <a:lnTo>
                    <a:pt x="1866" y="134"/>
                  </a:lnTo>
                  <a:lnTo>
                    <a:pt x="1863" y="128"/>
                  </a:lnTo>
                  <a:lnTo>
                    <a:pt x="1860" y="123"/>
                  </a:lnTo>
                  <a:lnTo>
                    <a:pt x="1857" y="118"/>
                  </a:lnTo>
                  <a:lnTo>
                    <a:pt x="1848" y="110"/>
                  </a:lnTo>
                  <a:lnTo>
                    <a:pt x="1840" y="104"/>
                  </a:lnTo>
                  <a:lnTo>
                    <a:pt x="1830" y="101"/>
                  </a:lnTo>
                  <a:lnTo>
                    <a:pt x="1818" y="100"/>
                  </a:lnTo>
                  <a:lnTo>
                    <a:pt x="1808" y="100"/>
                  </a:lnTo>
                  <a:lnTo>
                    <a:pt x="1798" y="104"/>
                  </a:lnTo>
                  <a:lnTo>
                    <a:pt x="1789" y="110"/>
                  </a:lnTo>
                  <a:lnTo>
                    <a:pt x="1782" y="117"/>
                  </a:lnTo>
                  <a:lnTo>
                    <a:pt x="1775" y="127"/>
                  </a:lnTo>
                  <a:lnTo>
                    <a:pt x="1770" y="140"/>
                  </a:lnTo>
                  <a:lnTo>
                    <a:pt x="1768" y="156"/>
                  </a:lnTo>
                  <a:lnTo>
                    <a:pt x="1768" y="173"/>
                  </a:lnTo>
                  <a:close/>
                  <a:moveTo>
                    <a:pt x="2069" y="246"/>
                  </a:moveTo>
                  <a:lnTo>
                    <a:pt x="2060" y="254"/>
                  </a:lnTo>
                  <a:lnTo>
                    <a:pt x="2052" y="259"/>
                  </a:lnTo>
                  <a:lnTo>
                    <a:pt x="2043" y="264"/>
                  </a:lnTo>
                  <a:lnTo>
                    <a:pt x="2034" y="268"/>
                  </a:lnTo>
                  <a:lnTo>
                    <a:pt x="2026" y="271"/>
                  </a:lnTo>
                  <a:lnTo>
                    <a:pt x="2017" y="272"/>
                  </a:lnTo>
                  <a:lnTo>
                    <a:pt x="2007" y="274"/>
                  </a:lnTo>
                  <a:lnTo>
                    <a:pt x="1998" y="274"/>
                  </a:lnTo>
                  <a:lnTo>
                    <a:pt x="1982" y="274"/>
                  </a:lnTo>
                  <a:lnTo>
                    <a:pt x="1969" y="271"/>
                  </a:lnTo>
                  <a:lnTo>
                    <a:pt x="1958" y="265"/>
                  </a:lnTo>
                  <a:lnTo>
                    <a:pt x="1949" y="258"/>
                  </a:lnTo>
                  <a:lnTo>
                    <a:pt x="1941" y="251"/>
                  </a:lnTo>
                  <a:lnTo>
                    <a:pt x="1936" y="241"/>
                  </a:lnTo>
                  <a:lnTo>
                    <a:pt x="1932" y="231"/>
                  </a:lnTo>
                  <a:lnTo>
                    <a:pt x="1932" y="219"/>
                  </a:lnTo>
                  <a:lnTo>
                    <a:pt x="1932" y="212"/>
                  </a:lnTo>
                  <a:lnTo>
                    <a:pt x="1933" y="205"/>
                  </a:lnTo>
                  <a:lnTo>
                    <a:pt x="1935" y="199"/>
                  </a:lnTo>
                  <a:lnTo>
                    <a:pt x="1938" y="193"/>
                  </a:lnTo>
                  <a:lnTo>
                    <a:pt x="1942" y="187"/>
                  </a:lnTo>
                  <a:lnTo>
                    <a:pt x="1945" y="182"/>
                  </a:lnTo>
                  <a:lnTo>
                    <a:pt x="1949" y="177"/>
                  </a:lnTo>
                  <a:lnTo>
                    <a:pt x="1955" y="174"/>
                  </a:lnTo>
                  <a:lnTo>
                    <a:pt x="1967" y="167"/>
                  </a:lnTo>
                  <a:lnTo>
                    <a:pt x="1978" y="163"/>
                  </a:lnTo>
                  <a:lnTo>
                    <a:pt x="1991" y="160"/>
                  </a:lnTo>
                  <a:lnTo>
                    <a:pt x="2008" y="159"/>
                  </a:lnTo>
                  <a:lnTo>
                    <a:pt x="2027" y="156"/>
                  </a:lnTo>
                  <a:lnTo>
                    <a:pt x="2043" y="153"/>
                  </a:lnTo>
                  <a:lnTo>
                    <a:pt x="2056" y="150"/>
                  </a:lnTo>
                  <a:lnTo>
                    <a:pt x="2066" y="147"/>
                  </a:lnTo>
                  <a:lnTo>
                    <a:pt x="2067" y="141"/>
                  </a:lnTo>
                  <a:lnTo>
                    <a:pt x="2067" y="138"/>
                  </a:lnTo>
                  <a:lnTo>
                    <a:pt x="2066" y="130"/>
                  </a:lnTo>
                  <a:lnTo>
                    <a:pt x="2065" y="121"/>
                  </a:lnTo>
                  <a:lnTo>
                    <a:pt x="2062" y="115"/>
                  </a:lnTo>
                  <a:lnTo>
                    <a:pt x="2057" y="110"/>
                  </a:lnTo>
                  <a:lnTo>
                    <a:pt x="2050" y="105"/>
                  </a:lnTo>
                  <a:lnTo>
                    <a:pt x="2041" y="102"/>
                  </a:lnTo>
                  <a:lnTo>
                    <a:pt x="2031" y="100"/>
                  </a:lnTo>
                  <a:lnTo>
                    <a:pt x="2020" y="100"/>
                  </a:lnTo>
                  <a:lnTo>
                    <a:pt x="2008" y="100"/>
                  </a:lnTo>
                  <a:lnTo>
                    <a:pt x="2000" y="101"/>
                  </a:lnTo>
                  <a:lnTo>
                    <a:pt x="1992" y="104"/>
                  </a:lnTo>
                  <a:lnTo>
                    <a:pt x="1985" y="107"/>
                  </a:lnTo>
                  <a:lnTo>
                    <a:pt x="1981" y="112"/>
                  </a:lnTo>
                  <a:lnTo>
                    <a:pt x="1977" y="118"/>
                  </a:lnTo>
                  <a:lnTo>
                    <a:pt x="1972" y="127"/>
                  </a:lnTo>
                  <a:lnTo>
                    <a:pt x="1969" y="136"/>
                  </a:lnTo>
                  <a:lnTo>
                    <a:pt x="1936" y="131"/>
                  </a:lnTo>
                  <a:lnTo>
                    <a:pt x="1939" y="121"/>
                  </a:lnTo>
                  <a:lnTo>
                    <a:pt x="1943" y="112"/>
                  </a:lnTo>
                  <a:lnTo>
                    <a:pt x="1946" y="105"/>
                  </a:lnTo>
                  <a:lnTo>
                    <a:pt x="1952" y="98"/>
                  </a:lnTo>
                  <a:lnTo>
                    <a:pt x="1956" y="92"/>
                  </a:lnTo>
                  <a:lnTo>
                    <a:pt x="1964" y="87"/>
                  </a:lnTo>
                  <a:lnTo>
                    <a:pt x="1972" y="82"/>
                  </a:lnTo>
                  <a:lnTo>
                    <a:pt x="1981" y="79"/>
                  </a:lnTo>
                  <a:lnTo>
                    <a:pt x="1991" y="75"/>
                  </a:lnTo>
                  <a:lnTo>
                    <a:pt x="2001" y="74"/>
                  </a:lnTo>
                  <a:lnTo>
                    <a:pt x="2013" y="72"/>
                  </a:lnTo>
                  <a:lnTo>
                    <a:pt x="2024" y="72"/>
                  </a:lnTo>
                  <a:lnTo>
                    <a:pt x="2037" y="72"/>
                  </a:lnTo>
                  <a:lnTo>
                    <a:pt x="2047" y="74"/>
                  </a:lnTo>
                  <a:lnTo>
                    <a:pt x="2057" y="75"/>
                  </a:lnTo>
                  <a:lnTo>
                    <a:pt x="2066" y="78"/>
                  </a:lnTo>
                  <a:lnTo>
                    <a:pt x="2073" y="81"/>
                  </a:lnTo>
                  <a:lnTo>
                    <a:pt x="2079" y="84"/>
                  </a:lnTo>
                  <a:lnTo>
                    <a:pt x="2085" y="88"/>
                  </a:lnTo>
                  <a:lnTo>
                    <a:pt x="2088" y="92"/>
                  </a:lnTo>
                  <a:lnTo>
                    <a:pt x="2092" y="97"/>
                  </a:lnTo>
                  <a:lnTo>
                    <a:pt x="2095" y="102"/>
                  </a:lnTo>
                  <a:lnTo>
                    <a:pt x="2096" y="108"/>
                  </a:lnTo>
                  <a:lnTo>
                    <a:pt x="2099" y="115"/>
                  </a:lnTo>
                  <a:lnTo>
                    <a:pt x="2099" y="127"/>
                  </a:lnTo>
                  <a:lnTo>
                    <a:pt x="2101" y="146"/>
                  </a:lnTo>
                  <a:lnTo>
                    <a:pt x="2101" y="189"/>
                  </a:lnTo>
                  <a:lnTo>
                    <a:pt x="2101" y="209"/>
                  </a:lnTo>
                  <a:lnTo>
                    <a:pt x="2101" y="226"/>
                  </a:lnTo>
                  <a:lnTo>
                    <a:pt x="2102" y="238"/>
                  </a:lnTo>
                  <a:lnTo>
                    <a:pt x="2102" y="246"/>
                  </a:lnTo>
                  <a:lnTo>
                    <a:pt x="2105" y="258"/>
                  </a:lnTo>
                  <a:lnTo>
                    <a:pt x="2111" y="269"/>
                  </a:lnTo>
                  <a:lnTo>
                    <a:pt x="2076" y="269"/>
                  </a:lnTo>
                  <a:lnTo>
                    <a:pt x="2072" y="259"/>
                  </a:lnTo>
                  <a:lnTo>
                    <a:pt x="2069" y="246"/>
                  </a:lnTo>
                  <a:close/>
                  <a:moveTo>
                    <a:pt x="2067" y="173"/>
                  </a:moveTo>
                  <a:lnTo>
                    <a:pt x="2057" y="176"/>
                  </a:lnTo>
                  <a:lnTo>
                    <a:pt x="2044" y="180"/>
                  </a:lnTo>
                  <a:lnTo>
                    <a:pt x="2030" y="183"/>
                  </a:lnTo>
                  <a:lnTo>
                    <a:pt x="2013" y="184"/>
                  </a:lnTo>
                  <a:lnTo>
                    <a:pt x="1995" y="189"/>
                  </a:lnTo>
                  <a:lnTo>
                    <a:pt x="1984" y="192"/>
                  </a:lnTo>
                  <a:lnTo>
                    <a:pt x="1977" y="196"/>
                  </a:lnTo>
                  <a:lnTo>
                    <a:pt x="1971" y="202"/>
                  </a:lnTo>
                  <a:lnTo>
                    <a:pt x="1968" y="209"/>
                  </a:lnTo>
                  <a:lnTo>
                    <a:pt x="1967" y="218"/>
                  </a:lnTo>
                  <a:lnTo>
                    <a:pt x="1967" y="223"/>
                  </a:lnTo>
                  <a:lnTo>
                    <a:pt x="1969" y="229"/>
                  </a:lnTo>
                  <a:lnTo>
                    <a:pt x="1972" y="235"/>
                  </a:lnTo>
                  <a:lnTo>
                    <a:pt x="1977" y="239"/>
                  </a:lnTo>
                  <a:lnTo>
                    <a:pt x="1982" y="244"/>
                  </a:lnTo>
                  <a:lnTo>
                    <a:pt x="1988" y="246"/>
                  </a:lnTo>
                  <a:lnTo>
                    <a:pt x="1997" y="248"/>
                  </a:lnTo>
                  <a:lnTo>
                    <a:pt x="2005" y="248"/>
                  </a:lnTo>
                  <a:lnTo>
                    <a:pt x="2016" y="248"/>
                  </a:lnTo>
                  <a:lnTo>
                    <a:pt x="2024" y="246"/>
                  </a:lnTo>
                  <a:lnTo>
                    <a:pt x="2031" y="244"/>
                  </a:lnTo>
                  <a:lnTo>
                    <a:pt x="2040" y="241"/>
                  </a:lnTo>
                  <a:lnTo>
                    <a:pt x="2046" y="235"/>
                  </a:lnTo>
                  <a:lnTo>
                    <a:pt x="2053" y="231"/>
                  </a:lnTo>
                  <a:lnTo>
                    <a:pt x="2057" y="225"/>
                  </a:lnTo>
                  <a:lnTo>
                    <a:pt x="2062" y="218"/>
                  </a:lnTo>
                  <a:lnTo>
                    <a:pt x="2063" y="212"/>
                  </a:lnTo>
                  <a:lnTo>
                    <a:pt x="2066" y="203"/>
                  </a:lnTo>
                  <a:lnTo>
                    <a:pt x="2066" y="195"/>
                  </a:lnTo>
                  <a:lnTo>
                    <a:pt x="2066" y="184"/>
                  </a:lnTo>
                  <a:lnTo>
                    <a:pt x="2067" y="173"/>
                  </a:lnTo>
                  <a:close/>
                  <a:moveTo>
                    <a:pt x="2134" y="287"/>
                  </a:moveTo>
                  <a:lnTo>
                    <a:pt x="2165" y="291"/>
                  </a:lnTo>
                  <a:lnTo>
                    <a:pt x="2167" y="297"/>
                  </a:lnTo>
                  <a:lnTo>
                    <a:pt x="2168" y="304"/>
                  </a:lnTo>
                  <a:lnTo>
                    <a:pt x="2173" y="308"/>
                  </a:lnTo>
                  <a:lnTo>
                    <a:pt x="2177" y="313"/>
                  </a:lnTo>
                  <a:lnTo>
                    <a:pt x="2183" y="316"/>
                  </a:lnTo>
                  <a:lnTo>
                    <a:pt x="2191" y="318"/>
                  </a:lnTo>
                  <a:lnTo>
                    <a:pt x="2200" y="321"/>
                  </a:lnTo>
                  <a:lnTo>
                    <a:pt x="2210" y="321"/>
                  </a:lnTo>
                  <a:lnTo>
                    <a:pt x="2220" y="321"/>
                  </a:lnTo>
                  <a:lnTo>
                    <a:pt x="2230" y="318"/>
                  </a:lnTo>
                  <a:lnTo>
                    <a:pt x="2238" y="316"/>
                  </a:lnTo>
                  <a:lnTo>
                    <a:pt x="2245" y="313"/>
                  </a:lnTo>
                  <a:lnTo>
                    <a:pt x="2251" y="307"/>
                  </a:lnTo>
                  <a:lnTo>
                    <a:pt x="2255" y="301"/>
                  </a:lnTo>
                  <a:lnTo>
                    <a:pt x="2259" y="294"/>
                  </a:lnTo>
                  <a:lnTo>
                    <a:pt x="2262" y="287"/>
                  </a:lnTo>
                  <a:lnTo>
                    <a:pt x="2264" y="271"/>
                  </a:lnTo>
                  <a:lnTo>
                    <a:pt x="2265" y="245"/>
                  </a:lnTo>
                  <a:lnTo>
                    <a:pt x="2259" y="251"/>
                  </a:lnTo>
                  <a:lnTo>
                    <a:pt x="2253" y="255"/>
                  </a:lnTo>
                  <a:lnTo>
                    <a:pt x="2246" y="259"/>
                  </a:lnTo>
                  <a:lnTo>
                    <a:pt x="2240" y="264"/>
                  </a:lnTo>
                  <a:lnTo>
                    <a:pt x="2233" y="267"/>
                  </a:lnTo>
                  <a:lnTo>
                    <a:pt x="2226" y="268"/>
                  </a:lnTo>
                  <a:lnTo>
                    <a:pt x="2219" y="269"/>
                  </a:lnTo>
                  <a:lnTo>
                    <a:pt x="2210" y="269"/>
                  </a:lnTo>
                  <a:lnTo>
                    <a:pt x="2202" y="269"/>
                  </a:lnTo>
                  <a:lnTo>
                    <a:pt x="2191" y="268"/>
                  </a:lnTo>
                  <a:lnTo>
                    <a:pt x="2183" y="267"/>
                  </a:lnTo>
                  <a:lnTo>
                    <a:pt x="2176" y="262"/>
                  </a:lnTo>
                  <a:lnTo>
                    <a:pt x="2167" y="259"/>
                  </a:lnTo>
                  <a:lnTo>
                    <a:pt x="2161" y="254"/>
                  </a:lnTo>
                  <a:lnTo>
                    <a:pt x="2154" y="248"/>
                  </a:lnTo>
                  <a:lnTo>
                    <a:pt x="2148" y="241"/>
                  </a:lnTo>
                  <a:lnTo>
                    <a:pt x="2144" y="233"/>
                  </a:lnTo>
                  <a:lnTo>
                    <a:pt x="2140" y="226"/>
                  </a:lnTo>
                  <a:lnTo>
                    <a:pt x="2135" y="218"/>
                  </a:lnTo>
                  <a:lnTo>
                    <a:pt x="2132" y="209"/>
                  </a:lnTo>
                  <a:lnTo>
                    <a:pt x="2129" y="200"/>
                  </a:lnTo>
                  <a:lnTo>
                    <a:pt x="2128" y="192"/>
                  </a:lnTo>
                  <a:lnTo>
                    <a:pt x="2127" y="182"/>
                  </a:lnTo>
                  <a:lnTo>
                    <a:pt x="2127" y="172"/>
                  </a:lnTo>
                  <a:lnTo>
                    <a:pt x="2127" y="159"/>
                  </a:lnTo>
                  <a:lnTo>
                    <a:pt x="2129" y="146"/>
                  </a:lnTo>
                  <a:lnTo>
                    <a:pt x="2132" y="133"/>
                  </a:lnTo>
                  <a:lnTo>
                    <a:pt x="2137" y="121"/>
                  </a:lnTo>
                  <a:lnTo>
                    <a:pt x="2142" y="110"/>
                  </a:lnTo>
                  <a:lnTo>
                    <a:pt x="2150" y="100"/>
                  </a:lnTo>
                  <a:lnTo>
                    <a:pt x="2157" y="92"/>
                  </a:lnTo>
                  <a:lnTo>
                    <a:pt x="2165" y="85"/>
                  </a:lnTo>
                  <a:lnTo>
                    <a:pt x="2176" y="79"/>
                  </a:lnTo>
                  <a:lnTo>
                    <a:pt x="2187" y="75"/>
                  </a:lnTo>
                  <a:lnTo>
                    <a:pt x="2199" y="72"/>
                  </a:lnTo>
                  <a:lnTo>
                    <a:pt x="2210" y="72"/>
                  </a:lnTo>
                  <a:lnTo>
                    <a:pt x="2219" y="72"/>
                  </a:lnTo>
                  <a:lnTo>
                    <a:pt x="2227" y="74"/>
                  </a:lnTo>
                  <a:lnTo>
                    <a:pt x="2235" y="75"/>
                  </a:lnTo>
                  <a:lnTo>
                    <a:pt x="2242" y="79"/>
                  </a:lnTo>
                  <a:lnTo>
                    <a:pt x="2249" y="82"/>
                  </a:lnTo>
                  <a:lnTo>
                    <a:pt x="2255" y="88"/>
                  </a:lnTo>
                  <a:lnTo>
                    <a:pt x="2262" y="94"/>
                  </a:lnTo>
                  <a:lnTo>
                    <a:pt x="2268" y="100"/>
                  </a:lnTo>
                  <a:lnTo>
                    <a:pt x="2268" y="77"/>
                  </a:lnTo>
                  <a:lnTo>
                    <a:pt x="2298" y="77"/>
                  </a:lnTo>
                  <a:lnTo>
                    <a:pt x="2298" y="244"/>
                  </a:lnTo>
                  <a:lnTo>
                    <a:pt x="2297" y="265"/>
                  </a:lnTo>
                  <a:lnTo>
                    <a:pt x="2295" y="282"/>
                  </a:lnTo>
                  <a:lnTo>
                    <a:pt x="2292" y="297"/>
                  </a:lnTo>
                  <a:lnTo>
                    <a:pt x="2288" y="308"/>
                  </a:lnTo>
                  <a:lnTo>
                    <a:pt x="2284" y="317"/>
                  </a:lnTo>
                  <a:lnTo>
                    <a:pt x="2276" y="324"/>
                  </a:lnTo>
                  <a:lnTo>
                    <a:pt x="2268" y="331"/>
                  </a:lnTo>
                  <a:lnTo>
                    <a:pt x="2259" y="337"/>
                  </a:lnTo>
                  <a:lnTo>
                    <a:pt x="2249" y="343"/>
                  </a:lnTo>
                  <a:lnTo>
                    <a:pt x="2238" y="346"/>
                  </a:lnTo>
                  <a:lnTo>
                    <a:pt x="2225" y="347"/>
                  </a:lnTo>
                  <a:lnTo>
                    <a:pt x="2210" y="349"/>
                  </a:lnTo>
                  <a:lnTo>
                    <a:pt x="2193" y="347"/>
                  </a:lnTo>
                  <a:lnTo>
                    <a:pt x="2178" y="344"/>
                  </a:lnTo>
                  <a:lnTo>
                    <a:pt x="2165" y="340"/>
                  </a:lnTo>
                  <a:lnTo>
                    <a:pt x="2154" y="333"/>
                  </a:lnTo>
                  <a:lnTo>
                    <a:pt x="2150" y="328"/>
                  </a:lnTo>
                  <a:lnTo>
                    <a:pt x="2145" y="324"/>
                  </a:lnTo>
                  <a:lnTo>
                    <a:pt x="2141" y="318"/>
                  </a:lnTo>
                  <a:lnTo>
                    <a:pt x="2138" y="314"/>
                  </a:lnTo>
                  <a:lnTo>
                    <a:pt x="2135" y="307"/>
                  </a:lnTo>
                  <a:lnTo>
                    <a:pt x="2134" y="301"/>
                  </a:lnTo>
                  <a:lnTo>
                    <a:pt x="2134" y="294"/>
                  </a:lnTo>
                  <a:lnTo>
                    <a:pt x="2134" y="287"/>
                  </a:lnTo>
                  <a:close/>
                  <a:moveTo>
                    <a:pt x="2160" y="170"/>
                  </a:moveTo>
                  <a:lnTo>
                    <a:pt x="2161" y="187"/>
                  </a:lnTo>
                  <a:lnTo>
                    <a:pt x="2164" y="203"/>
                  </a:lnTo>
                  <a:lnTo>
                    <a:pt x="2168" y="215"/>
                  </a:lnTo>
                  <a:lnTo>
                    <a:pt x="2176" y="225"/>
                  </a:lnTo>
                  <a:lnTo>
                    <a:pt x="2184" y="233"/>
                  </a:lnTo>
                  <a:lnTo>
                    <a:pt x="2193" y="238"/>
                  </a:lnTo>
                  <a:lnTo>
                    <a:pt x="2203" y="242"/>
                  </a:lnTo>
                  <a:lnTo>
                    <a:pt x="2213" y="242"/>
                  </a:lnTo>
                  <a:lnTo>
                    <a:pt x="2225" y="242"/>
                  </a:lnTo>
                  <a:lnTo>
                    <a:pt x="2235" y="238"/>
                  </a:lnTo>
                  <a:lnTo>
                    <a:pt x="2243" y="233"/>
                  </a:lnTo>
                  <a:lnTo>
                    <a:pt x="2252" y="225"/>
                  </a:lnTo>
                  <a:lnTo>
                    <a:pt x="2258" y="215"/>
                  </a:lnTo>
                  <a:lnTo>
                    <a:pt x="2264" y="203"/>
                  </a:lnTo>
                  <a:lnTo>
                    <a:pt x="2266" y="189"/>
                  </a:lnTo>
                  <a:lnTo>
                    <a:pt x="2266" y="170"/>
                  </a:lnTo>
                  <a:lnTo>
                    <a:pt x="2266" y="154"/>
                  </a:lnTo>
                  <a:lnTo>
                    <a:pt x="2264" y="140"/>
                  </a:lnTo>
                  <a:lnTo>
                    <a:pt x="2258" y="127"/>
                  </a:lnTo>
                  <a:lnTo>
                    <a:pt x="2251" y="117"/>
                  </a:lnTo>
                  <a:lnTo>
                    <a:pt x="2243" y="110"/>
                  </a:lnTo>
                  <a:lnTo>
                    <a:pt x="2233" y="104"/>
                  </a:lnTo>
                  <a:lnTo>
                    <a:pt x="2223" y="100"/>
                  </a:lnTo>
                  <a:lnTo>
                    <a:pt x="2213" y="100"/>
                  </a:lnTo>
                  <a:lnTo>
                    <a:pt x="2203" y="100"/>
                  </a:lnTo>
                  <a:lnTo>
                    <a:pt x="2193" y="104"/>
                  </a:lnTo>
                  <a:lnTo>
                    <a:pt x="2184" y="110"/>
                  </a:lnTo>
                  <a:lnTo>
                    <a:pt x="2176" y="117"/>
                  </a:lnTo>
                  <a:lnTo>
                    <a:pt x="2168" y="127"/>
                  </a:lnTo>
                  <a:lnTo>
                    <a:pt x="2164" y="138"/>
                  </a:lnTo>
                  <a:lnTo>
                    <a:pt x="2161" y="153"/>
                  </a:lnTo>
                  <a:lnTo>
                    <a:pt x="2160" y="170"/>
                  </a:lnTo>
                  <a:close/>
                  <a:moveTo>
                    <a:pt x="2324" y="173"/>
                  </a:moveTo>
                  <a:lnTo>
                    <a:pt x="2324" y="160"/>
                  </a:lnTo>
                  <a:lnTo>
                    <a:pt x="2326" y="148"/>
                  </a:lnTo>
                  <a:lnTo>
                    <a:pt x="2328" y="137"/>
                  </a:lnTo>
                  <a:lnTo>
                    <a:pt x="2331" y="127"/>
                  </a:lnTo>
                  <a:lnTo>
                    <a:pt x="2336" y="117"/>
                  </a:lnTo>
                  <a:lnTo>
                    <a:pt x="2341" y="108"/>
                  </a:lnTo>
                  <a:lnTo>
                    <a:pt x="2347" y="100"/>
                  </a:lnTo>
                  <a:lnTo>
                    <a:pt x="2354" y="94"/>
                  </a:lnTo>
                  <a:lnTo>
                    <a:pt x="2360" y="88"/>
                  </a:lnTo>
                  <a:lnTo>
                    <a:pt x="2367" y="84"/>
                  </a:lnTo>
                  <a:lnTo>
                    <a:pt x="2375" y="81"/>
                  </a:lnTo>
                  <a:lnTo>
                    <a:pt x="2382" y="77"/>
                  </a:lnTo>
                  <a:lnTo>
                    <a:pt x="2398" y="74"/>
                  </a:lnTo>
                  <a:lnTo>
                    <a:pt x="2415" y="72"/>
                  </a:lnTo>
                  <a:lnTo>
                    <a:pt x="2425" y="72"/>
                  </a:lnTo>
                  <a:lnTo>
                    <a:pt x="2434" y="74"/>
                  </a:lnTo>
                  <a:lnTo>
                    <a:pt x="2442" y="75"/>
                  </a:lnTo>
                  <a:lnTo>
                    <a:pt x="2451" y="78"/>
                  </a:lnTo>
                  <a:lnTo>
                    <a:pt x="2460" y="82"/>
                  </a:lnTo>
                  <a:lnTo>
                    <a:pt x="2467" y="87"/>
                  </a:lnTo>
                  <a:lnTo>
                    <a:pt x="2474" y="92"/>
                  </a:lnTo>
                  <a:lnTo>
                    <a:pt x="2480" y="98"/>
                  </a:lnTo>
                  <a:lnTo>
                    <a:pt x="2487" y="105"/>
                  </a:lnTo>
                  <a:lnTo>
                    <a:pt x="2491" y="112"/>
                  </a:lnTo>
                  <a:lnTo>
                    <a:pt x="2496" y="120"/>
                  </a:lnTo>
                  <a:lnTo>
                    <a:pt x="2500" y="130"/>
                  </a:lnTo>
                  <a:lnTo>
                    <a:pt x="2503" y="138"/>
                  </a:lnTo>
                  <a:lnTo>
                    <a:pt x="2504" y="148"/>
                  </a:lnTo>
                  <a:lnTo>
                    <a:pt x="2506" y="159"/>
                  </a:lnTo>
                  <a:lnTo>
                    <a:pt x="2506" y="170"/>
                  </a:lnTo>
                  <a:lnTo>
                    <a:pt x="2506" y="187"/>
                  </a:lnTo>
                  <a:lnTo>
                    <a:pt x="2503" y="203"/>
                  </a:lnTo>
                  <a:lnTo>
                    <a:pt x="2500" y="218"/>
                  </a:lnTo>
                  <a:lnTo>
                    <a:pt x="2494" y="229"/>
                  </a:lnTo>
                  <a:lnTo>
                    <a:pt x="2488" y="239"/>
                  </a:lnTo>
                  <a:lnTo>
                    <a:pt x="2481" y="248"/>
                  </a:lnTo>
                  <a:lnTo>
                    <a:pt x="2473" y="255"/>
                  </a:lnTo>
                  <a:lnTo>
                    <a:pt x="2462" y="262"/>
                  </a:lnTo>
                  <a:lnTo>
                    <a:pt x="2451" y="268"/>
                  </a:lnTo>
                  <a:lnTo>
                    <a:pt x="2439" y="271"/>
                  </a:lnTo>
                  <a:lnTo>
                    <a:pt x="2428" y="274"/>
                  </a:lnTo>
                  <a:lnTo>
                    <a:pt x="2415" y="274"/>
                  </a:lnTo>
                  <a:lnTo>
                    <a:pt x="2405" y="274"/>
                  </a:lnTo>
                  <a:lnTo>
                    <a:pt x="2396" y="272"/>
                  </a:lnTo>
                  <a:lnTo>
                    <a:pt x="2386" y="271"/>
                  </a:lnTo>
                  <a:lnTo>
                    <a:pt x="2377" y="268"/>
                  </a:lnTo>
                  <a:lnTo>
                    <a:pt x="2370" y="264"/>
                  </a:lnTo>
                  <a:lnTo>
                    <a:pt x="2363" y="259"/>
                  </a:lnTo>
                  <a:lnTo>
                    <a:pt x="2356" y="254"/>
                  </a:lnTo>
                  <a:lnTo>
                    <a:pt x="2349" y="248"/>
                  </a:lnTo>
                  <a:lnTo>
                    <a:pt x="2343" y="241"/>
                  </a:lnTo>
                  <a:lnTo>
                    <a:pt x="2338" y="233"/>
                  </a:lnTo>
                  <a:lnTo>
                    <a:pt x="2334" y="225"/>
                  </a:lnTo>
                  <a:lnTo>
                    <a:pt x="2330" y="216"/>
                  </a:lnTo>
                  <a:lnTo>
                    <a:pt x="2327" y="206"/>
                  </a:lnTo>
                  <a:lnTo>
                    <a:pt x="2326" y="196"/>
                  </a:lnTo>
                  <a:lnTo>
                    <a:pt x="2324" y="184"/>
                  </a:lnTo>
                  <a:lnTo>
                    <a:pt x="2324" y="173"/>
                  </a:lnTo>
                  <a:close/>
                  <a:moveTo>
                    <a:pt x="2357" y="173"/>
                  </a:moveTo>
                  <a:lnTo>
                    <a:pt x="2359" y="190"/>
                  </a:lnTo>
                  <a:lnTo>
                    <a:pt x="2362" y="206"/>
                  </a:lnTo>
                  <a:lnTo>
                    <a:pt x="2364" y="212"/>
                  </a:lnTo>
                  <a:lnTo>
                    <a:pt x="2367" y="218"/>
                  </a:lnTo>
                  <a:lnTo>
                    <a:pt x="2370" y="223"/>
                  </a:lnTo>
                  <a:lnTo>
                    <a:pt x="2373" y="229"/>
                  </a:lnTo>
                  <a:lnTo>
                    <a:pt x="2383" y="236"/>
                  </a:lnTo>
                  <a:lnTo>
                    <a:pt x="2392" y="242"/>
                  </a:lnTo>
                  <a:lnTo>
                    <a:pt x="2403" y="246"/>
                  </a:lnTo>
                  <a:lnTo>
                    <a:pt x="2415" y="248"/>
                  </a:lnTo>
                  <a:lnTo>
                    <a:pt x="2426" y="246"/>
                  </a:lnTo>
                  <a:lnTo>
                    <a:pt x="2438" y="242"/>
                  </a:lnTo>
                  <a:lnTo>
                    <a:pt x="2447" y="236"/>
                  </a:lnTo>
                  <a:lnTo>
                    <a:pt x="2455" y="229"/>
                  </a:lnTo>
                  <a:lnTo>
                    <a:pt x="2460" y="223"/>
                  </a:lnTo>
                  <a:lnTo>
                    <a:pt x="2462" y="218"/>
                  </a:lnTo>
                  <a:lnTo>
                    <a:pt x="2465" y="212"/>
                  </a:lnTo>
                  <a:lnTo>
                    <a:pt x="2468" y="205"/>
                  </a:lnTo>
                  <a:lnTo>
                    <a:pt x="2471" y="190"/>
                  </a:lnTo>
                  <a:lnTo>
                    <a:pt x="2473" y="172"/>
                  </a:lnTo>
                  <a:lnTo>
                    <a:pt x="2471" y="156"/>
                  </a:lnTo>
                  <a:lnTo>
                    <a:pt x="2468" y="140"/>
                  </a:lnTo>
                  <a:lnTo>
                    <a:pt x="2462" y="128"/>
                  </a:lnTo>
                  <a:lnTo>
                    <a:pt x="2455" y="118"/>
                  </a:lnTo>
                  <a:lnTo>
                    <a:pt x="2447" y="110"/>
                  </a:lnTo>
                  <a:lnTo>
                    <a:pt x="2438" y="104"/>
                  </a:lnTo>
                  <a:lnTo>
                    <a:pt x="2426" y="101"/>
                  </a:lnTo>
                  <a:lnTo>
                    <a:pt x="2415" y="100"/>
                  </a:lnTo>
                  <a:lnTo>
                    <a:pt x="2403" y="101"/>
                  </a:lnTo>
                  <a:lnTo>
                    <a:pt x="2392" y="104"/>
                  </a:lnTo>
                  <a:lnTo>
                    <a:pt x="2383" y="110"/>
                  </a:lnTo>
                  <a:lnTo>
                    <a:pt x="2373" y="117"/>
                  </a:lnTo>
                  <a:lnTo>
                    <a:pt x="2370" y="123"/>
                  </a:lnTo>
                  <a:lnTo>
                    <a:pt x="2367" y="128"/>
                  </a:lnTo>
                  <a:lnTo>
                    <a:pt x="2364" y="134"/>
                  </a:lnTo>
                  <a:lnTo>
                    <a:pt x="2362" y="141"/>
                  </a:lnTo>
                  <a:lnTo>
                    <a:pt x="2359" y="156"/>
                  </a:lnTo>
                  <a:lnTo>
                    <a:pt x="2357" y="173"/>
                  </a:lnTo>
                  <a:close/>
                  <a:moveTo>
                    <a:pt x="2527" y="287"/>
                  </a:moveTo>
                  <a:lnTo>
                    <a:pt x="2559" y="291"/>
                  </a:lnTo>
                  <a:lnTo>
                    <a:pt x="2561" y="297"/>
                  </a:lnTo>
                  <a:lnTo>
                    <a:pt x="2562" y="304"/>
                  </a:lnTo>
                  <a:lnTo>
                    <a:pt x="2566" y="308"/>
                  </a:lnTo>
                  <a:lnTo>
                    <a:pt x="2571" y="313"/>
                  </a:lnTo>
                  <a:lnTo>
                    <a:pt x="2576" y="316"/>
                  </a:lnTo>
                  <a:lnTo>
                    <a:pt x="2585" y="318"/>
                  </a:lnTo>
                  <a:lnTo>
                    <a:pt x="2594" y="321"/>
                  </a:lnTo>
                  <a:lnTo>
                    <a:pt x="2604" y="321"/>
                  </a:lnTo>
                  <a:lnTo>
                    <a:pt x="2614" y="321"/>
                  </a:lnTo>
                  <a:lnTo>
                    <a:pt x="2624" y="318"/>
                  </a:lnTo>
                  <a:lnTo>
                    <a:pt x="2631" y="316"/>
                  </a:lnTo>
                  <a:lnTo>
                    <a:pt x="2638" y="313"/>
                  </a:lnTo>
                  <a:lnTo>
                    <a:pt x="2644" y="307"/>
                  </a:lnTo>
                  <a:lnTo>
                    <a:pt x="2648" y="301"/>
                  </a:lnTo>
                  <a:lnTo>
                    <a:pt x="2653" y="294"/>
                  </a:lnTo>
                  <a:lnTo>
                    <a:pt x="2656" y="287"/>
                  </a:lnTo>
                  <a:lnTo>
                    <a:pt x="2657" y="271"/>
                  </a:lnTo>
                  <a:lnTo>
                    <a:pt x="2659" y="245"/>
                  </a:lnTo>
                  <a:lnTo>
                    <a:pt x="2653" y="251"/>
                  </a:lnTo>
                  <a:lnTo>
                    <a:pt x="2647" y="255"/>
                  </a:lnTo>
                  <a:lnTo>
                    <a:pt x="2640" y="259"/>
                  </a:lnTo>
                  <a:lnTo>
                    <a:pt x="2634" y="264"/>
                  </a:lnTo>
                  <a:lnTo>
                    <a:pt x="2627" y="267"/>
                  </a:lnTo>
                  <a:lnTo>
                    <a:pt x="2620" y="268"/>
                  </a:lnTo>
                  <a:lnTo>
                    <a:pt x="2612" y="269"/>
                  </a:lnTo>
                  <a:lnTo>
                    <a:pt x="2604" y="269"/>
                  </a:lnTo>
                  <a:lnTo>
                    <a:pt x="2595" y="269"/>
                  </a:lnTo>
                  <a:lnTo>
                    <a:pt x="2585" y="268"/>
                  </a:lnTo>
                  <a:lnTo>
                    <a:pt x="2576" y="267"/>
                  </a:lnTo>
                  <a:lnTo>
                    <a:pt x="2569" y="262"/>
                  </a:lnTo>
                  <a:lnTo>
                    <a:pt x="2561" y="259"/>
                  </a:lnTo>
                  <a:lnTo>
                    <a:pt x="2555" y="254"/>
                  </a:lnTo>
                  <a:lnTo>
                    <a:pt x="2548" y="248"/>
                  </a:lnTo>
                  <a:lnTo>
                    <a:pt x="2542" y="241"/>
                  </a:lnTo>
                  <a:lnTo>
                    <a:pt x="2537" y="233"/>
                  </a:lnTo>
                  <a:lnTo>
                    <a:pt x="2533" y="226"/>
                  </a:lnTo>
                  <a:lnTo>
                    <a:pt x="2529" y="218"/>
                  </a:lnTo>
                  <a:lnTo>
                    <a:pt x="2526" y="209"/>
                  </a:lnTo>
                  <a:lnTo>
                    <a:pt x="2523" y="200"/>
                  </a:lnTo>
                  <a:lnTo>
                    <a:pt x="2522" y="192"/>
                  </a:lnTo>
                  <a:lnTo>
                    <a:pt x="2520" y="182"/>
                  </a:lnTo>
                  <a:lnTo>
                    <a:pt x="2520" y="172"/>
                  </a:lnTo>
                  <a:lnTo>
                    <a:pt x="2520" y="159"/>
                  </a:lnTo>
                  <a:lnTo>
                    <a:pt x="2523" y="146"/>
                  </a:lnTo>
                  <a:lnTo>
                    <a:pt x="2526" y="133"/>
                  </a:lnTo>
                  <a:lnTo>
                    <a:pt x="2530" y="121"/>
                  </a:lnTo>
                  <a:lnTo>
                    <a:pt x="2536" y="110"/>
                  </a:lnTo>
                  <a:lnTo>
                    <a:pt x="2543" y="100"/>
                  </a:lnTo>
                  <a:lnTo>
                    <a:pt x="2550" y="92"/>
                  </a:lnTo>
                  <a:lnTo>
                    <a:pt x="2559" y="85"/>
                  </a:lnTo>
                  <a:lnTo>
                    <a:pt x="2569" y="79"/>
                  </a:lnTo>
                  <a:lnTo>
                    <a:pt x="2581" y="75"/>
                  </a:lnTo>
                  <a:lnTo>
                    <a:pt x="2592" y="72"/>
                  </a:lnTo>
                  <a:lnTo>
                    <a:pt x="2604" y="72"/>
                  </a:lnTo>
                  <a:lnTo>
                    <a:pt x="2612" y="72"/>
                  </a:lnTo>
                  <a:lnTo>
                    <a:pt x="2621" y="74"/>
                  </a:lnTo>
                  <a:lnTo>
                    <a:pt x="2628" y="75"/>
                  </a:lnTo>
                  <a:lnTo>
                    <a:pt x="2635" y="79"/>
                  </a:lnTo>
                  <a:lnTo>
                    <a:pt x="2643" y="82"/>
                  </a:lnTo>
                  <a:lnTo>
                    <a:pt x="2648" y="88"/>
                  </a:lnTo>
                  <a:lnTo>
                    <a:pt x="2656" y="94"/>
                  </a:lnTo>
                  <a:lnTo>
                    <a:pt x="2661" y="100"/>
                  </a:lnTo>
                  <a:lnTo>
                    <a:pt x="2661" y="77"/>
                  </a:lnTo>
                  <a:lnTo>
                    <a:pt x="2692" y="77"/>
                  </a:lnTo>
                  <a:lnTo>
                    <a:pt x="2692" y="244"/>
                  </a:lnTo>
                  <a:lnTo>
                    <a:pt x="2690" y="265"/>
                  </a:lnTo>
                  <a:lnTo>
                    <a:pt x="2689" y="282"/>
                  </a:lnTo>
                  <a:lnTo>
                    <a:pt x="2686" y="297"/>
                  </a:lnTo>
                  <a:lnTo>
                    <a:pt x="2682" y="308"/>
                  </a:lnTo>
                  <a:lnTo>
                    <a:pt x="2677" y="317"/>
                  </a:lnTo>
                  <a:lnTo>
                    <a:pt x="2670" y="324"/>
                  </a:lnTo>
                  <a:lnTo>
                    <a:pt x="2661" y="331"/>
                  </a:lnTo>
                  <a:lnTo>
                    <a:pt x="2653" y="337"/>
                  </a:lnTo>
                  <a:lnTo>
                    <a:pt x="2643" y="343"/>
                  </a:lnTo>
                  <a:lnTo>
                    <a:pt x="2631" y="346"/>
                  </a:lnTo>
                  <a:lnTo>
                    <a:pt x="2618" y="347"/>
                  </a:lnTo>
                  <a:lnTo>
                    <a:pt x="2604" y="349"/>
                  </a:lnTo>
                  <a:lnTo>
                    <a:pt x="2586" y="347"/>
                  </a:lnTo>
                  <a:lnTo>
                    <a:pt x="2572" y="344"/>
                  </a:lnTo>
                  <a:lnTo>
                    <a:pt x="2559" y="340"/>
                  </a:lnTo>
                  <a:lnTo>
                    <a:pt x="2548" y="333"/>
                  </a:lnTo>
                  <a:lnTo>
                    <a:pt x="2543" y="328"/>
                  </a:lnTo>
                  <a:lnTo>
                    <a:pt x="2539" y="324"/>
                  </a:lnTo>
                  <a:lnTo>
                    <a:pt x="2535" y="318"/>
                  </a:lnTo>
                  <a:lnTo>
                    <a:pt x="2532" y="314"/>
                  </a:lnTo>
                  <a:lnTo>
                    <a:pt x="2529" y="307"/>
                  </a:lnTo>
                  <a:lnTo>
                    <a:pt x="2527" y="301"/>
                  </a:lnTo>
                  <a:lnTo>
                    <a:pt x="2527" y="294"/>
                  </a:lnTo>
                  <a:lnTo>
                    <a:pt x="2527" y="287"/>
                  </a:lnTo>
                  <a:close/>
                  <a:moveTo>
                    <a:pt x="2553" y="170"/>
                  </a:moveTo>
                  <a:lnTo>
                    <a:pt x="2555" y="187"/>
                  </a:lnTo>
                  <a:lnTo>
                    <a:pt x="2558" y="203"/>
                  </a:lnTo>
                  <a:lnTo>
                    <a:pt x="2562" y="215"/>
                  </a:lnTo>
                  <a:lnTo>
                    <a:pt x="2569" y="225"/>
                  </a:lnTo>
                  <a:lnTo>
                    <a:pt x="2578" y="233"/>
                  </a:lnTo>
                  <a:lnTo>
                    <a:pt x="2586" y="238"/>
                  </a:lnTo>
                  <a:lnTo>
                    <a:pt x="2597" y="242"/>
                  </a:lnTo>
                  <a:lnTo>
                    <a:pt x="2607" y="242"/>
                  </a:lnTo>
                  <a:lnTo>
                    <a:pt x="2618" y="242"/>
                  </a:lnTo>
                  <a:lnTo>
                    <a:pt x="2628" y="238"/>
                  </a:lnTo>
                  <a:lnTo>
                    <a:pt x="2637" y="233"/>
                  </a:lnTo>
                  <a:lnTo>
                    <a:pt x="2646" y="225"/>
                  </a:lnTo>
                  <a:lnTo>
                    <a:pt x="2651" y="215"/>
                  </a:lnTo>
                  <a:lnTo>
                    <a:pt x="2657" y="203"/>
                  </a:lnTo>
                  <a:lnTo>
                    <a:pt x="2660" y="189"/>
                  </a:lnTo>
                  <a:lnTo>
                    <a:pt x="2660" y="170"/>
                  </a:lnTo>
                  <a:lnTo>
                    <a:pt x="2660" y="154"/>
                  </a:lnTo>
                  <a:lnTo>
                    <a:pt x="2657" y="140"/>
                  </a:lnTo>
                  <a:lnTo>
                    <a:pt x="2651" y="127"/>
                  </a:lnTo>
                  <a:lnTo>
                    <a:pt x="2644" y="117"/>
                  </a:lnTo>
                  <a:lnTo>
                    <a:pt x="2637" y="110"/>
                  </a:lnTo>
                  <a:lnTo>
                    <a:pt x="2627" y="104"/>
                  </a:lnTo>
                  <a:lnTo>
                    <a:pt x="2617" y="100"/>
                  </a:lnTo>
                  <a:lnTo>
                    <a:pt x="2607" y="100"/>
                  </a:lnTo>
                  <a:lnTo>
                    <a:pt x="2597" y="100"/>
                  </a:lnTo>
                  <a:lnTo>
                    <a:pt x="2586" y="104"/>
                  </a:lnTo>
                  <a:lnTo>
                    <a:pt x="2578" y="110"/>
                  </a:lnTo>
                  <a:lnTo>
                    <a:pt x="2569" y="117"/>
                  </a:lnTo>
                  <a:lnTo>
                    <a:pt x="2562" y="127"/>
                  </a:lnTo>
                  <a:lnTo>
                    <a:pt x="2558" y="138"/>
                  </a:lnTo>
                  <a:lnTo>
                    <a:pt x="2555" y="153"/>
                  </a:lnTo>
                  <a:lnTo>
                    <a:pt x="2553" y="170"/>
                  </a:lnTo>
                  <a:close/>
                  <a:moveTo>
                    <a:pt x="2729" y="39"/>
                  </a:moveTo>
                  <a:lnTo>
                    <a:pt x="2729" y="2"/>
                  </a:lnTo>
                  <a:lnTo>
                    <a:pt x="2762" y="2"/>
                  </a:lnTo>
                  <a:lnTo>
                    <a:pt x="2762" y="39"/>
                  </a:lnTo>
                  <a:lnTo>
                    <a:pt x="2729" y="39"/>
                  </a:lnTo>
                  <a:close/>
                  <a:moveTo>
                    <a:pt x="2729" y="269"/>
                  </a:moveTo>
                  <a:lnTo>
                    <a:pt x="2729" y="77"/>
                  </a:lnTo>
                  <a:lnTo>
                    <a:pt x="2762" y="77"/>
                  </a:lnTo>
                  <a:lnTo>
                    <a:pt x="2762" y="269"/>
                  </a:lnTo>
                  <a:lnTo>
                    <a:pt x="2729" y="269"/>
                  </a:lnTo>
                  <a:close/>
                  <a:moveTo>
                    <a:pt x="2928" y="199"/>
                  </a:moveTo>
                  <a:lnTo>
                    <a:pt x="2961" y="203"/>
                  </a:lnTo>
                  <a:lnTo>
                    <a:pt x="2957" y="219"/>
                  </a:lnTo>
                  <a:lnTo>
                    <a:pt x="2951" y="233"/>
                  </a:lnTo>
                  <a:lnTo>
                    <a:pt x="2944" y="245"/>
                  </a:lnTo>
                  <a:lnTo>
                    <a:pt x="2934" y="255"/>
                  </a:lnTo>
                  <a:lnTo>
                    <a:pt x="2922" y="264"/>
                  </a:lnTo>
                  <a:lnTo>
                    <a:pt x="2909" y="269"/>
                  </a:lnTo>
                  <a:lnTo>
                    <a:pt x="2895" y="272"/>
                  </a:lnTo>
                  <a:lnTo>
                    <a:pt x="2881" y="274"/>
                  </a:lnTo>
                  <a:lnTo>
                    <a:pt x="2870" y="274"/>
                  </a:lnTo>
                  <a:lnTo>
                    <a:pt x="2860" y="272"/>
                  </a:lnTo>
                  <a:lnTo>
                    <a:pt x="2852" y="271"/>
                  </a:lnTo>
                  <a:lnTo>
                    <a:pt x="2845" y="268"/>
                  </a:lnTo>
                  <a:lnTo>
                    <a:pt x="2836" y="264"/>
                  </a:lnTo>
                  <a:lnTo>
                    <a:pt x="2829" y="259"/>
                  </a:lnTo>
                  <a:lnTo>
                    <a:pt x="2823" y="254"/>
                  </a:lnTo>
                  <a:lnTo>
                    <a:pt x="2816" y="248"/>
                  </a:lnTo>
                  <a:lnTo>
                    <a:pt x="2810" y="241"/>
                  </a:lnTo>
                  <a:lnTo>
                    <a:pt x="2806" y="233"/>
                  </a:lnTo>
                  <a:lnTo>
                    <a:pt x="2801" y="225"/>
                  </a:lnTo>
                  <a:lnTo>
                    <a:pt x="2798" y="216"/>
                  </a:lnTo>
                  <a:lnTo>
                    <a:pt x="2796" y="208"/>
                  </a:lnTo>
                  <a:lnTo>
                    <a:pt x="2793" y="196"/>
                  </a:lnTo>
                  <a:lnTo>
                    <a:pt x="2793" y="186"/>
                  </a:lnTo>
                  <a:lnTo>
                    <a:pt x="2791" y="174"/>
                  </a:lnTo>
                  <a:lnTo>
                    <a:pt x="2793" y="159"/>
                  </a:lnTo>
                  <a:lnTo>
                    <a:pt x="2794" y="144"/>
                  </a:lnTo>
                  <a:lnTo>
                    <a:pt x="2797" y="131"/>
                  </a:lnTo>
                  <a:lnTo>
                    <a:pt x="2803" y="118"/>
                  </a:lnTo>
                  <a:lnTo>
                    <a:pt x="2808" y="108"/>
                  </a:lnTo>
                  <a:lnTo>
                    <a:pt x="2816" y="98"/>
                  </a:lnTo>
                  <a:lnTo>
                    <a:pt x="2824" y="91"/>
                  </a:lnTo>
                  <a:lnTo>
                    <a:pt x="2834" y="84"/>
                  </a:lnTo>
                  <a:lnTo>
                    <a:pt x="2845" y="78"/>
                  </a:lnTo>
                  <a:lnTo>
                    <a:pt x="2856" y="75"/>
                  </a:lnTo>
                  <a:lnTo>
                    <a:pt x="2868" y="72"/>
                  </a:lnTo>
                  <a:lnTo>
                    <a:pt x="2881" y="72"/>
                  </a:lnTo>
                  <a:lnTo>
                    <a:pt x="2895" y="72"/>
                  </a:lnTo>
                  <a:lnTo>
                    <a:pt x="2909" y="77"/>
                  </a:lnTo>
                  <a:lnTo>
                    <a:pt x="2921" y="81"/>
                  </a:lnTo>
                  <a:lnTo>
                    <a:pt x="2932" y="88"/>
                  </a:lnTo>
                  <a:lnTo>
                    <a:pt x="2941" y="97"/>
                  </a:lnTo>
                  <a:lnTo>
                    <a:pt x="2948" y="107"/>
                  </a:lnTo>
                  <a:lnTo>
                    <a:pt x="2954" y="120"/>
                  </a:lnTo>
                  <a:lnTo>
                    <a:pt x="2957" y="133"/>
                  </a:lnTo>
                  <a:lnTo>
                    <a:pt x="2925" y="138"/>
                  </a:lnTo>
                  <a:lnTo>
                    <a:pt x="2922" y="128"/>
                  </a:lnTo>
                  <a:lnTo>
                    <a:pt x="2919" y="121"/>
                  </a:lnTo>
                  <a:lnTo>
                    <a:pt x="2915" y="114"/>
                  </a:lnTo>
                  <a:lnTo>
                    <a:pt x="2909" y="108"/>
                  </a:lnTo>
                  <a:lnTo>
                    <a:pt x="2904" y="104"/>
                  </a:lnTo>
                  <a:lnTo>
                    <a:pt x="2896" y="101"/>
                  </a:lnTo>
                  <a:lnTo>
                    <a:pt x="2889" y="100"/>
                  </a:lnTo>
                  <a:lnTo>
                    <a:pt x="2882" y="98"/>
                  </a:lnTo>
                  <a:lnTo>
                    <a:pt x="2869" y="100"/>
                  </a:lnTo>
                  <a:lnTo>
                    <a:pt x="2859" y="104"/>
                  </a:lnTo>
                  <a:lnTo>
                    <a:pt x="2849" y="108"/>
                  </a:lnTo>
                  <a:lnTo>
                    <a:pt x="2842" y="117"/>
                  </a:lnTo>
                  <a:lnTo>
                    <a:pt x="2837" y="121"/>
                  </a:lnTo>
                  <a:lnTo>
                    <a:pt x="2834" y="127"/>
                  </a:lnTo>
                  <a:lnTo>
                    <a:pt x="2832" y="133"/>
                  </a:lnTo>
                  <a:lnTo>
                    <a:pt x="2829" y="140"/>
                  </a:lnTo>
                  <a:lnTo>
                    <a:pt x="2826" y="154"/>
                  </a:lnTo>
                  <a:lnTo>
                    <a:pt x="2826" y="173"/>
                  </a:lnTo>
                  <a:lnTo>
                    <a:pt x="2826" y="192"/>
                  </a:lnTo>
                  <a:lnTo>
                    <a:pt x="2829" y="206"/>
                  </a:lnTo>
                  <a:lnTo>
                    <a:pt x="2834" y="219"/>
                  </a:lnTo>
                  <a:lnTo>
                    <a:pt x="2840" y="229"/>
                  </a:lnTo>
                  <a:lnTo>
                    <a:pt x="2849" y="238"/>
                  </a:lnTo>
                  <a:lnTo>
                    <a:pt x="2857" y="242"/>
                  </a:lnTo>
                  <a:lnTo>
                    <a:pt x="2868" y="246"/>
                  </a:lnTo>
                  <a:lnTo>
                    <a:pt x="2879" y="248"/>
                  </a:lnTo>
                  <a:lnTo>
                    <a:pt x="2889" y="246"/>
                  </a:lnTo>
                  <a:lnTo>
                    <a:pt x="2898" y="245"/>
                  </a:lnTo>
                  <a:lnTo>
                    <a:pt x="2905" y="241"/>
                  </a:lnTo>
                  <a:lnTo>
                    <a:pt x="2912" y="235"/>
                  </a:lnTo>
                  <a:lnTo>
                    <a:pt x="2918" y="229"/>
                  </a:lnTo>
                  <a:lnTo>
                    <a:pt x="2922" y="220"/>
                  </a:lnTo>
                  <a:lnTo>
                    <a:pt x="2927" y="210"/>
                  </a:lnTo>
                  <a:lnTo>
                    <a:pt x="2928" y="199"/>
                  </a:lnTo>
                  <a:close/>
                  <a:moveTo>
                    <a:pt x="2977" y="269"/>
                  </a:moveTo>
                  <a:lnTo>
                    <a:pt x="2977" y="2"/>
                  </a:lnTo>
                  <a:lnTo>
                    <a:pt x="3010" y="2"/>
                  </a:lnTo>
                  <a:lnTo>
                    <a:pt x="3010" y="154"/>
                  </a:lnTo>
                  <a:lnTo>
                    <a:pt x="3088" y="77"/>
                  </a:lnTo>
                  <a:lnTo>
                    <a:pt x="3131" y="77"/>
                  </a:lnTo>
                  <a:lnTo>
                    <a:pt x="3056" y="148"/>
                  </a:lnTo>
                  <a:lnTo>
                    <a:pt x="3139" y="269"/>
                  </a:lnTo>
                  <a:lnTo>
                    <a:pt x="3098" y="269"/>
                  </a:lnTo>
                  <a:lnTo>
                    <a:pt x="3033" y="172"/>
                  </a:lnTo>
                  <a:lnTo>
                    <a:pt x="3010" y="193"/>
                  </a:lnTo>
                  <a:lnTo>
                    <a:pt x="3010" y="269"/>
                  </a:lnTo>
                  <a:lnTo>
                    <a:pt x="2977" y="269"/>
                  </a:lnTo>
                  <a:close/>
                  <a:moveTo>
                    <a:pt x="3152" y="344"/>
                  </a:moveTo>
                  <a:lnTo>
                    <a:pt x="3147" y="314"/>
                  </a:lnTo>
                  <a:lnTo>
                    <a:pt x="3157" y="317"/>
                  </a:lnTo>
                  <a:lnTo>
                    <a:pt x="3166" y="317"/>
                  </a:lnTo>
                  <a:lnTo>
                    <a:pt x="3176" y="316"/>
                  </a:lnTo>
                  <a:lnTo>
                    <a:pt x="3185" y="314"/>
                  </a:lnTo>
                  <a:lnTo>
                    <a:pt x="3191" y="310"/>
                  </a:lnTo>
                  <a:lnTo>
                    <a:pt x="3195" y="303"/>
                  </a:lnTo>
                  <a:lnTo>
                    <a:pt x="3199" y="294"/>
                  </a:lnTo>
                  <a:lnTo>
                    <a:pt x="3205" y="278"/>
                  </a:lnTo>
                  <a:lnTo>
                    <a:pt x="3206" y="275"/>
                  </a:lnTo>
                  <a:lnTo>
                    <a:pt x="3208" y="271"/>
                  </a:lnTo>
                  <a:lnTo>
                    <a:pt x="3134" y="77"/>
                  </a:lnTo>
                  <a:lnTo>
                    <a:pt x="3169" y="77"/>
                  </a:lnTo>
                  <a:lnTo>
                    <a:pt x="3211" y="187"/>
                  </a:lnTo>
                  <a:lnTo>
                    <a:pt x="3214" y="199"/>
                  </a:lnTo>
                  <a:lnTo>
                    <a:pt x="3218" y="210"/>
                  </a:lnTo>
                  <a:lnTo>
                    <a:pt x="3221" y="220"/>
                  </a:lnTo>
                  <a:lnTo>
                    <a:pt x="3224" y="233"/>
                  </a:lnTo>
                  <a:lnTo>
                    <a:pt x="3227" y="222"/>
                  </a:lnTo>
                  <a:lnTo>
                    <a:pt x="3231" y="210"/>
                  </a:lnTo>
                  <a:lnTo>
                    <a:pt x="3234" y="200"/>
                  </a:lnTo>
                  <a:lnTo>
                    <a:pt x="3238" y="189"/>
                  </a:lnTo>
                  <a:lnTo>
                    <a:pt x="3278" y="77"/>
                  </a:lnTo>
                  <a:lnTo>
                    <a:pt x="3312" y="77"/>
                  </a:lnTo>
                  <a:lnTo>
                    <a:pt x="3238" y="274"/>
                  </a:lnTo>
                  <a:lnTo>
                    <a:pt x="3232" y="288"/>
                  </a:lnTo>
                  <a:lnTo>
                    <a:pt x="3228" y="300"/>
                  </a:lnTo>
                  <a:lnTo>
                    <a:pt x="3224" y="310"/>
                  </a:lnTo>
                  <a:lnTo>
                    <a:pt x="3219" y="317"/>
                  </a:lnTo>
                  <a:lnTo>
                    <a:pt x="3215" y="324"/>
                  </a:lnTo>
                  <a:lnTo>
                    <a:pt x="3211" y="331"/>
                  </a:lnTo>
                  <a:lnTo>
                    <a:pt x="3205" y="337"/>
                  </a:lnTo>
                  <a:lnTo>
                    <a:pt x="3201" y="341"/>
                  </a:lnTo>
                  <a:lnTo>
                    <a:pt x="3193" y="344"/>
                  </a:lnTo>
                  <a:lnTo>
                    <a:pt x="3188" y="347"/>
                  </a:lnTo>
                  <a:lnTo>
                    <a:pt x="3180" y="349"/>
                  </a:lnTo>
                  <a:lnTo>
                    <a:pt x="3173" y="349"/>
                  </a:lnTo>
                  <a:lnTo>
                    <a:pt x="3163" y="347"/>
                  </a:lnTo>
                  <a:lnTo>
                    <a:pt x="3152" y="344"/>
                  </a:lnTo>
                  <a:close/>
                  <a:moveTo>
                    <a:pt x="3203" y="52"/>
                  </a:moveTo>
                  <a:lnTo>
                    <a:pt x="3227" y="0"/>
                  </a:lnTo>
                  <a:lnTo>
                    <a:pt x="3271" y="0"/>
                  </a:lnTo>
                  <a:lnTo>
                    <a:pt x="3231" y="52"/>
                  </a:lnTo>
                  <a:lnTo>
                    <a:pt x="3203" y="52"/>
                  </a:lnTo>
                  <a:close/>
                  <a:moveTo>
                    <a:pt x="3424" y="39"/>
                  </a:moveTo>
                  <a:lnTo>
                    <a:pt x="3424" y="2"/>
                  </a:lnTo>
                  <a:lnTo>
                    <a:pt x="3456" y="2"/>
                  </a:lnTo>
                  <a:lnTo>
                    <a:pt x="3456" y="39"/>
                  </a:lnTo>
                  <a:lnTo>
                    <a:pt x="3424" y="39"/>
                  </a:lnTo>
                  <a:close/>
                  <a:moveTo>
                    <a:pt x="3424" y="269"/>
                  </a:moveTo>
                  <a:lnTo>
                    <a:pt x="3424" y="77"/>
                  </a:lnTo>
                  <a:lnTo>
                    <a:pt x="3456" y="77"/>
                  </a:lnTo>
                  <a:lnTo>
                    <a:pt x="3456" y="269"/>
                  </a:lnTo>
                  <a:lnTo>
                    <a:pt x="3424" y="269"/>
                  </a:lnTo>
                  <a:close/>
                  <a:moveTo>
                    <a:pt x="3495" y="269"/>
                  </a:moveTo>
                  <a:lnTo>
                    <a:pt x="3495" y="77"/>
                  </a:lnTo>
                  <a:lnTo>
                    <a:pt x="3525" y="77"/>
                  </a:lnTo>
                  <a:lnTo>
                    <a:pt x="3525" y="104"/>
                  </a:lnTo>
                  <a:lnTo>
                    <a:pt x="3531" y="97"/>
                  </a:lnTo>
                  <a:lnTo>
                    <a:pt x="3537" y="89"/>
                  </a:lnTo>
                  <a:lnTo>
                    <a:pt x="3544" y="84"/>
                  </a:lnTo>
                  <a:lnTo>
                    <a:pt x="3551" y="79"/>
                  </a:lnTo>
                  <a:lnTo>
                    <a:pt x="3558" y="77"/>
                  </a:lnTo>
                  <a:lnTo>
                    <a:pt x="3567" y="74"/>
                  </a:lnTo>
                  <a:lnTo>
                    <a:pt x="3577" y="72"/>
                  </a:lnTo>
                  <a:lnTo>
                    <a:pt x="3587" y="72"/>
                  </a:lnTo>
                  <a:lnTo>
                    <a:pt x="3596" y="72"/>
                  </a:lnTo>
                  <a:lnTo>
                    <a:pt x="3603" y="74"/>
                  </a:lnTo>
                  <a:lnTo>
                    <a:pt x="3611" y="75"/>
                  </a:lnTo>
                  <a:lnTo>
                    <a:pt x="3619" y="78"/>
                  </a:lnTo>
                  <a:lnTo>
                    <a:pt x="3626" y="81"/>
                  </a:lnTo>
                  <a:lnTo>
                    <a:pt x="3632" y="85"/>
                  </a:lnTo>
                  <a:lnTo>
                    <a:pt x="3636" y="89"/>
                  </a:lnTo>
                  <a:lnTo>
                    <a:pt x="3640" y="95"/>
                  </a:lnTo>
                  <a:lnTo>
                    <a:pt x="3648" y="105"/>
                  </a:lnTo>
                  <a:lnTo>
                    <a:pt x="3650" y="118"/>
                  </a:lnTo>
                  <a:lnTo>
                    <a:pt x="3652" y="131"/>
                  </a:lnTo>
                  <a:lnTo>
                    <a:pt x="3653" y="151"/>
                  </a:lnTo>
                  <a:lnTo>
                    <a:pt x="3653" y="269"/>
                  </a:lnTo>
                  <a:lnTo>
                    <a:pt x="3620" y="269"/>
                  </a:lnTo>
                  <a:lnTo>
                    <a:pt x="3620" y="153"/>
                  </a:lnTo>
                  <a:lnTo>
                    <a:pt x="3619" y="134"/>
                  </a:lnTo>
                  <a:lnTo>
                    <a:pt x="3616" y="123"/>
                  </a:lnTo>
                  <a:lnTo>
                    <a:pt x="3614" y="117"/>
                  </a:lnTo>
                  <a:lnTo>
                    <a:pt x="3610" y="112"/>
                  </a:lnTo>
                  <a:lnTo>
                    <a:pt x="3607" y="110"/>
                  </a:lnTo>
                  <a:lnTo>
                    <a:pt x="3603" y="107"/>
                  </a:lnTo>
                  <a:lnTo>
                    <a:pt x="3597" y="104"/>
                  </a:lnTo>
                  <a:lnTo>
                    <a:pt x="3591" y="102"/>
                  </a:lnTo>
                  <a:lnTo>
                    <a:pt x="3586" y="101"/>
                  </a:lnTo>
                  <a:lnTo>
                    <a:pt x="3580" y="100"/>
                  </a:lnTo>
                  <a:lnTo>
                    <a:pt x="3570" y="101"/>
                  </a:lnTo>
                  <a:lnTo>
                    <a:pt x="3560" y="104"/>
                  </a:lnTo>
                  <a:lnTo>
                    <a:pt x="3551" y="108"/>
                  </a:lnTo>
                  <a:lnTo>
                    <a:pt x="3544" y="114"/>
                  </a:lnTo>
                  <a:lnTo>
                    <a:pt x="3539" y="117"/>
                  </a:lnTo>
                  <a:lnTo>
                    <a:pt x="3537" y="121"/>
                  </a:lnTo>
                  <a:lnTo>
                    <a:pt x="3534" y="127"/>
                  </a:lnTo>
                  <a:lnTo>
                    <a:pt x="3532" y="133"/>
                  </a:lnTo>
                  <a:lnTo>
                    <a:pt x="3529" y="147"/>
                  </a:lnTo>
                  <a:lnTo>
                    <a:pt x="3528" y="164"/>
                  </a:lnTo>
                  <a:lnTo>
                    <a:pt x="3528" y="269"/>
                  </a:lnTo>
                  <a:lnTo>
                    <a:pt x="3495" y="269"/>
                  </a:lnTo>
                  <a:close/>
                  <a:moveTo>
                    <a:pt x="3679" y="212"/>
                  </a:moveTo>
                  <a:lnTo>
                    <a:pt x="3711" y="208"/>
                  </a:lnTo>
                  <a:lnTo>
                    <a:pt x="3714" y="216"/>
                  </a:lnTo>
                  <a:lnTo>
                    <a:pt x="3717" y="223"/>
                  </a:lnTo>
                  <a:lnTo>
                    <a:pt x="3721" y="231"/>
                  </a:lnTo>
                  <a:lnTo>
                    <a:pt x="3727" y="236"/>
                  </a:lnTo>
                  <a:lnTo>
                    <a:pt x="3734" y="241"/>
                  </a:lnTo>
                  <a:lnTo>
                    <a:pt x="3741" y="245"/>
                  </a:lnTo>
                  <a:lnTo>
                    <a:pt x="3751" y="246"/>
                  </a:lnTo>
                  <a:lnTo>
                    <a:pt x="3761" y="248"/>
                  </a:lnTo>
                  <a:lnTo>
                    <a:pt x="3773" y="246"/>
                  </a:lnTo>
                  <a:lnTo>
                    <a:pt x="3782" y="245"/>
                  </a:lnTo>
                  <a:lnTo>
                    <a:pt x="3789" y="242"/>
                  </a:lnTo>
                  <a:lnTo>
                    <a:pt x="3796" y="238"/>
                  </a:lnTo>
                  <a:lnTo>
                    <a:pt x="3800" y="233"/>
                  </a:lnTo>
                  <a:lnTo>
                    <a:pt x="3803" y="228"/>
                  </a:lnTo>
                  <a:lnTo>
                    <a:pt x="3806" y="222"/>
                  </a:lnTo>
                  <a:lnTo>
                    <a:pt x="3806" y="216"/>
                  </a:lnTo>
                  <a:lnTo>
                    <a:pt x="3806" y="210"/>
                  </a:lnTo>
                  <a:lnTo>
                    <a:pt x="3805" y="206"/>
                  </a:lnTo>
                  <a:lnTo>
                    <a:pt x="3800" y="202"/>
                  </a:lnTo>
                  <a:lnTo>
                    <a:pt x="3796" y="199"/>
                  </a:lnTo>
                  <a:lnTo>
                    <a:pt x="3784" y="195"/>
                  </a:lnTo>
                  <a:lnTo>
                    <a:pt x="3763" y="187"/>
                  </a:lnTo>
                  <a:lnTo>
                    <a:pt x="3746" y="183"/>
                  </a:lnTo>
                  <a:lnTo>
                    <a:pt x="3733" y="179"/>
                  </a:lnTo>
                  <a:lnTo>
                    <a:pt x="3721" y="176"/>
                  </a:lnTo>
                  <a:lnTo>
                    <a:pt x="3712" y="172"/>
                  </a:lnTo>
                  <a:lnTo>
                    <a:pt x="3707" y="169"/>
                  </a:lnTo>
                  <a:lnTo>
                    <a:pt x="3701" y="164"/>
                  </a:lnTo>
                  <a:lnTo>
                    <a:pt x="3695" y="159"/>
                  </a:lnTo>
                  <a:lnTo>
                    <a:pt x="3692" y="154"/>
                  </a:lnTo>
                  <a:lnTo>
                    <a:pt x="3688" y="147"/>
                  </a:lnTo>
                  <a:lnTo>
                    <a:pt x="3686" y="141"/>
                  </a:lnTo>
                  <a:lnTo>
                    <a:pt x="3685" y="134"/>
                  </a:lnTo>
                  <a:lnTo>
                    <a:pt x="3685" y="127"/>
                  </a:lnTo>
                  <a:lnTo>
                    <a:pt x="3685" y="121"/>
                  </a:lnTo>
                  <a:lnTo>
                    <a:pt x="3686" y="115"/>
                  </a:lnTo>
                  <a:lnTo>
                    <a:pt x="3688" y="110"/>
                  </a:lnTo>
                  <a:lnTo>
                    <a:pt x="3691" y="104"/>
                  </a:lnTo>
                  <a:lnTo>
                    <a:pt x="3698" y="94"/>
                  </a:lnTo>
                  <a:lnTo>
                    <a:pt x="3707" y="85"/>
                  </a:lnTo>
                  <a:lnTo>
                    <a:pt x="3715" y="81"/>
                  </a:lnTo>
                  <a:lnTo>
                    <a:pt x="3727" y="75"/>
                  </a:lnTo>
                  <a:lnTo>
                    <a:pt x="3741" y="72"/>
                  </a:lnTo>
                  <a:lnTo>
                    <a:pt x="3756" y="72"/>
                  </a:lnTo>
                  <a:lnTo>
                    <a:pt x="3767" y="72"/>
                  </a:lnTo>
                  <a:lnTo>
                    <a:pt x="3777" y="74"/>
                  </a:lnTo>
                  <a:lnTo>
                    <a:pt x="3787" y="75"/>
                  </a:lnTo>
                  <a:lnTo>
                    <a:pt x="3796" y="78"/>
                  </a:lnTo>
                  <a:lnTo>
                    <a:pt x="3805" y="82"/>
                  </a:lnTo>
                  <a:lnTo>
                    <a:pt x="3810" y="87"/>
                  </a:lnTo>
                  <a:lnTo>
                    <a:pt x="3816" y="91"/>
                  </a:lnTo>
                  <a:lnTo>
                    <a:pt x="3822" y="97"/>
                  </a:lnTo>
                  <a:lnTo>
                    <a:pt x="3825" y="102"/>
                  </a:lnTo>
                  <a:lnTo>
                    <a:pt x="3828" y="110"/>
                  </a:lnTo>
                  <a:lnTo>
                    <a:pt x="3831" y="117"/>
                  </a:lnTo>
                  <a:lnTo>
                    <a:pt x="3832" y="127"/>
                  </a:lnTo>
                  <a:lnTo>
                    <a:pt x="3800" y="131"/>
                  </a:lnTo>
                  <a:lnTo>
                    <a:pt x="3799" y="124"/>
                  </a:lnTo>
                  <a:lnTo>
                    <a:pt x="3796" y="117"/>
                  </a:lnTo>
                  <a:lnTo>
                    <a:pt x="3793" y="112"/>
                  </a:lnTo>
                  <a:lnTo>
                    <a:pt x="3787" y="107"/>
                  </a:lnTo>
                  <a:lnTo>
                    <a:pt x="3782" y="104"/>
                  </a:lnTo>
                  <a:lnTo>
                    <a:pt x="3776" y="101"/>
                  </a:lnTo>
                  <a:lnTo>
                    <a:pt x="3767" y="100"/>
                  </a:lnTo>
                  <a:lnTo>
                    <a:pt x="3759" y="98"/>
                  </a:lnTo>
                  <a:lnTo>
                    <a:pt x="3747" y="100"/>
                  </a:lnTo>
                  <a:lnTo>
                    <a:pt x="3738" y="101"/>
                  </a:lnTo>
                  <a:lnTo>
                    <a:pt x="3731" y="102"/>
                  </a:lnTo>
                  <a:lnTo>
                    <a:pt x="3725" y="107"/>
                  </a:lnTo>
                  <a:lnTo>
                    <a:pt x="3721" y="110"/>
                  </a:lnTo>
                  <a:lnTo>
                    <a:pt x="3718" y="114"/>
                  </a:lnTo>
                  <a:lnTo>
                    <a:pt x="3717" y="118"/>
                  </a:lnTo>
                  <a:lnTo>
                    <a:pt x="3717" y="124"/>
                  </a:lnTo>
                  <a:lnTo>
                    <a:pt x="3717" y="130"/>
                  </a:lnTo>
                  <a:lnTo>
                    <a:pt x="3720" y="136"/>
                  </a:lnTo>
                  <a:lnTo>
                    <a:pt x="3725" y="140"/>
                  </a:lnTo>
                  <a:lnTo>
                    <a:pt x="3733" y="144"/>
                  </a:lnTo>
                  <a:lnTo>
                    <a:pt x="3743" y="147"/>
                  </a:lnTo>
                  <a:lnTo>
                    <a:pt x="3761" y="153"/>
                  </a:lnTo>
                  <a:lnTo>
                    <a:pt x="3777" y="157"/>
                  </a:lnTo>
                  <a:lnTo>
                    <a:pt x="3792" y="161"/>
                  </a:lnTo>
                  <a:lnTo>
                    <a:pt x="3802" y="164"/>
                  </a:lnTo>
                  <a:lnTo>
                    <a:pt x="3810" y="167"/>
                  </a:lnTo>
                  <a:lnTo>
                    <a:pt x="3818" y="172"/>
                  </a:lnTo>
                  <a:lnTo>
                    <a:pt x="3823" y="174"/>
                  </a:lnTo>
                  <a:lnTo>
                    <a:pt x="3828" y="180"/>
                  </a:lnTo>
                  <a:lnTo>
                    <a:pt x="3832" y="184"/>
                  </a:lnTo>
                  <a:lnTo>
                    <a:pt x="3836" y="190"/>
                  </a:lnTo>
                  <a:lnTo>
                    <a:pt x="3838" y="197"/>
                  </a:lnTo>
                  <a:lnTo>
                    <a:pt x="3839" y="205"/>
                  </a:lnTo>
                  <a:lnTo>
                    <a:pt x="3841" y="213"/>
                  </a:lnTo>
                  <a:lnTo>
                    <a:pt x="3839" y="220"/>
                  </a:lnTo>
                  <a:lnTo>
                    <a:pt x="3838" y="229"/>
                  </a:lnTo>
                  <a:lnTo>
                    <a:pt x="3835" y="236"/>
                  </a:lnTo>
                  <a:lnTo>
                    <a:pt x="3831" y="244"/>
                  </a:lnTo>
                  <a:lnTo>
                    <a:pt x="3825" y="251"/>
                  </a:lnTo>
                  <a:lnTo>
                    <a:pt x="3819" y="256"/>
                  </a:lnTo>
                  <a:lnTo>
                    <a:pt x="3812" y="262"/>
                  </a:lnTo>
                  <a:lnTo>
                    <a:pt x="3803" y="267"/>
                  </a:lnTo>
                  <a:lnTo>
                    <a:pt x="3793" y="269"/>
                  </a:lnTo>
                  <a:lnTo>
                    <a:pt x="3783" y="272"/>
                  </a:lnTo>
                  <a:lnTo>
                    <a:pt x="3773" y="274"/>
                  </a:lnTo>
                  <a:lnTo>
                    <a:pt x="3761" y="274"/>
                  </a:lnTo>
                  <a:lnTo>
                    <a:pt x="3744" y="274"/>
                  </a:lnTo>
                  <a:lnTo>
                    <a:pt x="3728" y="271"/>
                  </a:lnTo>
                  <a:lnTo>
                    <a:pt x="3715" y="265"/>
                  </a:lnTo>
                  <a:lnTo>
                    <a:pt x="3704" y="258"/>
                  </a:lnTo>
                  <a:lnTo>
                    <a:pt x="3695" y="249"/>
                  </a:lnTo>
                  <a:lnTo>
                    <a:pt x="3688" y="239"/>
                  </a:lnTo>
                  <a:lnTo>
                    <a:pt x="3682" y="226"/>
                  </a:lnTo>
                  <a:lnTo>
                    <a:pt x="3679" y="212"/>
                  </a:lnTo>
                  <a:close/>
                  <a:moveTo>
                    <a:pt x="3939" y="241"/>
                  </a:moveTo>
                  <a:lnTo>
                    <a:pt x="3943" y="269"/>
                  </a:lnTo>
                  <a:lnTo>
                    <a:pt x="3930" y="272"/>
                  </a:lnTo>
                  <a:lnTo>
                    <a:pt x="3919" y="272"/>
                  </a:lnTo>
                  <a:lnTo>
                    <a:pt x="3910" y="272"/>
                  </a:lnTo>
                  <a:lnTo>
                    <a:pt x="3903" y="271"/>
                  </a:lnTo>
                  <a:lnTo>
                    <a:pt x="3897" y="269"/>
                  </a:lnTo>
                  <a:lnTo>
                    <a:pt x="3891" y="267"/>
                  </a:lnTo>
                  <a:lnTo>
                    <a:pt x="3887" y="264"/>
                  </a:lnTo>
                  <a:lnTo>
                    <a:pt x="3883" y="261"/>
                  </a:lnTo>
                  <a:lnTo>
                    <a:pt x="3880" y="256"/>
                  </a:lnTo>
                  <a:lnTo>
                    <a:pt x="3877" y="252"/>
                  </a:lnTo>
                  <a:lnTo>
                    <a:pt x="3875" y="246"/>
                  </a:lnTo>
                  <a:lnTo>
                    <a:pt x="3874" y="238"/>
                  </a:lnTo>
                  <a:lnTo>
                    <a:pt x="3874" y="226"/>
                  </a:lnTo>
                  <a:lnTo>
                    <a:pt x="3874" y="213"/>
                  </a:lnTo>
                  <a:lnTo>
                    <a:pt x="3874" y="101"/>
                  </a:lnTo>
                  <a:lnTo>
                    <a:pt x="3849" y="101"/>
                  </a:lnTo>
                  <a:lnTo>
                    <a:pt x="3849" y="77"/>
                  </a:lnTo>
                  <a:lnTo>
                    <a:pt x="3874" y="77"/>
                  </a:lnTo>
                  <a:lnTo>
                    <a:pt x="3874" y="28"/>
                  </a:lnTo>
                  <a:lnTo>
                    <a:pt x="3906" y="9"/>
                  </a:lnTo>
                  <a:lnTo>
                    <a:pt x="3906" y="77"/>
                  </a:lnTo>
                  <a:lnTo>
                    <a:pt x="3939" y="77"/>
                  </a:lnTo>
                  <a:lnTo>
                    <a:pt x="3939" y="101"/>
                  </a:lnTo>
                  <a:lnTo>
                    <a:pt x="3906" y="101"/>
                  </a:lnTo>
                  <a:lnTo>
                    <a:pt x="3906" y="215"/>
                  </a:lnTo>
                  <a:lnTo>
                    <a:pt x="3907" y="226"/>
                  </a:lnTo>
                  <a:lnTo>
                    <a:pt x="3908" y="233"/>
                  </a:lnTo>
                  <a:lnTo>
                    <a:pt x="3910" y="236"/>
                  </a:lnTo>
                  <a:lnTo>
                    <a:pt x="3914" y="239"/>
                  </a:lnTo>
                  <a:lnTo>
                    <a:pt x="3919" y="241"/>
                  </a:lnTo>
                  <a:lnTo>
                    <a:pt x="3924" y="242"/>
                  </a:lnTo>
                  <a:lnTo>
                    <a:pt x="3932" y="242"/>
                  </a:lnTo>
                  <a:lnTo>
                    <a:pt x="3939" y="241"/>
                  </a:lnTo>
                  <a:close/>
                  <a:moveTo>
                    <a:pt x="3960" y="39"/>
                  </a:moveTo>
                  <a:lnTo>
                    <a:pt x="3960" y="2"/>
                  </a:lnTo>
                  <a:lnTo>
                    <a:pt x="3994" y="2"/>
                  </a:lnTo>
                  <a:lnTo>
                    <a:pt x="3994" y="39"/>
                  </a:lnTo>
                  <a:lnTo>
                    <a:pt x="3960" y="39"/>
                  </a:lnTo>
                  <a:close/>
                  <a:moveTo>
                    <a:pt x="3960" y="269"/>
                  </a:moveTo>
                  <a:lnTo>
                    <a:pt x="3960" y="77"/>
                  </a:lnTo>
                  <a:lnTo>
                    <a:pt x="3994" y="77"/>
                  </a:lnTo>
                  <a:lnTo>
                    <a:pt x="3994" y="269"/>
                  </a:lnTo>
                  <a:lnTo>
                    <a:pt x="3960" y="269"/>
                  </a:lnTo>
                  <a:close/>
                  <a:moveTo>
                    <a:pt x="4103" y="241"/>
                  </a:moveTo>
                  <a:lnTo>
                    <a:pt x="4107" y="269"/>
                  </a:lnTo>
                  <a:lnTo>
                    <a:pt x="4094" y="272"/>
                  </a:lnTo>
                  <a:lnTo>
                    <a:pt x="4083" y="272"/>
                  </a:lnTo>
                  <a:lnTo>
                    <a:pt x="4074" y="272"/>
                  </a:lnTo>
                  <a:lnTo>
                    <a:pt x="4067" y="271"/>
                  </a:lnTo>
                  <a:lnTo>
                    <a:pt x="4061" y="269"/>
                  </a:lnTo>
                  <a:lnTo>
                    <a:pt x="4056" y="267"/>
                  </a:lnTo>
                  <a:lnTo>
                    <a:pt x="4051" y="264"/>
                  </a:lnTo>
                  <a:lnTo>
                    <a:pt x="4047" y="261"/>
                  </a:lnTo>
                  <a:lnTo>
                    <a:pt x="4044" y="256"/>
                  </a:lnTo>
                  <a:lnTo>
                    <a:pt x="4041" y="252"/>
                  </a:lnTo>
                  <a:lnTo>
                    <a:pt x="4040" y="246"/>
                  </a:lnTo>
                  <a:lnTo>
                    <a:pt x="4038" y="238"/>
                  </a:lnTo>
                  <a:lnTo>
                    <a:pt x="4038" y="226"/>
                  </a:lnTo>
                  <a:lnTo>
                    <a:pt x="4038" y="213"/>
                  </a:lnTo>
                  <a:lnTo>
                    <a:pt x="4038" y="101"/>
                  </a:lnTo>
                  <a:lnTo>
                    <a:pt x="4014" y="101"/>
                  </a:lnTo>
                  <a:lnTo>
                    <a:pt x="4014" y="77"/>
                  </a:lnTo>
                  <a:lnTo>
                    <a:pt x="4038" y="77"/>
                  </a:lnTo>
                  <a:lnTo>
                    <a:pt x="4038" y="28"/>
                  </a:lnTo>
                  <a:lnTo>
                    <a:pt x="4070" y="9"/>
                  </a:lnTo>
                  <a:lnTo>
                    <a:pt x="4070" y="77"/>
                  </a:lnTo>
                  <a:lnTo>
                    <a:pt x="4103" y="77"/>
                  </a:lnTo>
                  <a:lnTo>
                    <a:pt x="4103" y="101"/>
                  </a:lnTo>
                  <a:lnTo>
                    <a:pt x="4070" y="101"/>
                  </a:lnTo>
                  <a:lnTo>
                    <a:pt x="4070" y="215"/>
                  </a:lnTo>
                  <a:lnTo>
                    <a:pt x="4071" y="226"/>
                  </a:lnTo>
                  <a:lnTo>
                    <a:pt x="4073" y="233"/>
                  </a:lnTo>
                  <a:lnTo>
                    <a:pt x="4074" y="236"/>
                  </a:lnTo>
                  <a:lnTo>
                    <a:pt x="4079" y="239"/>
                  </a:lnTo>
                  <a:lnTo>
                    <a:pt x="4083" y="241"/>
                  </a:lnTo>
                  <a:lnTo>
                    <a:pt x="4089" y="242"/>
                  </a:lnTo>
                  <a:lnTo>
                    <a:pt x="4096" y="242"/>
                  </a:lnTo>
                  <a:lnTo>
                    <a:pt x="4103" y="241"/>
                  </a:lnTo>
                  <a:close/>
                  <a:moveTo>
                    <a:pt x="4252" y="269"/>
                  </a:moveTo>
                  <a:lnTo>
                    <a:pt x="4252" y="241"/>
                  </a:lnTo>
                  <a:lnTo>
                    <a:pt x="4246" y="249"/>
                  </a:lnTo>
                  <a:lnTo>
                    <a:pt x="4239" y="255"/>
                  </a:lnTo>
                  <a:lnTo>
                    <a:pt x="4233" y="261"/>
                  </a:lnTo>
                  <a:lnTo>
                    <a:pt x="4224" y="267"/>
                  </a:lnTo>
                  <a:lnTo>
                    <a:pt x="4217" y="269"/>
                  </a:lnTo>
                  <a:lnTo>
                    <a:pt x="4208" y="272"/>
                  </a:lnTo>
                  <a:lnTo>
                    <a:pt x="4200" y="274"/>
                  </a:lnTo>
                  <a:lnTo>
                    <a:pt x="4190" y="274"/>
                  </a:lnTo>
                  <a:lnTo>
                    <a:pt x="4181" y="274"/>
                  </a:lnTo>
                  <a:lnTo>
                    <a:pt x="4174" y="272"/>
                  </a:lnTo>
                  <a:lnTo>
                    <a:pt x="4165" y="271"/>
                  </a:lnTo>
                  <a:lnTo>
                    <a:pt x="4158" y="268"/>
                  </a:lnTo>
                  <a:lnTo>
                    <a:pt x="4151" y="264"/>
                  </a:lnTo>
                  <a:lnTo>
                    <a:pt x="4145" y="261"/>
                  </a:lnTo>
                  <a:lnTo>
                    <a:pt x="4141" y="256"/>
                  </a:lnTo>
                  <a:lnTo>
                    <a:pt x="4136" y="251"/>
                  </a:lnTo>
                  <a:lnTo>
                    <a:pt x="4131" y="241"/>
                  </a:lnTo>
                  <a:lnTo>
                    <a:pt x="4126" y="226"/>
                  </a:lnTo>
                  <a:lnTo>
                    <a:pt x="4125" y="215"/>
                  </a:lnTo>
                  <a:lnTo>
                    <a:pt x="4123" y="196"/>
                  </a:lnTo>
                  <a:lnTo>
                    <a:pt x="4123" y="77"/>
                  </a:lnTo>
                  <a:lnTo>
                    <a:pt x="4156" y="77"/>
                  </a:lnTo>
                  <a:lnTo>
                    <a:pt x="4156" y="183"/>
                  </a:lnTo>
                  <a:lnTo>
                    <a:pt x="4158" y="205"/>
                  </a:lnTo>
                  <a:lnTo>
                    <a:pt x="4159" y="218"/>
                  </a:lnTo>
                  <a:lnTo>
                    <a:pt x="4161" y="225"/>
                  </a:lnTo>
                  <a:lnTo>
                    <a:pt x="4164" y="229"/>
                  </a:lnTo>
                  <a:lnTo>
                    <a:pt x="4168" y="235"/>
                  </a:lnTo>
                  <a:lnTo>
                    <a:pt x="4172" y="238"/>
                  </a:lnTo>
                  <a:lnTo>
                    <a:pt x="4177" y="242"/>
                  </a:lnTo>
                  <a:lnTo>
                    <a:pt x="4184" y="244"/>
                  </a:lnTo>
                  <a:lnTo>
                    <a:pt x="4190" y="245"/>
                  </a:lnTo>
                  <a:lnTo>
                    <a:pt x="4197" y="246"/>
                  </a:lnTo>
                  <a:lnTo>
                    <a:pt x="4204" y="245"/>
                  </a:lnTo>
                  <a:lnTo>
                    <a:pt x="4211" y="244"/>
                  </a:lnTo>
                  <a:lnTo>
                    <a:pt x="4218" y="242"/>
                  </a:lnTo>
                  <a:lnTo>
                    <a:pt x="4224" y="238"/>
                  </a:lnTo>
                  <a:lnTo>
                    <a:pt x="4230" y="233"/>
                  </a:lnTo>
                  <a:lnTo>
                    <a:pt x="4236" y="229"/>
                  </a:lnTo>
                  <a:lnTo>
                    <a:pt x="4240" y="223"/>
                  </a:lnTo>
                  <a:lnTo>
                    <a:pt x="4243" y="218"/>
                  </a:lnTo>
                  <a:lnTo>
                    <a:pt x="4246" y="210"/>
                  </a:lnTo>
                  <a:lnTo>
                    <a:pt x="4247" y="202"/>
                  </a:lnTo>
                  <a:lnTo>
                    <a:pt x="4247" y="192"/>
                  </a:lnTo>
                  <a:lnTo>
                    <a:pt x="4249" y="180"/>
                  </a:lnTo>
                  <a:lnTo>
                    <a:pt x="4249" y="77"/>
                  </a:lnTo>
                  <a:lnTo>
                    <a:pt x="4280" y="77"/>
                  </a:lnTo>
                  <a:lnTo>
                    <a:pt x="4280" y="269"/>
                  </a:lnTo>
                  <a:lnTo>
                    <a:pt x="4252" y="269"/>
                  </a:lnTo>
                  <a:close/>
                  <a:moveTo>
                    <a:pt x="4393" y="241"/>
                  </a:moveTo>
                  <a:lnTo>
                    <a:pt x="4397" y="269"/>
                  </a:lnTo>
                  <a:lnTo>
                    <a:pt x="4384" y="272"/>
                  </a:lnTo>
                  <a:lnTo>
                    <a:pt x="4373" y="272"/>
                  </a:lnTo>
                  <a:lnTo>
                    <a:pt x="4364" y="272"/>
                  </a:lnTo>
                  <a:lnTo>
                    <a:pt x="4357" y="271"/>
                  </a:lnTo>
                  <a:lnTo>
                    <a:pt x="4350" y="269"/>
                  </a:lnTo>
                  <a:lnTo>
                    <a:pt x="4345" y="267"/>
                  </a:lnTo>
                  <a:lnTo>
                    <a:pt x="4341" y="264"/>
                  </a:lnTo>
                  <a:lnTo>
                    <a:pt x="4337" y="261"/>
                  </a:lnTo>
                  <a:lnTo>
                    <a:pt x="4334" y="256"/>
                  </a:lnTo>
                  <a:lnTo>
                    <a:pt x="4331" y="252"/>
                  </a:lnTo>
                  <a:lnTo>
                    <a:pt x="4329" y="246"/>
                  </a:lnTo>
                  <a:lnTo>
                    <a:pt x="4328" y="238"/>
                  </a:lnTo>
                  <a:lnTo>
                    <a:pt x="4327" y="226"/>
                  </a:lnTo>
                  <a:lnTo>
                    <a:pt x="4327" y="213"/>
                  </a:lnTo>
                  <a:lnTo>
                    <a:pt x="4327" y="101"/>
                  </a:lnTo>
                  <a:lnTo>
                    <a:pt x="4302" y="101"/>
                  </a:lnTo>
                  <a:lnTo>
                    <a:pt x="4302" y="77"/>
                  </a:lnTo>
                  <a:lnTo>
                    <a:pt x="4327" y="77"/>
                  </a:lnTo>
                  <a:lnTo>
                    <a:pt x="4327" y="28"/>
                  </a:lnTo>
                  <a:lnTo>
                    <a:pt x="4360" y="9"/>
                  </a:lnTo>
                  <a:lnTo>
                    <a:pt x="4360" y="77"/>
                  </a:lnTo>
                  <a:lnTo>
                    <a:pt x="4393" y="77"/>
                  </a:lnTo>
                  <a:lnTo>
                    <a:pt x="4393" y="101"/>
                  </a:lnTo>
                  <a:lnTo>
                    <a:pt x="4360" y="101"/>
                  </a:lnTo>
                  <a:lnTo>
                    <a:pt x="4360" y="215"/>
                  </a:lnTo>
                  <a:lnTo>
                    <a:pt x="4360" y="226"/>
                  </a:lnTo>
                  <a:lnTo>
                    <a:pt x="4361" y="233"/>
                  </a:lnTo>
                  <a:lnTo>
                    <a:pt x="4364" y="236"/>
                  </a:lnTo>
                  <a:lnTo>
                    <a:pt x="4367" y="239"/>
                  </a:lnTo>
                  <a:lnTo>
                    <a:pt x="4373" y="241"/>
                  </a:lnTo>
                  <a:lnTo>
                    <a:pt x="4378" y="242"/>
                  </a:lnTo>
                  <a:lnTo>
                    <a:pt x="4384" y="242"/>
                  </a:lnTo>
                  <a:lnTo>
                    <a:pt x="4393" y="241"/>
                  </a:lnTo>
                  <a:close/>
                  <a:moveTo>
                    <a:pt x="200" y="539"/>
                  </a:moveTo>
                  <a:lnTo>
                    <a:pt x="237" y="547"/>
                  </a:lnTo>
                  <a:lnTo>
                    <a:pt x="234" y="559"/>
                  </a:lnTo>
                  <a:lnTo>
                    <a:pt x="229" y="569"/>
                  </a:lnTo>
                  <a:lnTo>
                    <a:pt x="225" y="578"/>
                  </a:lnTo>
                  <a:lnTo>
                    <a:pt x="221" y="586"/>
                  </a:lnTo>
                  <a:lnTo>
                    <a:pt x="215" y="595"/>
                  </a:lnTo>
                  <a:lnTo>
                    <a:pt x="209" y="602"/>
                  </a:lnTo>
                  <a:lnTo>
                    <a:pt x="203" y="608"/>
                  </a:lnTo>
                  <a:lnTo>
                    <a:pt x="196" y="615"/>
                  </a:lnTo>
                  <a:lnTo>
                    <a:pt x="189" y="619"/>
                  </a:lnTo>
                  <a:lnTo>
                    <a:pt x="180" y="625"/>
                  </a:lnTo>
                  <a:lnTo>
                    <a:pt x="173" y="628"/>
                  </a:lnTo>
                  <a:lnTo>
                    <a:pt x="164" y="632"/>
                  </a:lnTo>
                  <a:lnTo>
                    <a:pt x="154" y="634"/>
                  </a:lnTo>
                  <a:lnTo>
                    <a:pt x="146" y="637"/>
                  </a:lnTo>
                  <a:lnTo>
                    <a:pt x="136" y="637"/>
                  </a:lnTo>
                  <a:lnTo>
                    <a:pt x="125" y="638"/>
                  </a:lnTo>
                  <a:lnTo>
                    <a:pt x="105" y="637"/>
                  </a:lnTo>
                  <a:lnTo>
                    <a:pt x="87" y="632"/>
                  </a:lnTo>
                  <a:lnTo>
                    <a:pt x="69" y="628"/>
                  </a:lnTo>
                  <a:lnTo>
                    <a:pt x="55" y="619"/>
                  </a:lnTo>
                  <a:lnTo>
                    <a:pt x="42" y="609"/>
                  </a:lnTo>
                  <a:lnTo>
                    <a:pt x="32" y="598"/>
                  </a:lnTo>
                  <a:lnTo>
                    <a:pt x="22" y="585"/>
                  </a:lnTo>
                  <a:lnTo>
                    <a:pt x="14" y="569"/>
                  </a:lnTo>
                  <a:lnTo>
                    <a:pt x="7" y="552"/>
                  </a:lnTo>
                  <a:lnTo>
                    <a:pt x="3" y="534"/>
                  </a:lnTo>
                  <a:lnTo>
                    <a:pt x="0" y="516"/>
                  </a:lnTo>
                  <a:lnTo>
                    <a:pt x="0" y="497"/>
                  </a:lnTo>
                  <a:lnTo>
                    <a:pt x="0" y="477"/>
                  </a:lnTo>
                  <a:lnTo>
                    <a:pt x="3" y="458"/>
                  </a:lnTo>
                  <a:lnTo>
                    <a:pt x="9" y="441"/>
                  </a:lnTo>
                  <a:lnTo>
                    <a:pt x="16" y="424"/>
                  </a:lnTo>
                  <a:lnTo>
                    <a:pt x="25" y="409"/>
                  </a:lnTo>
                  <a:lnTo>
                    <a:pt x="35" y="396"/>
                  </a:lnTo>
                  <a:lnTo>
                    <a:pt x="48" y="386"/>
                  </a:lnTo>
                  <a:lnTo>
                    <a:pt x="61" y="377"/>
                  </a:lnTo>
                  <a:lnTo>
                    <a:pt x="76" y="370"/>
                  </a:lnTo>
                  <a:lnTo>
                    <a:pt x="92" y="364"/>
                  </a:lnTo>
                  <a:lnTo>
                    <a:pt x="108" y="362"/>
                  </a:lnTo>
                  <a:lnTo>
                    <a:pt x="125" y="360"/>
                  </a:lnTo>
                  <a:lnTo>
                    <a:pt x="146" y="362"/>
                  </a:lnTo>
                  <a:lnTo>
                    <a:pt x="163" y="366"/>
                  </a:lnTo>
                  <a:lnTo>
                    <a:pt x="172" y="369"/>
                  </a:lnTo>
                  <a:lnTo>
                    <a:pt x="179" y="372"/>
                  </a:lnTo>
                  <a:lnTo>
                    <a:pt x="186" y="376"/>
                  </a:lnTo>
                  <a:lnTo>
                    <a:pt x="193" y="382"/>
                  </a:lnTo>
                  <a:lnTo>
                    <a:pt x="200" y="386"/>
                  </a:lnTo>
                  <a:lnTo>
                    <a:pt x="206" y="392"/>
                  </a:lnTo>
                  <a:lnTo>
                    <a:pt x="212" y="399"/>
                  </a:lnTo>
                  <a:lnTo>
                    <a:pt x="216" y="406"/>
                  </a:lnTo>
                  <a:lnTo>
                    <a:pt x="225" y="421"/>
                  </a:lnTo>
                  <a:lnTo>
                    <a:pt x="232" y="438"/>
                  </a:lnTo>
                  <a:lnTo>
                    <a:pt x="198" y="447"/>
                  </a:lnTo>
                  <a:lnTo>
                    <a:pt x="192" y="434"/>
                  </a:lnTo>
                  <a:lnTo>
                    <a:pt x="186" y="422"/>
                  </a:lnTo>
                  <a:lnTo>
                    <a:pt x="179" y="412"/>
                  </a:lnTo>
                  <a:lnTo>
                    <a:pt x="170" y="405"/>
                  </a:lnTo>
                  <a:lnTo>
                    <a:pt x="160" y="399"/>
                  </a:lnTo>
                  <a:lnTo>
                    <a:pt x="150" y="395"/>
                  </a:lnTo>
                  <a:lnTo>
                    <a:pt x="138" y="392"/>
                  </a:lnTo>
                  <a:lnTo>
                    <a:pt x="125" y="390"/>
                  </a:lnTo>
                  <a:lnTo>
                    <a:pt x="111" y="392"/>
                  </a:lnTo>
                  <a:lnTo>
                    <a:pt x="97" y="395"/>
                  </a:lnTo>
                  <a:lnTo>
                    <a:pt x="85" y="399"/>
                  </a:lnTo>
                  <a:lnTo>
                    <a:pt x="74" y="406"/>
                  </a:lnTo>
                  <a:lnTo>
                    <a:pt x="65" y="413"/>
                  </a:lnTo>
                  <a:lnTo>
                    <a:pt x="56" y="424"/>
                  </a:lnTo>
                  <a:lnTo>
                    <a:pt x="49" y="434"/>
                  </a:lnTo>
                  <a:lnTo>
                    <a:pt x="45" y="445"/>
                  </a:lnTo>
                  <a:lnTo>
                    <a:pt x="40" y="458"/>
                  </a:lnTo>
                  <a:lnTo>
                    <a:pt x="39" y="471"/>
                  </a:lnTo>
                  <a:lnTo>
                    <a:pt x="38" y="484"/>
                  </a:lnTo>
                  <a:lnTo>
                    <a:pt x="36" y="497"/>
                  </a:lnTo>
                  <a:lnTo>
                    <a:pt x="38" y="513"/>
                  </a:lnTo>
                  <a:lnTo>
                    <a:pt x="39" y="529"/>
                  </a:lnTo>
                  <a:lnTo>
                    <a:pt x="42" y="543"/>
                  </a:lnTo>
                  <a:lnTo>
                    <a:pt x="46" y="556"/>
                  </a:lnTo>
                  <a:lnTo>
                    <a:pt x="52" y="569"/>
                  </a:lnTo>
                  <a:lnTo>
                    <a:pt x="59" y="579"/>
                  </a:lnTo>
                  <a:lnTo>
                    <a:pt x="68" y="588"/>
                  </a:lnTo>
                  <a:lnTo>
                    <a:pt x="76" y="595"/>
                  </a:lnTo>
                  <a:lnTo>
                    <a:pt x="88" y="601"/>
                  </a:lnTo>
                  <a:lnTo>
                    <a:pt x="100" y="604"/>
                  </a:lnTo>
                  <a:lnTo>
                    <a:pt x="111" y="606"/>
                  </a:lnTo>
                  <a:lnTo>
                    <a:pt x="123" y="606"/>
                  </a:lnTo>
                  <a:lnTo>
                    <a:pt x="137" y="606"/>
                  </a:lnTo>
                  <a:lnTo>
                    <a:pt x="150" y="604"/>
                  </a:lnTo>
                  <a:lnTo>
                    <a:pt x="162" y="598"/>
                  </a:lnTo>
                  <a:lnTo>
                    <a:pt x="173" y="591"/>
                  </a:lnTo>
                  <a:lnTo>
                    <a:pt x="182" y="580"/>
                  </a:lnTo>
                  <a:lnTo>
                    <a:pt x="190" y="569"/>
                  </a:lnTo>
                  <a:lnTo>
                    <a:pt x="196" y="555"/>
                  </a:lnTo>
                  <a:lnTo>
                    <a:pt x="200" y="539"/>
                  </a:lnTo>
                  <a:close/>
                  <a:moveTo>
                    <a:pt x="124" y="328"/>
                  </a:moveTo>
                  <a:lnTo>
                    <a:pt x="146" y="297"/>
                  </a:lnTo>
                  <a:lnTo>
                    <a:pt x="183" y="297"/>
                  </a:lnTo>
                  <a:lnTo>
                    <a:pt x="141" y="349"/>
                  </a:lnTo>
                  <a:lnTo>
                    <a:pt x="105" y="349"/>
                  </a:lnTo>
                  <a:lnTo>
                    <a:pt x="66" y="297"/>
                  </a:lnTo>
                  <a:lnTo>
                    <a:pt x="104" y="297"/>
                  </a:lnTo>
                  <a:lnTo>
                    <a:pt x="124" y="328"/>
                  </a:lnTo>
                  <a:close/>
                  <a:moveTo>
                    <a:pt x="397" y="570"/>
                  </a:moveTo>
                  <a:lnTo>
                    <a:pt x="431" y="575"/>
                  </a:lnTo>
                  <a:lnTo>
                    <a:pt x="427" y="589"/>
                  </a:lnTo>
                  <a:lnTo>
                    <a:pt x="420" y="601"/>
                  </a:lnTo>
                  <a:lnTo>
                    <a:pt x="411" y="612"/>
                  </a:lnTo>
                  <a:lnTo>
                    <a:pt x="401" y="621"/>
                  </a:lnTo>
                  <a:lnTo>
                    <a:pt x="389" y="628"/>
                  </a:lnTo>
                  <a:lnTo>
                    <a:pt x="376" y="632"/>
                  </a:lnTo>
                  <a:lnTo>
                    <a:pt x="362" y="637"/>
                  </a:lnTo>
                  <a:lnTo>
                    <a:pt x="346" y="637"/>
                  </a:lnTo>
                  <a:lnTo>
                    <a:pt x="336" y="637"/>
                  </a:lnTo>
                  <a:lnTo>
                    <a:pt x="326" y="635"/>
                  </a:lnTo>
                  <a:lnTo>
                    <a:pt x="317" y="634"/>
                  </a:lnTo>
                  <a:lnTo>
                    <a:pt x="309" y="631"/>
                  </a:lnTo>
                  <a:lnTo>
                    <a:pt x="300" y="627"/>
                  </a:lnTo>
                  <a:lnTo>
                    <a:pt x="293" y="622"/>
                  </a:lnTo>
                  <a:lnTo>
                    <a:pt x="286" y="616"/>
                  </a:lnTo>
                  <a:lnTo>
                    <a:pt x="278" y="611"/>
                  </a:lnTo>
                  <a:lnTo>
                    <a:pt x="273" y="604"/>
                  </a:lnTo>
                  <a:lnTo>
                    <a:pt x="268" y="596"/>
                  </a:lnTo>
                  <a:lnTo>
                    <a:pt x="264" y="588"/>
                  </a:lnTo>
                  <a:lnTo>
                    <a:pt x="260" y="579"/>
                  </a:lnTo>
                  <a:lnTo>
                    <a:pt x="257" y="570"/>
                  </a:lnTo>
                  <a:lnTo>
                    <a:pt x="255" y="560"/>
                  </a:lnTo>
                  <a:lnTo>
                    <a:pt x="254" y="549"/>
                  </a:lnTo>
                  <a:lnTo>
                    <a:pt x="254" y="537"/>
                  </a:lnTo>
                  <a:lnTo>
                    <a:pt x="254" y="526"/>
                  </a:lnTo>
                  <a:lnTo>
                    <a:pt x="255" y="514"/>
                  </a:lnTo>
                  <a:lnTo>
                    <a:pt x="257" y="504"/>
                  </a:lnTo>
                  <a:lnTo>
                    <a:pt x="260" y="494"/>
                  </a:lnTo>
                  <a:lnTo>
                    <a:pt x="264" y="485"/>
                  </a:lnTo>
                  <a:lnTo>
                    <a:pt x="268" y="477"/>
                  </a:lnTo>
                  <a:lnTo>
                    <a:pt x="273" y="468"/>
                  </a:lnTo>
                  <a:lnTo>
                    <a:pt x="278" y="462"/>
                  </a:lnTo>
                  <a:lnTo>
                    <a:pt x="286" y="455"/>
                  </a:lnTo>
                  <a:lnTo>
                    <a:pt x="293" y="449"/>
                  </a:lnTo>
                  <a:lnTo>
                    <a:pt x="300" y="445"/>
                  </a:lnTo>
                  <a:lnTo>
                    <a:pt x="307" y="441"/>
                  </a:lnTo>
                  <a:lnTo>
                    <a:pt x="316" y="438"/>
                  </a:lnTo>
                  <a:lnTo>
                    <a:pt x="324" y="436"/>
                  </a:lnTo>
                  <a:lnTo>
                    <a:pt x="335" y="435"/>
                  </a:lnTo>
                  <a:lnTo>
                    <a:pt x="345" y="435"/>
                  </a:lnTo>
                  <a:lnTo>
                    <a:pt x="353" y="435"/>
                  </a:lnTo>
                  <a:lnTo>
                    <a:pt x="363" y="436"/>
                  </a:lnTo>
                  <a:lnTo>
                    <a:pt x="372" y="438"/>
                  </a:lnTo>
                  <a:lnTo>
                    <a:pt x="379" y="441"/>
                  </a:lnTo>
                  <a:lnTo>
                    <a:pt x="388" y="445"/>
                  </a:lnTo>
                  <a:lnTo>
                    <a:pt x="395" y="449"/>
                  </a:lnTo>
                  <a:lnTo>
                    <a:pt x="401" y="455"/>
                  </a:lnTo>
                  <a:lnTo>
                    <a:pt x="408" y="461"/>
                  </a:lnTo>
                  <a:lnTo>
                    <a:pt x="414" y="468"/>
                  </a:lnTo>
                  <a:lnTo>
                    <a:pt x="418" y="475"/>
                  </a:lnTo>
                  <a:lnTo>
                    <a:pt x="422" y="484"/>
                  </a:lnTo>
                  <a:lnTo>
                    <a:pt x="427" y="493"/>
                  </a:lnTo>
                  <a:lnTo>
                    <a:pt x="428" y="503"/>
                  </a:lnTo>
                  <a:lnTo>
                    <a:pt x="431" y="513"/>
                  </a:lnTo>
                  <a:lnTo>
                    <a:pt x="433" y="524"/>
                  </a:lnTo>
                  <a:lnTo>
                    <a:pt x="433" y="536"/>
                  </a:lnTo>
                  <a:lnTo>
                    <a:pt x="433" y="539"/>
                  </a:lnTo>
                  <a:lnTo>
                    <a:pt x="433" y="544"/>
                  </a:lnTo>
                  <a:lnTo>
                    <a:pt x="287" y="544"/>
                  </a:lnTo>
                  <a:lnTo>
                    <a:pt x="290" y="559"/>
                  </a:lnTo>
                  <a:lnTo>
                    <a:pt x="293" y="572"/>
                  </a:lnTo>
                  <a:lnTo>
                    <a:pt x="298" y="583"/>
                  </a:lnTo>
                  <a:lnTo>
                    <a:pt x="306" y="593"/>
                  </a:lnTo>
                  <a:lnTo>
                    <a:pt x="314" y="601"/>
                  </a:lnTo>
                  <a:lnTo>
                    <a:pt x="324" y="606"/>
                  </a:lnTo>
                  <a:lnTo>
                    <a:pt x="335" y="609"/>
                  </a:lnTo>
                  <a:lnTo>
                    <a:pt x="346" y="611"/>
                  </a:lnTo>
                  <a:lnTo>
                    <a:pt x="355" y="609"/>
                  </a:lnTo>
                  <a:lnTo>
                    <a:pt x="363" y="608"/>
                  </a:lnTo>
                  <a:lnTo>
                    <a:pt x="371" y="605"/>
                  </a:lnTo>
                  <a:lnTo>
                    <a:pt x="376" y="601"/>
                  </a:lnTo>
                  <a:lnTo>
                    <a:pt x="384" y="595"/>
                  </a:lnTo>
                  <a:lnTo>
                    <a:pt x="388" y="588"/>
                  </a:lnTo>
                  <a:lnTo>
                    <a:pt x="394" y="580"/>
                  </a:lnTo>
                  <a:lnTo>
                    <a:pt x="397" y="570"/>
                  </a:lnTo>
                  <a:close/>
                  <a:moveTo>
                    <a:pt x="290" y="517"/>
                  </a:moveTo>
                  <a:lnTo>
                    <a:pt x="398" y="517"/>
                  </a:lnTo>
                  <a:lnTo>
                    <a:pt x="397" y="506"/>
                  </a:lnTo>
                  <a:lnTo>
                    <a:pt x="394" y="496"/>
                  </a:lnTo>
                  <a:lnTo>
                    <a:pt x="389" y="487"/>
                  </a:lnTo>
                  <a:lnTo>
                    <a:pt x="385" y="481"/>
                  </a:lnTo>
                  <a:lnTo>
                    <a:pt x="376" y="472"/>
                  </a:lnTo>
                  <a:lnTo>
                    <a:pt x="368" y="467"/>
                  </a:lnTo>
                  <a:lnTo>
                    <a:pt x="356" y="462"/>
                  </a:lnTo>
                  <a:lnTo>
                    <a:pt x="345" y="461"/>
                  </a:lnTo>
                  <a:lnTo>
                    <a:pt x="333" y="462"/>
                  </a:lnTo>
                  <a:lnTo>
                    <a:pt x="323" y="465"/>
                  </a:lnTo>
                  <a:lnTo>
                    <a:pt x="314" y="470"/>
                  </a:lnTo>
                  <a:lnTo>
                    <a:pt x="306" y="477"/>
                  </a:lnTo>
                  <a:lnTo>
                    <a:pt x="300" y="485"/>
                  </a:lnTo>
                  <a:lnTo>
                    <a:pt x="294" y="494"/>
                  </a:lnTo>
                  <a:lnTo>
                    <a:pt x="291" y="506"/>
                  </a:lnTo>
                  <a:lnTo>
                    <a:pt x="290" y="517"/>
                  </a:lnTo>
                  <a:close/>
                  <a:moveTo>
                    <a:pt x="448" y="575"/>
                  </a:moveTo>
                  <a:lnTo>
                    <a:pt x="480" y="570"/>
                  </a:lnTo>
                  <a:lnTo>
                    <a:pt x="483" y="579"/>
                  </a:lnTo>
                  <a:lnTo>
                    <a:pt x="486" y="588"/>
                  </a:lnTo>
                  <a:lnTo>
                    <a:pt x="490" y="593"/>
                  </a:lnTo>
                  <a:lnTo>
                    <a:pt x="496" y="599"/>
                  </a:lnTo>
                  <a:lnTo>
                    <a:pt x="503" y="604"/>
                  </a:lnTo>
                  <a:lnTo>
                    <a:pt x="512" y="608"/>
                  </a:lnTo>
                  <a:lnTo>
                    <a:pt x="521" y="609"/>
                  </a:lnTo>
                  <a:lnTo>
                    <a:pt x="531" y="611"/>
                  </a:lnTo>
                  <a:lnTo>
                    <a:pt x="542" y="609"/>
                  </a:lnTo>
                  <a:lnTo>
                    <a:pt x="551" y="608"/>
                  </a:lnTo>
                  <a:lnTo>
                    <a:pt x="558" y="605"/>
                  </a:lnTo>
                  <a:lnTo>
                    <a:pt x="565" y="601"/>
                  </a:lnTo>
                  <a:lnTo>
                    <a:pt x="570" y="596"/>
                  </a:lnTo>
                  <a:lnTo>
                    <a:pt x="574" y="591"/>
                  </a:lnTo>
                  <a:lnTo>
                    <a:pt x="575" y="585"/>
                  </a:lnTo>
                  <a:lnTo>
                    <a:pt x="575" y="579"/>
                  </a:lnTo>
                  <a:lnTo>
                    <a:pt x="575" y="573"/>
                  </a:lnTo>
                  <a:lnTo>
                    <a:pt x="574" y="569"/>
                  </a:lnTo>
                  <a:lnTo>
                    <a:pt x="571" y="565"/>
                  </a:lnTo>
                  <a:lnTo>
                    <a:pt x="567" y="562"/>
                  </a:lnTo>
                  <a:lnTo>
                    <a:pt x="554" y="557"/>
                  </a:lnTo>
                  <a:lnTo>
                    <a:pt x="532" y="550"/>
                  </a:lnTo>
                  <a:lnTo>
                    <a:pt x="516" y="546"/>
                  </a:lnTo>
                  <a:lnTo>
                    <a:pt x="502" y="542"/>
                  </a:lnTo>
                  <a:lnTo>
                    <a:pt x="490" y="539"/>
                  </a:lnTo>
                  <a:lnTo>
                    <a:pt x="482" y="534"/>
                  </a:lnTo>
                  <a:lnTo>
                    <a:pt x="476" y="532"/>
                  </a:lnTo>
                  <a:lnTo>
                    <a:pt x="470" y="527"/>
                  </a:lnTo>
                  <a:lnTo>
                    <a:pt x="466" y="521"/>
                  </a:lnTo>
                  <a:lnTo>
                    <a:pt x="461" y="517"/>
                  </a:lnTo>
                  <a:lnTo>
                    <a:pt x="459" y="510"/>
                  </a:lnTo>
                  <a:lnTo>
                    <a:pt x="456" y="504"/>
                  </a:lnTo>
                  <a:lnTo>
                    <a:pt x="454" y="497"/>
                  </a:lnTo>
                  <a:lnTo>
                    <a:pt x="454" y="491"/>
                  </a:lnTo>
                  <a:lnTo>
                    <a:pt x="454" y="484"/>
                  </a:lnTo>
                  <a:lnTo>
                    <a:pt x="456" y="478"/>
                  </a:lnTo>
                  <a:lnTo>
                    <a:pt x="457" y="472"/>
                  </a:lnTo>
                  <a:lnTo>
                    <a:pt x="460" y="467"/>
                  </a:lnTo>
                  <a:lnTo>
                    <a:pt x="467" y="457"/>
                  </a:lnTo>
                  <a:lnTo>
                    <a:pt x="476" y="448"/>
                  </a:lnTo>
                  <a:lnTo>
                    <a:pt x="484" y="444"/>
                  </a:lnTo>
                  <a:lnTo>
                    <a:pt x="497" y="438"/>
                  </a:lnTo>
                  <a:lnTo>
                    <a:pt x="510" y="435"/>
                  </a:lnTo>
                  <a:lnTo>
                    <a:pt x="525" y="435"/>
                  </a:lnTo>
                  <a:lnTo>
                    <a:pt x="536" y="435"/>
                  </a:lnTo>
                  <a:lnTo>
                    <a:pt x="546" y="436"/>
                  </a:lnTo>
                  <a:lnTo>
                    <a:pt x="557" y="438"/>
                  </a:lnTo>
                  <a:lnTo>
                    <a:pt x="565" y="441"/>
                  </a:lnTo>
                  <a:lnTo>
                    <a:pt x="574" y="445"/>
                  </a:lnTo>
                  <a:lnTo>
                    <a:pt x="581" y="449"/>
                  </a:lnTo>
                  <a:lnTo>
                    <a:pt x="587" y="454"/>
                  </a:lnTo>
                  <a:lnTo>
                    <a:pt x="591" y="460"/>
                  </a:lnTo>
                  <a:lnTo>
                    <a:pt x="594" y="465"/>
                  </a:lnTo>
                  <a:lnTo>
                    <a:pt x="598" y="472"/>
                  </a:lnTo>
                  <a:lnTo>
                    <a:pt x="600" y="480"/>
                  </a:lnTo>
                  <a:lnTo>
                    <a:pt x="603" y="490"/>
                  </a:lnTo>
                  <a:lnTo>
                    <a:pt x="570" y="494"/>
                  </a:lnTo>
                  <a:lnTo>
                    <a:pt x="568" y="487"/>
                  </a:lnTo>
                  <a:lnTo>
                    <a:pt x="565" y="480"/>
                  </a:lnTo>
                  <a:lnTo>
                    <a:pt x="562" y="475"/>
                  </a:lnTo>
                  <a:lnTo>
                    <a:pt x="557" y="470"/>
                  </a:lnTo>
                  <a:lnTo>
                    <a:pt x="551" y="467"/>
                  </a:lnTo>
                  <a:lnTo>
                    <a:pt x="545" y="464"/>
                  </a:lnTo>
                  <a:lnTo>
                    <a:pt x="536" y="462"/>
                  </a:lnTo>
                  <a:lnTo>
                    <a:pt x="528" y="461"/>
                  </a:lnTo>
                  <a:lnTo>
                    <a:pt x="518" y="462"/>
                  </a:lnTo>
                  <a:lnTo>
                    <a:pt x="509" y="464"/>
                  </a:lnTo>
                  <a:lnTo>
                    <a:pt x="500" y="465"/>
                  </a:lnTo>
                  <a:lnTo>
                    <a:pt x="496" y="470"/>
                  </a:lnTo>
                  <a:lnTo>
                    <a:pt x="492" y="472"/>
                  </a:lnTo>
                  <a:lnTo>
                    <a:pt x="489" y="477"/>
                  </a:lnTo>
                  <a:lnTo>
                    <a:pt x="486" y="481"/>
                  </a:lnTo>
                  <a:lnTo>
                    <a:pt x="486" y="487"/>
                  </a:lnTo>
                  <a:lnTo>
                    <a:pt x="487" y="493"/>
                  </a:lnTo>
                  <a:lnTo>
                    <a:pt x="490" y="498"/>
                  </a:lnTo>
                  <a:lnTo>
                    <a:pt x="495" y="503"/>
                  </a:lnTo>
                  <a:lnTo>
                    <a:pt x="502" y="507"/>
                  </a:lnTo>
                  <a:lnTo>
                    <a:pt x="512" y="510"/>
                  </a:lnTo>
                  <a:lnTo>
                    <a:pt x="531" y="516"/>
                  </a:lnTo>
                  <a:lnTo>
                    <a:pt x="548" y="520"/>
                  </a:lnTo>
                  <a:lnTo>
                    <a:pt x="561" y="524"/>
                  </a:lnTo>
                  <a:lnTo>
                    <a:pt x="572" y="527"/>
                  </a:lnTo>
                  <a:lnTo>
                    <a:pt x="580" y="530"/>
                  </a:lnTo>
                  <a:lnTo>
                    <a:pt x="587" y="534"/>
                  </a:lnTo>
                  <a:lnTo>
                    <a:pt x="593" y="537"/>
                  </a:lnTo>
                  <a:lnTo>
                    <a:pt x="597" y="543"/>
                  </a:lnTo>
                  <a:lnTo>
                    <a:pt x="601" y="547"/>
                  </a:lnTo>
                  <a:lnTo>
                    <a:pt x="606" y="553"/>
                  </a:lnTo>
                  <a:lnTo>
                    <a:pt x="607" y="560"/>
                  </a:lnTo>
                  <a:lnTo>
                    <a:pt x="608" y="568"/>
                  </a:lnTo>
                  <a:lnTo>
                    <a:pt x="610" y="576"/>
                  </a:lnTo>
                  <a:lnTo>
                    <a:pt x="608" y="583"/>
                  </a:lnTo>
                  <a:lnTo>
                    <a:pt x="607" y="592"/>
                  </a:lnTo>
                  <a:lnTo>
                    <a:pt x="604" y="599"/>
                  </a:lnTo>
                  <a:lnTo>
                    <a:pt x="600" y="606"/>
                  </a:lnTo>
                  <a:lnTo>
                    <a:pt x="594" y="614"/>
                  </a:lnTo>
                  <a:lnTo>
                    <a:pt x="588" y="619"/>
                  </a:lnTo>
                  <a:lnTo>
                    <a:pt x="581" y="625"/>
                  </a:lnTo>
                  <a:lnTo>
                    <a:pt x="572" y="629"/>
                  </a:lnTo>
                  <a:lnTo>
                    <a:pt x="562" y="632"/>
                  </a:lnTo>
                  <a:lnTo>
                    <a:pt x="554" y="635"/>
                  </a:lnTo>
                  <a:lnTo>
                    <a:pt x="542" y="637"/>
                  </a:lnTo>
                  <a:lnTo>
                    <a:pt x="531" y="637"/>
                  </a:lnTo>
                  <a:lnTo>
                    <a:pt x="513" y="637"/>
                  </a:lnTo>
                  <a:lnTo>
                    <a:pt x="497" y="634"/>
                  </a:lnTo>
                  <a:lnTo>
                    <a:pt x="484" y="628"/>
                  </a:lnTo>
                  <a:lnTo>
                    <a:pt x="473" y="621"/>
                  </a:lnTo>
                  <a:lnTo>
                    <a:pt x="464" y="612"/>
                  </a:lnTo>
                  <a:lnTo>
                    <a:pt x="457" y="602"/>
                  </a:lnTo>
                  <a:lnTo>
                    <a:pt x="451" y="589"/>
                  </a:lnTo>
                  <a:lnTo>
                    <a:pt x="448" y="575"/>
                  </a:lnTo>
                  <a:close/>
                  <a:moveTo>
                    <a:pt x="637" y="632"/>
                  </a:moveTo>
                  <a:lnTo>
                    <a:pt x="637" y="364"/>
                  </a:lnTo>
                  <a:lnTo>
                    <a:pt x="670" y="364"/>
                  </a:lnTo>
                  <a:lnTo>
                    <a:pt x="670" y="517"/>
                  </a:lnTo>
                  <a:lnTo>
                    <a:pt x="748" y="439"/>
                  </a:lnTo>
                  <a:lnTo>
                    <a:pt x="790" y="439"/>
                  </a:lnTo>
                  <a:lnTo>
                    <a:pt x="717" y="511"/>
                  </a:lnTo>
                  <a:lnTo>
                    <a:pt x="799" y="632"/>
                  </a:lnTo>
                  <a:lnTo>
                    <a:pt x="757" y="632"/>
                  </a:lnTo>
                  <a:lnTo>
                    <a:pt x="694" y="534"/>
                  </a:lnTo>
                  <a:lnTo>
                    <a:pt x="670" y="556"/>
                  </a:lnTo>
                  <a:lnTo>
                    <a:pt x="670" y="632"/>
                  </a:lnTo>
                  <a:lnTo>
                    <a:pt x="637" y="632"/>
                  </a:lnTo>
                  <a:close/>
                  <a:moveTo>
                    <a:pt x="946" y="570"/>
                  </a:moveTo>
                  <a:lnTo>
                    <a:pt x="979" y="575"/>
                  </a:lnTo>
                  <a:lnTo>
                    <a:pt x="975" y="589"/>
                  </a:lnTo>
                  <a:lnTo>
                    <a:pt x="967" y="601"/>
                  </a:lnTo>
                  <a:lnTo>
                    <a:pt x="960" y="612"/>
                  </a:lnTo>
                  <a:lnTo>
                    <a:pt x="950" y="621"/>
                  </a:lnTo>
                  <a:lnTo>
                    <a:pt x="939" y="628"/>
                  </a:lnTo>
                  <a:lnTo>
                    <a:pt x="926" y="632"/>
                  </a:lnTo>
                  <a:lnTo>
                    <a:pt x="910" y="637"/>
                  </a:lnTo>
                  <a:lnTo>
                    <a:pt x="894" y="637"/>
                  </a:lnTo>
                  <a:lnTo>
                    <a:pt x="884" y="637"/>
                  </a:lnTo>
                  <a:lnTo>
                    <a:pt x="874" y="635"/>
                  </a:lnTo>
                  <a:lnTo>
                    <a:pt x="865" y="634"/>
                  </a:lnTo>
                  <a:lnTo>
                    <a:pt x="856" y="631"/>
                  </a:lnTo>
                  <a:lnTo>
                    <a:pt x="848" y="627"/>
                  </a:lnTo>
                  <a:lnTo>
                    <a:pt x="841" y="622"/>
                  </a:lnTo>
                  <a:lnTo>
                    <a:pt x="833" y="616"/>
                  </a:lnTo>
                  <a:lnTo>
                    <a:pt x="828" y="611"/>
                  </a:lnTo>
                  <a:lnTo>
                    <a:pt x="820" y="604"/>
                  </a:lnTo>
                  <a:lnTo>
                    <a:pt x="816" y="596"/>
                  </a:lnTo>
                  <a:lnTo>
                    <a:pt x="812" y="588"/>
                  </a:lnTo>
                  <a:lnTo>
                    <a:pt x="809" y="579"/>
                  </a:lnTo>
                  <a:lnTo>
                    <a:pt x="806" y="570"/>
                  </a:lnTo>
                  <a:lnTo>
                    <a:pt x="803" y="560"/>
                  </a:lnTo>
                  <a:lnTo>
                    <a:pt x="803" y="549"/>
                  </a:lnTo>
                  <a:lnTo>
                    <a:pt x="802" y="537"/>
                  </a:lnTo>
                  <a:lnTo>
                    <a:pt x="803" y="526"/>
                  </a:lnTo>
                  <a:lnTo>
                    <a:pt x="803" y="514"/>
                  </a:lnTo>
                  <a:lnTo>
                    <a:pt x="806" y="504"/>
                  </a:lnTo>
                  <a:lnTo>
                    <a:pt x="809" y="494"/>
                  </a:lnTo>
                  <a:lnTo>
                    <a:pt x="812" y="485"/>
                  </a:lnTo>
                  <a:lnTo>
                    <a:pt x="816" y="477"/>
                  </a:lnTo>
                  <a:lnTo>
                    <a:pt x="822" y="468"/>
                  </a:lnTo>
                  <a:lnTo>
                    <a:pt x="828" y="462"/>
                  </a:lnTo>
                  <a:lnTo>
                    <a:pt x="833" y="455"/>
                  </a:lnTo>
                  <a:lnTo>
                    <a:pt x="841" y="449"/>
                  </a:lnTo>
                  <a:lnTo>
                    <a:pt x="848" y="445"/>
                  </a:lnTo>
                  <a:lnTo>
                    <a:pt x="856" y="441"/>
                  </a:lnTo>
                  <a:lnTo>
                    <a:pt x="865" y="438"/>
                  </a:lnTo>
                  <a:lnTo>
                    <a:pt x="874" y="436"/>
                  </a:lnTo>
                  <a:lnTo>
                    <a:pt x="882" y="435"/>
                  </a:lnTo>
                  <a:lnTo>
                    <a:pt x="892" y="435"/>
                  </a:lnTo>
                  <a:lnTo>
                    <a:pt x="903" y="435"/>
                  </a:lnTo>
                  <a:lnTo>
                    <a:pt x="911" y="436"/>
                  </a:lnTo>
                  <a:lnTo>
                    <a:pt x="920" y="438"/>
                  </a:lnTo>
                  <a:lnTo>
                    <a:pt x="929" y="441"/>
                  </a:lnTo>
                  <a:lnTo>
                    <a:pt x="936" y="445"/>
                  </a:lnTo>
                  <a:lnTo>
                    <a:pt x="943" y="449"/>
                  </a:lnTo>
                  <a:lnTo>
                    <a:pt x="950" y="455"/>
                  </a:lnTo>
                  <a:lnTo>
                    <a:pt x="956" y="461"/>
                  </a:lnTo>
                  <a:lnTo>
                    <a:pt x="962" y="468"/>
                  </a:lnTo>
                  <a:lnTo>
                    <a:pt x="967" y="475"/>
                  </a:lnTo>
                  <a:lnTo>
                    <a:pt x="970" y="484"/>
                  </a:lnTo>
                  <a:lnTo>
                    <a:pt x="975" y="493"/>
                  </a:lnTo>
                  <a:lnTo>
                    <a:pt x="978" y="503"/>
                  </a:lnTo>
                  <a:lnTo>
                    <a:pt x="979" y="513"/>
                  </a:lnTo>
                  <a:lnTo>
                    <a:pt x="980" y="524"/>
                  </a:lnTo>
                  <a:lnTo>
                    <a:pt x="980" y="536"/>
                  </a:lnTo>
                  <a:lnTo>
                    <a:pt x="980" y="539"/>
                  </a:lnTo>
                  <a:lnTo>
                    <a:pt x="980" y="544"/>
                  </a:lnTo>
                  <a:lnTo>
                    <a:pt x="836" y="544"/>
                  </a:lnTo>
                  <a:lnTo>
                    <a:pt x="838" y="559"/>
                  </a:lnTo>
                  <a:lnTo>
                    <a:pt x="841" y="572"/>
                  </a:lnTo>
                  <a:lnTo>
                    <a:pt x="846" y="583"/>
                  </a:lnTo>
                  <a:lnTo>
                    <a:pt x="854" y="593"/>
                  </a:lnTo>
                  <a:lnTo>
                    <a:pt x="862" y="601"/>
                  </a:lnTo>
                  <a:lnTo>
                    <a:pt x="872" y="606"/>
                  </a:lnTo>
                  <a:lnTo>
                    <a:pt x="882" y="609"/>
                  </a:lnTo>
                  <a:lnTo>
                    <a:pt x="894" y="611"/>
                  </a:lnTo>
                  <a:lnTo>
                    <a:pt x="903" y="609"/>
                  </a:lnTo>
                  <a:lnTo>
                    <a:pt x="911" y="608"/>
                  </a:lnTo>
                  <a:lnTo>
                    <a:pt x="918" y="605"/>
                  </a:lnTo>
                  <a:lnTo>
                    <a:pt x="926" y="601"/>
                  </a:lnTo>
                  <a:lnTo>
                    <a:pt x="931" y="595"/>
                  </a:lnTo>
                  <a:lnTo>
                    <a:pt x="937" y="588"/>
                  </a:lnTo>
                  <a:lnTo>
                    <a:pt x="941" y="580"/>
                  </a:lnTo>
                  <a:lnTo>
                    <a:pt x="946" y="570"/>
                  </a:lnTo>
                  <a:close/>
                  <a:moveTo>
                    <a:pt x="838" y="517"/>
                  </a:moveTo>
                  <a:lnTo>
                    <a:pt x="946" y="517"/>
                  </a:lnTo>
                  <a:lnTo>
                    <a:pt x="944" y="506"/>
                  </a:lnTo>
                  <a:lnTo>
                    <a:pt x="941" y="496"/>
                  </a:lnTo>
                  <a:lnTo>
                    <a:pt x="939" y="487"/>
                  </a:lnTo>
                  <a:lnTo>
                    <a:pt x="933" y="481"/>
                  </a:lnTo>
                  <a:lnTo>
                    <a:pt x="926" y="472"/>
                  </a:lnTo>
                  <a:lnTo>
                    <a:pt x="916" y="467"/>
                  </a:lnTo>
                  <a:lnTo>
                    <a:pt x="904" y="462"/>
                  </a:lnTo>
                  <a:lnTo>
                    <a:pt x="892" y="461"/>
                  </a:lnTo>
                  <a:lnTo>
                    <a:pt x="882" y="462"/>
                  </a:lnTo>
                  <a:lnTo>
                    <a:pt x="872" y="465"/>
                  </a:lnTo>
                  <a:lnTo>
                    <a:pt x="862" y="470"/>
                  </a:lnTo>
                  <a:lnTo>
                    <a:pt x="855" y="477"/>
                  </a:lnTo>
                  <a:lnTo>
                    <a:pt x="848" y="485"/>
                  </a:lnTo>
                  <a:lnTo>
                    <a:pt x="842" y="494"/>
                  </a:lnTo>
                  <a:lnTo>
                    <a:pt x="839" y="506"/>
                  </a:lnTo>
                  <a:lnTo>
                    <a:pt x="838" y="517"/>
                  </a:lnTo>
                  <a:close/>
                  <a:moveTo>
                    <a:pt x="865" y="415"/>
                  </a:moveTo>
                  <a:lnTo>
                    <a:pt x="890" y="363"/>
                  </a:lnTo>
                  <a:lnTo>
                    <a:pt x="933" y="363"/>
                  </a:lnTo>
                  <a:lnTo>
                    <a:pt x="892" y="415"/>
                  </a:lnTo>
                  <a:lnTo>
                    <a:pt x="865" y="415"/>
                  </a:lnTo>
                  <a:close/>
                  <a:moveTo>
                    <a:pt x="1104" y="632"/>
                  </a:moveTo>
                  <a:lnTo>
                    <a:pt x="1104" y="439"/>
                  </a:lnTo>
                  <a:lnTo>
                    <a:pt x="1133" y="439"/>
                  </a:lnTo>
                  <a:lnTo>
                    <a:pt x="1133" y="468"/>
                  </a:lnTo>
                  <a:lnTo>
                    <a:pt x="1139" y="460"/>
                  </a:lnTo>
                  <a:lnTo>
                    <a:pt x="1145" y="451"/>
                  </a:lnTo>
                  <a:lnTo>
                    <a:pt x="1149" y="445"/>
                  </a:lnTo>
                  <a:lnTo>
                    <a:pt x="1155" y="441"/>
                  </a:lnTo>
                  <a:lnTo>
                    <a:pt x="1159" y="438"/>
                  </a:lnTo>
                  <a:lnTo>
                    <a:pt x="1165" y="436"/>
                  </a:lnTo>
                  <a:lnTo>
                    <a:pt x="1171" y="435"/>
                  </a:lnTo>
                  <a:lnTo>
                    <a:pt x="1175" y="435"/>
                  </a:lnTo>
                  <a:lnTo>
                    <a:pt x="1184" y="435"/>
                  </a:lnTo>
                  <a:lnTo>
                    <a:pt x="1192" y="438"/>
                  </a:lnTo>
                  <a:lnTo>
                    <a:pt x="1201" y="441"/>
                  </a:lnTo>
                  <a:lnTo>
                    <a:pt x="1210" y="445"/>
                  </a:lnTo>
                  <a:lnTo>
                    <a:pt x="1198" y="475"/>
                  </a:lnTo>
                  <a:lnTo>
                    <a:pt x="1192" y="472"/>
                  </a:lnTo>
                  <a:lnTo>
                    <a:pt x="1185" y="471"/>
                  </a:lnTo>
                  <a:lnTo>
                    <a:pt x="1179" y="470"/>
                  </a:lnTo>
                  <a:lnTo>
                    <a:pt x="1174" y="468"/>
                  </a:lnTo>
                  <a:lnTo>
                    <a:pt x="1169" y="470"/>
                  </a:lnTo>
                  <a:lnTo>
                    <a:pt x="1164" y="471"/>
                  </a:lnTo>
                  <a:lnTo>
                    <a:pt x="1159" y="472"/>
                  </a:lnTo>
                  <a:lnTo>
                    <a:pt x="1155" y="475"/>
                  </a:lnTo>
                  <a:lnTo>
                    <a:pt x="1151" y="478"/>
                  </a:lnTo>
                  <a:lnTo>
                    <a:pt x="1148" y="483"/>
                  </a:lnTo>
                  <a:lnTo>
                    <a:pt x="1145" y="488"/>
                  </a:lnTo>
                  <a:lnTo>
                    <a:pt x="1142" y="493"/>
                  </a:lnTo>
                  <a:lnTo>
                    <a:pt x="1140" y="503"/>
                  </a:lnTo>
                  <a:lnTo>
                    <a:pt x="1138" y="511"/>
                  </a:lnTo>
                  <a:lnTo>
                    <a:pt x="1138" y="521"/>
                  </a:lnTo>
                  <a:lnTo>
                    <a:pt x="1138" y="532"/>
                  </a:lnTo>
                  <a:lnTo>
                    <a:pt x="1138" y="632"/>
                  </a:lnTo>
                  <a:lnTo>
                    <a:pt x="1104" y="632"/>
                  </a:lnTo>
                  <a:close/>
                  <a:moveTo>
                    <a:pt x="1349" y="570"/>
                  </a:moveTo>
                  <a:lnTo>
                    <a:pt x="1384" y="575"/>
                  </a:lnTo>
                  <a:lnTo>
                    <a:pt x="1380" y="589"/>
                  </a:lnTo>
                  <a:lnTo>
                    <a:pt x="1373" y="601"/>
                  </a:lnTo>
                  <a:lnTo>
                    <a:pt x="1364" y="612"/>
                  </a:lnTo>
                  <a:lnTo>
                    <a:pt x="1354" y="621"/>
                  </a:lnTo>
                  <a:lnTo>
                    <a:pt x="1342" y="628"/>
                  </a:lnTo>
                  <a:lnTo>
                    <a:pt x="1329" y="632"/>
                  </a:lnTo>
                  <a:lnTo>
                    <a:pt x="1315" y="637"/>
                  </a:lnTo>
                  <a:lnTo>
                    <a:pt x="1299" y="637"/>
                  </a:lnTo>
                  <a:lnTo>
                    <a:pt x="1289" y="637"/>
                  </a:lnTo>
                  <a:lnTo>
                    <a:pt x="1279" y="635"/>
                  </a:lnTo>
                  <a:lnTo>
                    <a:pt x="1270" y="634"/>
                  </a:lnTo>
                  <a:lnTo>
                    <a:pt x="1262" y="631"/>
                  </a:lnTo>
                  <a:lnTo>
                    <a:pt x="1253" y="627"/>
                  </a:lnTo>
                  <a:lnTo>
                    <a:pt x="1246" y="622"/>
                  </a:lnTo>
                  <a:lnTo>
                    <a:pt x="1238" y="616"/>
                  </a:lnTo>
                  <a:lnTo>
                    <a:pt x="1231" y="611"/>
                  </a:lnTo>
                  <a:lnTo>
                    <a:pt x="1226" y="604"/>
                  </a:lnTo>
                  <a:lnTo>
                    <a:pt x="1221" y="596"/>
                  </a:lnTo>
                  <a:lnTo>
                    <a:pt x="1217" y="588"/>
                  </a:lnTo>
                  <a:lnTo>
                    <a:pt x="1213" y="579"/>
                  </a:lnTo>
                  <a:lnTo>
                    <a:pt x="1210" y="570"/>
                  </a:lnTo>
                  <a:lnTo>
                    <a:pt x="1208" y="560"/>
                  </a:lnTo>
                  <a:lnTo>
                    <a:pt x="1207" y="549"/>
                  </a:lnTo>
                  <a:lnTo>
                    <a:pt x="1207" y="537"/>
                  </a:lnTo>
                  <a:lnTo>
                    <a:pt x="1207" y="526"/>
                  </a:lnTo>
                  <a:lnTo>
                    <a:pt x="1208" y="514"/>
                  </a:lnTo>
                  <a:lnTo>
                    <a:pt x="1210" y="504"/>
                  </a:lnTo>
                  <a:lnTo>
                    <a:pt x="1213" y="494"/>
                  </a:lnTo>
                  <a:lnTo>
                    <a:pt x="1217" y="485"/>
                  </a:lnTo>
                  <a:lnTo>
                    <a:pt x="1221" y="477"/>
                  </a:lnTo>
                  <a:lnTo>
                    <a:pt x="1226" y="468"/>
                  </a:lnTo>
                  <a:lnTo>
                    <a:pt x="1231" y="462"/>
                  </a:lnTo>
                  <a:lnTo>
                    <a:pt x="1238" y="455"/>
                  </a:lnTo>
                  <a:lnTo>
                    <a:pt x="1246" y="449"/>
                  </a:lnTo>
                  <a:lnTo>
                    <a:pt x="1253" y="445"/>
                  </a:lnTo>
                  <a:lnTo>
                    <a:pt x="1260" y="441"/>
                  </a:lnTo>
                  <a:lnTo>
                    <a:pt x="1269" y="438"/>
                  </a:lnTo>
                  <a:lnTo>
                    <a:pt x="1277" y="436"/>
                  </a:lnTo>
                  <a:lnTo>
                    <a:pt x="1287" y="435"/>
                  </a:lnTo>
                  <a:lnTo>
                    <a:pt x="1298" y="435"/>
                  </a:lnTo>
                  <a:lnTo>
                    <a:pt x="1306" y="435"/>
                  </a:lnTo>
                  <a:lnTo>
                    <a:pt x="1316" y="436"/>
                  </a:lnTo>
                  <a:lnTo>
                    <a:pt x="1325" y="438"/>
                  </a:lnTo>
                  <a:lnTo>
                    <a:pt x="1332" y="441"/>
                  </a:lnTo>
                  <a:lnTo>
                    <a:pt x="1341" y="445"/>
                  </a:lnTo>
                  <a:lnTo>
                    <a:pt x="1348" y="449"/>
                  </a:lnTo>
                  <a:lnTo>
                    <a:pt x="1354" y="455"/>
                  </a:lnTo>
                  <a:lnTo>
                    <a:pt x="1361" y="461"/>
                  </a:lnTo>
                  <a:lnTo>
                    <a:pt x="1367" y="468"/>
                  </a:lnTo>
                  <a:lnTo>
                    <a:pt x="1371" y="475"/>
                  </a:lnTo>
                  <a:lnTo>
                    <a:pt x="1375" y="484"/>
                  </a:lnTo>
                  <a:lnTo>
                    <a:pt x="1380" y="493"/>
                  </a:lnTo>
                  <a:lnTo>
                    <a:pt x="1381" y="503"/>
                  </a:lnTo>
                  <a:lnTo>
                    <a:pt x="1384" y="513"/>
                  </a:lnTo>
                  <a:lnTo>
                    <a:pt x="1386" y="524"/>
                  </a:lnTo>
                  <a:lnTo>
                    <a:pt x="1386" y="536"/>
                  </a:lnTo>
                  <a:lnTo>
                    <a:pt x="1386" y="539"/>
                  </a:lnTo>
                  <a:lnTo>
                    <a:pt x="1386" y="544"/>
                  </a:lnTo>
                  <a:lnTo>
                    <a:pt x="1240" y="544"/>
                  </a:lnTo>
                  <a:lnTo>
                    <a:pt x="1243" y="559"/>
                  </a:lnTo>
                  <a:lnTo>
                    <a:pt x="1246" y="572"/>
                  </a:lnTo>
                  <a:lnTo>
                    <a:pt x="1251" y="583"/>
                  </a:lnTo>
                  <a:lnTo>
                    <a:pt x="1259" y="593"/>
                  </a:lnTo>
                  <a:lnTo>
                    <a:pt x="1267" y="601"/>
                  </a:lnTo>
                  <a:lnTo>
                    <a:pt x="1277" y="606"/>
                  </a:lnTo>
                  <a:lnTo>
                    <a:pt x="1287" y="609"/>
                  </a:lnTo>
                  <a:lnTo>
                    <a:pt x="1299" y="611"/>
                  </a:lnTo>
                  <a:lnTo>
                    <a:pt x="1308" y="609"/>
                  </a:lnTo>
                  <a:lnTo>
                    <a:pt x="1316" y="608"/>
                  </a:lnTo>
                  <a:lnTo>
                    <a:pt x="1324" y="605"/>
                  </a:lnTo>
                  <a:lnTo>
                    <a:pt x="1329" y="601"/>
                  </a:lnTo>
                  <a:lnTo>
                    <a:pt x="1337" y="595"/>
                  </a:lnTo>
                  <a:lnTo>
                    <a:pt x="1341" y="588"/>
                  </a:lnTo>
                  <a:lnTo>
                    <a:pt x="1347" y="580"/>
                  </a:lnTo>
                  <a:lnTo>
                    <a:pt x="1349" y="570"/>
                  </a:lnTo>
                  <a:close/>
                  <a:moveTo>
                    <a:pt x="1243" y="517"/>
                  </a:moveTo>
                  <a:lnTo>
                    <a:pt x="1351" y="517"/>
                  </a:lnTo>
                  <a:lnTo>
                    <a:pt x="1349" y="506"/>
                  </a:lnTo>
                  <a:lnTo>
                    <a:pt x="1347" y="496"/>
                  </a:lnTo>
                  <a:lnTo>
                    <a:pt x="1342" y="487"/>
                  </a:lnTo>
                  <a:lnTo>
                    <a:pt x="1338" y="481"/>
                  </a:lnTo>
                  <a:lnTo>
                    <a:pt x="1329" y="472"/>
                  </a:lnTo>
                  <a:lnTo>
                    <a:pt x="1321" y="467"/>
                  </a:lnTo>
                  <a:lnTo>
                    <a:pt x="1309" y="462"/>
                  </a:lnTo>
                  <a:lnTo>
                    <a:pt x="1298" y="461"/>
                  </a:lnTo>
                  <a:lnTo>
                    <a:pt x="1286" y="462"/>
                  </a:lnTo>
                  <a:lnTo>
                    <a:pt x="1276" y="465"/>
                  </a:lnTo>
                  <a:lnTo>
                    <a:pt x="1267" y="470"/>
                  </a:lnTo>
                  <a:lnTo>
                    <a:pt x="1259" y="477"/>
                  </a:lnTo>
                  <a:lnTo>
                    <a:pt x="1253" y="485"/>
                  </a:lnTo>
                  <a:lnTo>
                    <a:pt x="1247" y="494"/>
                  </a:lnTo>
                  <a:lnTo>
                    <a:pt x="1244" y="506"/>
                  </a:lnTo>
                  <a:lnTo>
                    <a:pt x="1243" y="517"/>
                  </a:lnTo>
                  <a:close/>
                  <a:moveTo>
                    <a:pt x="1414" y="707"/>
                  </a:moveTo>
                  <a:lnTo>
                    <a:pt x="1414" y="439"/>
                  </a:lnTo>
                  <a:lnTo>
                    <a:pt x="1445" y="439"/>
                  </a:lnTo>
                  <a:lnTo>
                    <a:pt x="1445" y="464"/>
                  </a:lnTo>
                  <a:lnTo>
                    <a:pt x="1450" y="458"/>
                  </a:lnTo>
                  <a:lnTo>
                    <a:pt x="1456" y="451"/>
                  </a:lnTo>
                  <a:lnTo>
                    <a:pt x="1462" y="447"/>
                  </a:lnTo>
                  <a:lnTo>
                    <a:pt x="1468" y="442"/>
                  </a:lnTo>
                  <a:lnTo>
                    <a:pt x="1475" y="439"/>
                  </a:lnTo>
                  <a:lnTo>
                    <a:pt x="1484" y="436"/>
                  </a:lnTo>
                  <a:lnTo>
                    <a:pt x="1491" y="435"/>
                  </a:lnTo>
                  <a:lnTo>
                    <a:pt x="1501" y="435"/>
                  </a:lnTo>
                  <a:lnTo>
                    <a:pt x="1512" y="435"/>
                  </a:lnTo>
                  <a:lnTo>
                    <a:pt x="1524" y="438"/>
                  </a:lnTo>
                  <a:lnTo>
                    <a:pt x="1534" y="442"/>
                  </a:lnTo>
                  <a:lnTo>
                    <a:pt x="1544" y="448"/>
                  </a:lnTo>
                  <a:lnTo>
                    <a:pt x="1553" y="455"/>
                  </a:lnTo>
                  <a:lnTo>
                    <a:pt x="1561" y="462"/>
                  </a:lnTo>
                  <a:lnTo>
                    <a:pt x="1567" y="472"/>
                  </a:lnTo>
                  <a:lnTo>
                    <a:pt x="1573" y="484"/>
                  </a:lnTo>
                  <a:lnTo>
                    <a:pt x="1577" y="496"/>
                  </a:lnTo>
                  <a:lnTo>
                    <a:pt x="1580" y="508"/>
                  </a:lnTo>
                  <a:lnTo>
                    <a:pt x="1582" y="521"/>
                  </a:lnTo>
                  <a:lnTo>
                    <a:pt x="1583" y="534"/>
                  </a:lnTo>
                  <a:lnTo>
                    <a:pt x="1582" y="549"/>
                  </a:lnTo>
                  <a:lnTo>
                    <a:pt x="1580" y="563"/>
                  </a:lnTo>
                  <a:lnTo>
                    <a:pt x="1577" y="576"/>
                  </a:lnTo>
                  <a:lnTo>
                    <a:pt x="1572" y="588"/>
                  </a:lnTo>
                  <a:lnTo>
                    <a:pt x="1566" y="599"/>
                  </a:lnTo>
                  <a:lnTo>
                    <a:pt x="1559" y="609"/>
                  </a:lnTo>
                  <a:lnTo>
                    <a:pt x="1551" y="618"/>
                  </a:lnTo>
                  <a:lnTo>
                    <a:pt x="1541" y="624"/>
                  </a:lnTo>
                  <a:lnTo>
                    <a:pt x="1531" y="629"/>
                  </a:lnTo>
                  <a:lnTo>
                    <a:pt x="1520" y="634"/>
                  </a:lnTo>
                  <a:lnTo>
                    <a:pt x="1510" y="637"/>
                  </a:lnTo>
                  <a:lnTo>
                    <a:pt x="1498" y="637"/>
                  </a:lnTo>
                  <a:lnTo>
                    <a:pt x="1491" y="637"/>
                  </a:lnTo>
                  <a:lnTo>
                    <a:pt x="1482" y="635"/>
                  </a:lnTo>
                  <a:lnTo>
                    <a:pt x="1475" y="634"/>
                  </a:lnTo>
                  <a:lnTo>
                    <a:pt x="1469" y="629"/>
                  </a:lnTo>
                  <a:lnTo>
                    <a:pt x="1462" y="627"/>
                  </a:lnTo>
                  <a:lnTo>
                    <a:pt x="1456" y="622"/>
                  </a:lnTo>
                  <a:lnTo>
                    <a:pt x="1452" y="618"/>
                  </a:lnTo>
                  <a:lnTo>
                    <a:pt x="1448" y="612"/>
                  </a:lnTo>
                  <a:lnTo>
                    <a:pt x="1448" y="707"/>
                  </a:lnTo>
                  <a:lnTo>
                    <a:pt x="1414" y="707"/>
                  </a:lnTo>
                  <a:close/>
                  <a:moveTo>
                    <a:pt x="1445" y="537"/>
                  </a:moveTo>
                  <a:lnTo>
                    <a:pt x="1445" y="555"/>
                  </a:lnTo>
                  <a:lnTo>
                    <a:pt x="1448" y="569"/>
                  </a:lnTo>
                  <a:lnTo>
                    <a:pt x="1453" y="582"/>
                  </a:lnTo>
                  <a:lnTo>
                    <a:pt x="1459" y="592"/>
                  </a:lnTo>
                  <a:lnTo>
                    <a:pt x="1468" y="601"/>
                  </a:lnTo>
                  <a:lnTo>
                    <a:pt x="1476" y="605"/>
                  </a:lnTo>
                  <a:lnTo>
                    <a:pt x="1486" y="609"/>
                  </a:lnTo>
                  <a:lnTo>
                    <a:pt x="1497" y="611"/>
                  </a:lnTo>
                  <a:lnTo>
                    <a:pt x="1507" y="609"/>
                  </a:lnTo>
                  <a:lnTo>
                    <a:pt x="1517" y="605"/>
                  </a:lnTo>
                  <a:lnTo>
                    <a:pt x="1525" y="599"/>
                  </a:lnTo>
                  <a:lnTo>
                    <a:pt x="1534" y="592"/>
                  </a:lnTo>
                  <a:lnTo>
                    <a:pt x="1540" y="580"/>
                  </a:lnTo>
                  <a:lnTo>
                    <a:pt x="1546" y="568"/>
                  </a:lnTo>
                  <a:lnTo>
                    <a:pt x="1548" y="553"/>
                  </a:lnTo>
                  <a:lnTo>
                    <a:pt x="1548" y="534"/>
                  </a:lnTo>
                  <a:lnTo>
                    <a:pt x="1548" y="517"/>
                  </a:lnTo>
                  <a:lnTo>
                    <a:pt x="1546" y="501"/>
                  </a:lnTo>
                  <a:lnTo>
                    <a:pt x="1541" y="490"/>
                  </a:lnTo>
                  <a:lnTo>
                    <a:pt x="1534" y="478"/>
                  </a:lnTo>
                  <a:lnTo>
                    <a:pt x="1525" y="471"/>
                  </a:lnTo>
                  <a:lnTo>
                    <a:pt x="1517" y="465"/>
                  </a:lnTo>
                  <a:lnTo>
                    <a:pt x="1508" y="461"/>
                  </a:lnTo>
                  <a:lnTo>
                    <a:pt x="1498" y="461"/>
                  </a:lnTo>
                  <a:lnTo>
                    <a:pt x="1488" y="462"/>
                  </a:lnTo>
                  <a:lnTo>
                    <a:pt x="1478" y="465"/>
                  </a:lnTo>
                  <a:lnTo>
                    <a:pt x="1469" y="471"/>
                  </a:lnTo>
                  <a:lnTo>
                    <a:pt x="1460" y="480"/>
                  </a:lnTo>
                  <a:lnTo>
                    <a:pt x="1453" y="491"/>
                  </a:lnTo>
                  <a:lnTo>
                    <a:pt x="1449" y="504"/>
                  </a:lnTo>
                  <a:lnTo>
                    <a:pt x="1445" y="520"/>
                  </a:lnTo>
                  <a:lnTo>
                    <a:pt x="1445" y="537"/>
                  </a:lnTo>
                  <a:close/>
                  <a:moveTo>
                    <a:pt x="1739" y="632"/>
                  </a:moveTo>
                  <a:lnTo>
                    <a:pt x="1739" y="604"/>
                  </a:lnTo>
                  <a:lnTo>
                    <a:pt x="1732" y="612"/>
                  </a:lnTo>
                  <a:lnTo>
                    <a:pt x="1726" y="618"/>
                  </a:lnTo>
                  <a:lnTo>
                    <a:pt x="1719" y="624"/>
                  </a:lnTo>
                  <a:lnTo>
                    <a:pt x="1711" y="629"/>
                  </a:lnTo>
                  <a:lnTo>
                    <a:pt x="1704" y="632"/>
                  </a:lnTo>
                  <a:lnTo>
                    <a:pt x="1695" y="635"/>
                  </a:lnTo>
                  <a:lnTo>
                    <a:pt x="1685" y="637"/>
                  </a:lnTo>
                  <a:lnTo>
                    <a:pt x="1677" y="637"/>
                  </a:lnTo>
                  <a:lnTo>
                    <a:pt x="1668" y="637"/>
                  </a:lnTo>
                  <a:lnTo>
                    <a:pt x="1659" y="635"/>
                  </a:lnTo>
                  <a:lnTo>
                    <a:pt x="1652" y="634"/>
                  </a:lnTo>
                  <a:lnTo>
                    <a:pt x="1645" y="631"/>
                  </a:lnTo>
                  <a:lnTo>
                    <a:pt x="1638" y="627"/>
                  </a:lnTo>
                  <a:lnTo>
                    <a:pt x="1632" y="624"/>
                  </a:lnTo>
                  <a:lnTo>
                    <a:pt x="1626" y="619"/>
                  </a:lnTo>
                  <a:lnTo>
                    <a:pt x="1622" y="614"/>
                  </a:lnTo>
                  <a:lnTo>
                    <a:pt x="1616" y="604"/>
                  </a:lnTo>
                  <a:lnTo>
                    <a:pt x="1612" y="589"/>
                  </a:lnTo>
                  <a:lnTo>
                    <a:pt x="1610" y="578"/>
                  </a:lnTo>
                  <a:lnTo>
                    <a:pt x="1610" y="559"/>
                  </a:lnTo>
                  <a:lnTo>
                    <a:pt x="1610" y="439"/>
                  </a:lnTo>
                  <a:lnTo>
                    <a:pt x="1644" y="439"/>
                  </a:lnTo>
                  <a:lnTo>
                    <a:pt x="1644" y="546"/>
                  </a:lnTo>
                  <a:lnTo>
                    <a:pt x="1644" y="568"/>
                  </a:lnTo>
                  <a:lnTo>
                    <a:pt x="1645" y="580"/>
                  </a:lnTo>
                  <a:lnTo>
                    <a:pt x="1648" y="588"/>
                  </a:lnTo>
                  <a:lnTo>
                    <a:pt x="1651" y="592"/>
                  </a:lnTo>
                  <a:lnTo>
                    <a:pt x="1654" y="598"/>
                  </a:lnTo>
                  <a:lnTo>
                    <a:pt x="1658" y="601"/>
                  </a:lnTo>
                  <a:lnTo>
                    <a:pt x="1664" y="605"/>
                  </a:lnTo>
                  <a:lnTo>
                    <a:pt x="1670" y="606"/>
                  </a:lnTo>
                  <a:lnTo>
                    <a:pt x="1677" y="608"/>
                  </a:lnTo>
                  <a:lnTo>
                    <a:pt x="1684" y="609"/>
                  </a:lnTo>
                  <a:lnTo>
                    <a:pt x="1691" y="608"/>
                  </a:lnTo>
                  <a:lnTo>
                    <a:pt x="1697" y="606"/>
                  </a:lnTo>
                  <a:lnTo>
                    <a:pt x="1704" y="605"/>
                  </a:lnTo>
                  <a:lnTo>
                    <a:pt x="1711" y="601"/>
                  </a:lnTo>
                  <a:lnTo>
                    <a:pt x="1717" y="596"/>
                  </a:lnTo>
                  <a:lnTo>
                    <a:pt x="1721" y="592"/>
                  </a:lnTo>
                  <a:lnTo>
                    <a:pt x="1726" y="586"/>
                  </a:lnTo>
                  <a:lnTo>
                    <a:pt x="1729" y="580"/>
                  </a:lnTo>
                  <a:lnTo>
                    <a:pt x="1732" y="573"/>
                  </a:lnTo>
                  <a:lnTo>
                    <a:pt x="1733" y="565"/>
                  </a:lnTo>
                  <a:lnTo>
                    <a:pt x="1734" y="555"/>
                  </a:lnTo>
                  <a:lnTo>
                    <a:pt x="1734" y="543"/>
                  </a:lnTo>
                  <a:lnTo>
                    <a:pt x="1734" y="439"/>
                  </a:lnTo>
                  <a:lnTo>
                    <a:pt x="1768" y="439"/>
                  </a:lnTo>
                  <a:lnTo>
                    <a:pt x="1768" y="632"/>
                  </a:lnTo>
                  <a:lnTo>
                    <a:pt x="1739" y="6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FC07411-8D43-1827-8FA7-6D4E702AE0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5125" y="844550"/>
              <a:ext cx="357188" cy="184150"/>
            </a:xfrm>
            <a:custGeom>
              <a:avLst/>
              <a:gdLst>
                <a:gd name="T0" fmla="*/ 0 w 675"/>
                <a:gd name="T1" fmla="*/ 0 h 348"/>
                <a:gd name="T2" fmla="*/ 37 w 675"/>
                <a:gd name="T3" fmla="*/ 91 h 348"/>
                <a:gd name="T4" fmla="*/ 56 w 675"/>
                <a:gd name="T5" fmla="*/ 77 h 348"/>
                <a:gd name="T6" fmla="*/ 78 w 675"/>
                <a:gd name="T7" fmla="*/ 71 h 348"/>
                <a:gd name="T8" fmla="*/ 104 w 675"/>
                <a:gd name="T9" fmla="*/ 72 h 348"/>
                <a:gd name="T10" fmla="*/ 127 w 675"/>
                <a:gd name="T11" fmla="*/ 83 h 348"/>
                <a:gd name="T12" fmla="*/ 146 w 675"/>
                <a:gd name="T13" fmla="*/ 98 h 348"/>
                <a:gd name="T14" fmla="*/ 159 w 675"/>
                <a:gd name="T15" fmla="*/ 121 h 348"/>
                <a:gd name="T16" fmla="*/ 167 w 675"/>
                <a:gd name="T17" fmla="*/ 149 h 348"/>
                <a:gd name="T18" fmla="*/ 167 w 675"/>
                <a:gd name="T19" fmla="*/ 180 h 348"/>
                <a:gd name="T20" fmla="*/ 161 w 675"/>
                <a:gd name="T21" fmla="*/ 214 h 348"/>
                <a:gd name="T22" fmla="*/ 150 w 675"/>
                <a:gd name="T23" fmla="*/ 238 h 348"/>
                <a:gd name="T24" fmla="*/ 131 w 675"/>
                <a:gd name="T25" fmla="*/ 258 h 348"/>
                <a:gd name="T26" fmla="*/ 108 w 675"/>
                <a:gd name="T27" fmla="*/ 270 h 348"/>
                <a:gd name="T28" fmla="*/ 84 w 675"/>
                <a:gd name="T29" fmla="*/ 273 h 348"/>
                <a:gd name="T30" fmla="*/ 60 w 675"/>
                <a:gd name="T31" fmla="*/ 268 h 348"/>
                <a:gd name="T32" fmla="*/ 40 w 675"/>
                <a:gd name="T33" fmla="*/ 257 h 348"/>
                <a:gd name="T34" fmla="*/ 30 w 675"/>
                <a:gd name="T35" fmla="*/ 268 h 348"/>
                <a:gd name="T36" fmla="*/ 32 w 675"/>
                <a:gd name="T37" fmla="*/ 201 h 348"/>
                <a:gd name="T38" fmla="*/ 43 w 675"/>
                <a:gd name="T39" fmla="*/ 227 h 348"/>
                <a:gd name="T40" fmla="*/ 58 w 675"/>
                <a:gd name="T41" fmla="*/ 240 h 348"/>
                <a:gd name="T42" fmla="*/ 75 w 675"/>
                <a:gd name="T43" fmla="*/ 245 h 348"/>
                <a:gd name="T44" fmla="*/ 101 w 675"/>
                <a:gd name="T45" fmla="*/ 241 h 348"/>
                <a:gd name="T46" fmla="*/ 125 w 675"/>
                <a:gd name="T47" fmla="*/ 216 h 348"/>
                <a:gd name="T48" fmla="*/ 134 w 675"/>
                <a:gd name="T49" fmla="*/ 172 h 348"/>
                <a:gd name="T50" fmla="*/ 125 w 675"/>
                <a:gd name="T51" fmla="*/ 126 h 348"/>
                <a:gd name="T52" fmla="*/ 102 w 675"/>
                <a:gd name="T53" fmla="*/ 103 h 348"/>
                <a:gd name="T54" fmla="*/ 72 w 675"/>
                <a:gd name="T55" fmla="*/ 98 h 348"/>
                <a:gd name="T56" fmla="*/ 46 w 675"/>
                <a:gd name="T57" fmla="*/ 116 h 348"/>
                <a:gd name="T58" fmla="*/ 30 w 675"/>
                <a:gd name="T59" fmla="*/ 153 h 348"/>
                <a:gd name="T60" fmla="*/ 196 w 675"/>
                <a:gd name="T61" fmla="*/ 0 h 348"/>
                <a:gd name="T62" fmla="*/ 196 w 675"/>
                <a:gd name="T63" fmla="*/ 268 h 348"/>
                <a:gd name="T64" fmla="*/ 301 w 675"/>
                <a:gd name="T65" fmla="*/ 0 h 348"/>
                <a:gd name="T66" fmla="*/ 268 w 675"/>
                <a:gd name="T67" fmla="*/ 268 h 348"/>
                <a:gd name="T68" fmla="*/ 301 w 675"/>
                <a:gd name="T69" fmla="*/ 268 h 348"/>
                <a:gd name="T70" fmla="*/ 340 w 675"/>
                <a:gd name="T71" fmla="*/ 0 h 348"/>
                <a:gd name="T72" fmla="*/ 451 w 675"/>
                <a:gd name="T73" fmla="*/ 75 h 348"/>
                <a:gd name="T74" fmla="*/ 502 w 675"/>
                <a:gd name="T75" fmla="*/ 268 h 348"/>
                <a:gd name="T76" fmla="*/ 373 w 675"/>
                <a:gd name="T77" fmla="*/ 192 h 348"/>
                <a:gd name="T78" fmla="*/ 515 w 675"/>
                <a:gd name="T79" fmla="*/ 343 h 348"/>
                <a:gd name="T80" fmla="*/ 529 w 675"/>
                <a:gd name="T81" fmla="*/ 316 h 348"/>
                <a:gd name="T82" fmla="*/ 554 w 675"/>
                <a:gd name="T83" fmla="*/ 309 h 348"/>
                <a:gd name="T84" fmla="*/ 568 w 675"/>
                <a:gd name="T85" fmla="*/ 277 h 348"/>
                <a:gd name="T86" fmla="*/ 497 w 675"/>
                <a:gd name="T87" fmla="*/ 75 h 348"/>
                <a:gd name="T88" fmla="*/ 577 w 675"/>
                <a:gd name="T89" fmla="*/ 198 h 348"/>
                <a:gd name="T90" fmla="*/ 587 w 675"/>
                <a:gd name="T91" fmla="*/ 232 h 348"/>
                <a:gd name="T92" fmla="*/ 597 w 675"/>
                <a:gd name="T93" fmla="*/ 199 h 348"/>
                <a:gd name="T94" fmla="*/ 675 w 675"/>
                <a:gd name="T95" fmla="*/ 75 h 348"/>
                <a:gd name="T96" fmla="*/ 591 w 675"/>
                <a:gd name="T97" fmla="*/ 299 h 348"/>
                <a:gd name="T98" fmla="*/ 578 w 675"/>
                <a:gd name="T99" fmla="*/ 323 h 348"/>
                <a:gd name="T100" fmla="*/ 562 w 675"/>
                <a:gd name="T101" fmla="*/ 340 h 348"/>
                <a:gd name="T102" fmla="*/ 543 w 675"/>
                <a:gd name="T103" fmla="*/ 348 h 348"/>
                <a:gd name="T104" fmla="*/ 515 w 675"/>
                <a:gd name="T105" fmla="*/ 34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5" h="348">
                  <a:moveTo>
                    <a:pt x="30" y="268"/>
                  </a:moveTo>
                  <a:lnTo>
                    <a:pt x="0" y="268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97"/>
                  </a:lnTo>
                  <a:lnTo>
                    <a:pt x="37" y="91"/>
                  </a:lnTo>
                  <a:lnTo>
                    <a:pt x="43" y="85"/>
                  </a:lnTo>
                  <a:lnTo>
                    <a:pt x="50" y="81"/>
                  </a:lnTo>
                  <a:lnTo>
                    <a:pt x="56" y="77"/>
                  </a:lnTo>
                  <a:lnTo>
                    <a:pt x="63" y="74"/>
                  </a:lnTo>
                  <a:lnTo>
                    <a:pt x="71" y="72"/>
                  </a:lnTo>
                  <a:lnTo>
                    <a:pt x="78" y="71"/>
                  </a:lnTo>
                  <a:lnTo>
                    <a:pt x="86" y="71"/>
                  </a:lnTo>
                  <a:lnTo>
                    <a:pt x="95" y="71"/>
                  </a:lnTo>
                  <a:lnTo>
                    <a:pt x="104" y="72"/>
                  </a:lnTo>
                  <a:lnTo>
                    <a:pt x="111" y="75"/>
                  </a:lnTo>
                  <a:lnTo>
                    <a:pt x="120" y="78"/>
                  </a:lnTo>
                  <a:lnTo>
                    <a:pt x="127" y="83"/>
                  </a:lnTo>
                  <a:lnTo>
                    <a:pt x="134" y="87"/>
                  </a:lnTo>
                  <a:lnTo>
                    <a:pt x="140" y="93"/>
                  </a:lnTo>
                  <a:lnTo>
                    <a:pt x="146" y="98"/>
                  </a:lnTo>
                  <a:lnTo>
                    <a:pt x="151" y="106"/>
                  </a:lnTo>
                  <a:lnTo>
                    <a:pt x="156" y="113"/>
                  </a:lnTo>
                  <a:lnTo>
                    <a:pt x="159" y="121"/>
                  </a:lnTo>
                  <a:lnTo>
                    <a:pt x="163" y="130"/>
                  </a:lnTo>
                  <a:lnTo>
                    <a:pt x="164" y="139"/>
                  </a:lnTo>
                  <a:lnTo>
                    <a:pt x="167" y="149"/>
                  </a:lnTo>
                  <a:lnTo>
                    <a:pt x="167" y="159"/>
                  </a:lnTo>
                  <a:lnTo>
                    <a:pt x="169" y="169"/>
                  </a:lnTo>
                  <a:lnTo>
                    <a:pt x="167" y="180"/>
                  </a:lnTo>
                  <a:lnTo>
                    <a:pt x="167" y="192"/>
                  </a:lnTo>
                  <a:lnTo>
                    <a:pt x="164" y="204"/>
                  </a:lnTo>
                  <a:lnTo>
                    <a:pt x="161" y="214"/>
                  </a:lnTo>
                  <a:lnTo>
                    <a:pt x="159" y="222"/>
                  </a:lnTo>
                  <a:lnTo>
                    <a:pt x="154" y="231"/>
                  </a:lnTo>
                  <a:lnTo>
                    <a:pt x="150" y="238"/>
                  </a:lnTo>
                  <a:lnTo>
                    <a:pt x="144" y="245"/>
                  </a:lnTo>
                  <a:lnTo>
                    <a:pt x="137" y="252"/>
                  </a:lnTo>
                  <a:lnTo>
                    <a:pt x="131" y="258"/>
                  </a:lnTo>
                  <a:lnTo>
                    <a:pt x="124" y="263"/>
                  </a:lnTo>
                  <a:lnTo>
                    <a:pt x="117" y="267"/>
                  </a:lnTo>
                  <a:lnTo>
                    <a:pt x="108" y="270"/>
                  </a:lnTo>
                  <a:lnTo>
                    <a:pt x="101" y="271"/>
                  </a:lnTo>
                  <a:lnTo>
                    <a:pt x="92" y="273"/>
                  </a:lnTo>
                  <a:lnTo>
                    <a:pt x="84" y="273"/>
                  </a:lnTo>
                  <a:lnTo>
                    <a:pt x="76" y="273"/>
                  </a:lnTo>
                  <a:lnTo>
                    <a:pt x="68" y="271"/>
                  </a:lnTo>
                  <a:lnTo>
                    <a:pt x="60" y="268"/>
                  </a:lnTo>
                  <a:lnTo>
                    <a:pt x="53" y="265"/>
                  </a:lnTo>
                  <a:lnTo>
                    <a:pt x="48" y="263"/>
                  </a:lnTo>
                  <a:lnTo>
                    <a:pt x="40" y="257"/>
                  </a:lnTo>
                  <a:lnTo>
                    <a:pt x="36" y="251"/>
                  </a:lnTo>
                  <a:lnTo>
                    <a:pt x="30" y="244"/>
                  </a:lnTo>
                  <a:lnTo>
                    <a:pt x="30" y="268"/>
                  </a:lnTo>
                  <a:close/>
                  <a:moveTo>
                    <a:pt x="30" y="170"/>
                  </a:moveTo>
                  <a:lnTo>
                    <a:pt x="30" y="186"/>
                  </a:lnTo>
                  <a:lnTo>
                    <a:pt x="32" y="201"/>
                  </a:lnTo>
                  <a:lnTo>
                    <a:pt x="35" y="212"/>
                  </a:lnTo>
                  <a:lnTo>
                    <a:pt x="39" y="221"/>
                  </a:lnTo>
                  <a:lnTo>
                    <a:pt x="43" y="227"/>
                  </a:lnTo>
                  <a:lnTo>
                    <a:pt x="48" y="232"/>
                  </a:lnTo>
                  <a:lnTo>
                    <a:pt x="52" y="237"/>
                  </a:lnTo>
                  <a:lnTo>
                    <a:pt x="58" y="240"/>
                  </a:lnTo>
                  <a:lnTo>
                    <a:pt x="63" y="242"/>
                  </a:lnTo>
                  <a:lnTo>
                    <a:pt x="69" y="244"/>
                  </a:lnTo>
                  <a:lnTo>
                    <a:pt x="75" y="245"/>
                  </a:lnTo>
                  <a:lnTo>
                    <a:pt x="81" y="247"/>
                  </a:lnTo>
                  <a:lnTo>
                    <a:pt x="92" y="245"/>
                  </a:lnTo>
                  <a:lnTo>
                    <a:pt x="101" y="241"/>
                  </a:lnTo>
                  <a:lnTo>
                    <a:pt x="111" y="235"/>
                  </a:lnTo>
                  <a:lnTo>
                    <a:pt x="118" y="228"/>
                  </a:lnTo>
                  <a:lnTo>
                    <a:pt x="125" y="216"/>
                  </a:lnTo>
                  <a:lnTo>
                    <a:pt x="131" y="204"/>
                  </a:lnTo>
                  <a:lnTo>
                    <a:pt x="134" y="189"/>
                  </a:lnTo>
                  <a:lnTo>
                    <a:pt x="134" y="172"/>
                  </a:lnTo>
                  <a:lnTo>
                    <a:pt x="134" y="155"/>
                  </a:lnTo>
                  <a:lnTo>
                    <a:pt x="131" y="139"/>
                  </a:lnTo>
                  <a:lnTo>
                    <a:pt x="125" y="126"/>
                  </a:lnTo>
                  <a:lnTo>
                    <a:pt x="120" y="116"/>
                  </a:lnTo>
                  <a:lnTo>
                    <a:pt x="111" y="108"/>
                  </a:lnTo>
                  <a:lnTo>
                    <a:pt x="102" y="103"/>
                  </a:lnTo>
                  <a:lnTo>
                    <a:pt x="94" y="98"/>
                  </a:lnTo>
                  <a:lnTo>
                    <a:pt x="84" y="97"/>
                  </a:lnTo>
                  <a:lnTo>
                    <a:pt x="72" y="98"/>
                  </a:lnTo>
                  <a:lnTo>
                    <a:pt x="63" y="103"/>
                  </a:lnTo>
                  <a:lnTo>
                    <a:pt x="53" y="108"/>
                  </a:lnTo>
                  <a:lnTo>
                    <a:pt x="46" y="116"/>
                  </a:lnTo>
                  <a:lnTo>
                    <a:pt x="39" y="127"/>
                  </a:lnTo>
                  <a:lnTo>
                    <a:pt x="35" y="139"/>
                  </a:lnTo>
                  <a:lnTo>
                    <a:pt x="30" y="153"/>
                  </a:lnTo>
                  <a:lnTo>
                    <a:pt x="30" y="170"/>
                  </a:lnTo>
                  <a:close/>
                  <a:moveTo>
                    <a:pt x="196" y="268"/>
                  </a:moveTo>
                  <a:lnTo>
                    <a:pt x="196" y="0"/>
                  </a:lnTo>
                  <a:lnTo>
                    <a:pt x="229" y="0"/>
                  </a:lnTo>
                  <a:lnTo>
                    <a:pt x="229" y="268"/>
                  </a:lnTo>
                  <a:lnTo>
                    <a:pt x="196" y="268"/>
                  </a:lnTo>
                  <a:close/>
                  <a:moveTo>
                    <a:pt x="268" y="38"/>
                  </a:moveTo>
                  <a:lnTo>
                    <a:pt x="268" y="0"/>
                  </a:lnTo>
                  <a:lnTo>
                    <a:pt x="301" y="0"/>
                  </a:lnTo>
                  <a:lnTo>
                    <a:pt x="301" y="38"/>
                  </a:lnTo>
                  <a:lnTo>
                    <a:pt x="268" y="38"/>
                  </a:lnTo>
                  <a:close/>
                  <a:moveTo>
                    <a:pt x="268" y="268"/>
                  </a:moveTo>
                  <a:lnTo>
                    <a:pt x="268" y="75"/>
                  </a:lnTo>
                  <a:lnTo>
                    <a:pt x="301" y="75"/>
                  </a:lnTo>
                  <a:lnTo>
                    <a:pt x="301" y="268"/>
                  </a:lnTo>
                  <a:lnTo>
                    <a:pt x="268" y="268"/>
                  </a:lnTo>
                  <a:close/>
                  <a:moveTo>
                    <a:pt x="340" y="268"/>
                  </a:moveTo>
                  <a:lnTo>
                    <a:pt x="340" y="0"/>
                  </a:lnTo>
                  <a:lnTo>
                    <a:pt x="373" y="0"/>
                  </a:lnTo>
                  <a:lnTo>
                    <a:pt x="373" y="153"/>
                  </a:lnTo>
                  <a:lnTo>
                    <a:pt x="451" y="75"/>
                  </a:lnTo>
                  <a:lnTo>
                    <a:pt x="493" y="75"/>
                  </a:lnTo>
                  <a:lnTo>
                    <a:pt x="419" y="147"/>
                  </a:lnTo>
                  <a:lnTo>
                    <a:pt x="502" y="268"/>
                  </a:lnTo>
                  <a:lnTo>
                    <a:pt x="461" y="268"/>
                  </a:lnTo>
                  <a:lnTo>
                    <a:pt x="396" y="170"/>
                  </a:lnTo>
                  <a:lnTo>
                    <a:pt x="373" y="192"/>
                  </a:lnTo>
                  <a:lnTo>
                    <a:pt x="373" y="268"/>
                  </a:lnTo>
                  <a:lnTo>
                    <a:pt x="340" y="268"/>
                  </a:lnTo>
                  <a:close/>
                  <a:moveTo>
                    <a:pt x="515" y="343"/>
                  </a:moveTo>
                  <a:lnTo>
                    <a:pt x="510" y="313"/>
                  </a:lnTo>
                  <a:lnTo>
                    <a:pt x="520" y="316"/>
                  </a:lnTo>
                  <a:lnTo>
                    <a:pt x="529" y="316"/>
                  </a:lnTo>
                  <a:lnTo>
                    <a:pt x="539" y="314"/>
                  </a:lnTo>
                  <a:lnTo>
                    <a:pt x="548" y="313"/>
                  </a:lnTo>
                  <a:lnTo>
                    <a:pt x="554" y="309"/>
                  </a:lnTo>
                  <a:lnTo>
                    <a:pt x="558" y="301"/>
                  </a:lnTo>
                  <a:lnTo>
                    <a:pt x="562" y="293"/>
                  </a:lnTo>
                  <a:lnTo>
                    <a:pt x="568" y="277"/>
                  </a:lnTo>
                  <a:lnTo>
                    <a:pt x="569" y="274"/>
                  </a:lnTo>
                  <a:lnTo>
                    <a:pt x="571" y="270"/>
                  </a:lnTo>
                  <a:lnTo>
                    <a:pt x="497" y="75"/>
                  </a:lnTo>
                  <a:lnTo>
                    <a:pt x="532" y="75"/>
                  </a:lnTo>
                  <a:lnTo>
                    <a:pt x="572" y="186"/>
                  </a:lnTo>
                  <a:lnTo>
                    <a:pt x="577" y="198"/>
                  </a:lnTo>
                  <a:lnTo>
                    <a:pt x="581" y="209"/>
                  </a:lnTo>
                  <a:lnTo>
                    <a:pt x="584" y="219"/>
                  </a:lnTo>
                  <a:lnTo>
                    <a:pt x="587" y="232"/>
                  </a:lnTo>
                  <a:lnTo>
                    <a:pt x="590" y="221"/>
                  </a:lnTo>
                  <a:lnTo>
                    <a:pt x="594" y="209"/>
                  </a:lnTo>
                  <a:lnTo>
                    <a:pt x="597" y="199"/>
                  </a:lnTo>
                  <a:lnTo>
                    <a:pt x="601" y="188"/>
                  </a:lnTo>
                  <a:lnTo>
                    <a:pt x="641" y="75"/>
                  </a:lnTo>
                  <a:lnTo>
                    <a:pt x="675" y="75"/>
                  </a:lnTo>
                  <a:lnTo>
                    <a:pt x="601" y="273"/>
                  </a:lnTo>
                  <a:lnTo>
                    <a:pt x="595" y="287"/>
                  </a:lnTo>
                  <a:lnTo>
                    <a:pt x="591" y="299"/>
                  </a:lnTo>
                  <a:lnTo>
                    <a:pt x="587" y="309"/>
                  </a:lnTo>
                  <a:lnTo>
                    <a:pt x="582" y="316"/>
                  </a:lnTo>
                  <a:lnTo>
                    <a:pt x="578" y="323"/>
                  </a:lnTo>
                  <a:lnTo>
                    <a:pt x="574" y="330"/>
                  </a:lnTo>
                  <a:lnTo>
                    <a:pt x="568" y="336"/>
                  </a:lnTo>
                  <a:lnTo>
                    <a:pt x="562" y="340"/>
                  </a:lnTo>
                  <a:lnTo>
                    <a:pt x="556" y="343"/>
                  </a:lnTo>
                  <a:lnTo>
                    <a:pt x="551" y="346"/>
                  </a:lnTo>
                  <a:lnTo>
                    <a:pt x="543" y="348"/>
                  </a:lnTo>
                  <a:lnTo>
                    <a:pt x="536" y="348"/>
                  </a:lnTo>
                  <a:lnTo>
                    <a:pt x="526" y="346"/>
                  </a:lnTo>
                  <a:lnTo>
                    <a:pt x="515" y="34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210C9C0B-FC39-DB92-F837-CD5963927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62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0F618-5F37-2D8D-F3E6-493F4216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07F172-62B4-D8D8-3A58-7BD98089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E4D5E1B-F1B2-9B0A-F2B9-02B01FFE4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1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6CD9A5-1A91-C009-6CE1-9672A4AC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4000"/>
              <a:t>Pozor změna u Microsoft 365/Office 365 </a:t>
            </a:r>
            <a:r>
              <a:rPr lang="cs-CZ" sz="4000">
                <a:hlinkClick r:id="rId2"/>
              </a:rPr>
              <a:t>odkaz</a:t>
            </a:r>
            <a:r>
              <a:rPr lang="cs-CZ" sz="4000"/>
              <a:t>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29BA401-DFE2-D586-21D9-63F6394CE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7078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E6D04AA3-706D-3245-4D29-F312C5B73B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854653" y="102426"/>
            <a:ext cx="120505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6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00DEB-06CB-2874-7586-564D495A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Zřízení a správa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8D6E0B-49E0-5D14-DB00-274ADDAAB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Microsoft Office 365 zdarma pro školy a studenty | Microsoft Education</a:t>
            </a:r>
            <a:br>
              <a:rPr lang="cs-CZ" dirty="0"/>
            </a:br>
            <a:r>
              <a:rPr lang="cs-CZ" dirty="0"/>
              <a:t>(pro akreditované vzdělávací instituce + na zkoušku)</a:t>
            </a:r>
          </a:p>
          <a:p>
            <a:endParaRPr lang="cs-CZ" dirty="0"/>
          </a:p>
          <a:p>
            <a:r>
              <a:rPr lang="cs-CZ" dirty="0"/>
              <a:t>Video </a:t>
            </a:r>
            <a:r>
              <a:rPr lang="cs-CZ" dirty="0">
                <a:hlinkClick r:id="rId3"/>
              </a:rPr>
              <a:t>Zřízení Office 365 pro školy – YouTube</a:t>
            </a:r>
            <a:endParaRPr lang="cs-CZ" dirty="0"/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Tenant</a:t>
            </a:r>
            <a:r>
              <a:rPr lang="cs-CZ" dirty="0"/>
              <a:t>“</a:t>
            </a:r>
          </a:p>
          <a:p>
            <a:r>
              <a:rPr lang="cs-CZ" dirty="0"/>
              <a:t>Domény</a:t>
            </a:r>
          </a:p>
          <a:p>
            <a:r>
              <a:rPr lang="cs-CZ" dirty="0"/>
              <a:t>Skupiny</a:t>
            </a:r>
          </a:p>
          <a:p>
            <a:r>
              <a:rPr lang="cs-CZ" dirty="0"/>
              <a:t>Uživatelé</a:t>
            </a:r>
          </a:p>
          <a:p>
            <a:r>
              <a:rPr lang="cs-CZ" dirty="0"/>
              <a:t>Centra pro správu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POZOR na nastavení standardu pro ZŠ (možnosti žáků jsou pak silně omezeny)!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B14D9E6C-F1C2-D765-ABB4-B2A46B9D3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54653" y="102426"/>
            <a:ext cx="120505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9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8A889-FDB5-6482-7B35-B3796399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86B59-37D1-EC79-AD98-B1F93158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Word, Excel, PowerPoint</a:t>
            </a:r>
          </a:p>
          <a:p>
            <a:r>
              <a:rPr lang="cs-CZ" dirty="0"/>
              <a:t>Outlook </a:t>
            </a:r>
          </a:p>
          <a:p>
            <a:r>
              <a:rPr lang="cs-CZ" dirty="0" err="1"/>
              <a:t>OneDrive</a:t>
            </a:r>
            <a:endParaRPr lang="cs-CZ" dirty="0"/>
          </a:p>
          <a:p>
            <a:r>
              <a:rPr lang="cs-CZ" dirty="0"/>
              <a:t>OneNote </a:t>
            </a:r>
          </a:p>
          <a:p>
            <a:r>
              <a:rPr lang="cs-CZ" dirty="0"/>
              <a:t>Microsoft </a:t>
            </a:r>
            <a:r>
              <a:rPr lang="cs-CZ" dirty="0" err="1"/>
              <a:t>ToDo</a:t>
            </a:r>
            <a:r>
              <a:rPr lang="cs-CZ" dirty="0"/>
              <a:t> </a:t>
            </a:r>
          </a:p>
          <a:p>
            <a:r>
              <a:rPr lang="cs-CZ" dirty="0"/>
              <a:t>Microsoft Teams</a:t>
            </a:r>
          </a:p>
          <a:p>
            <a:r>
              <a:rPr lang="cs-CZ" dirty="0"/>
              <a:t>Microsoft </a:t>
            </a:r>
            <a:r>
              <a:rPr lang="cs-CZ" dirty="0" err="1"/>
              <a:t>Sway</a:t>
            </a:r>
            <a:endParaRPr lang="cs-CZ" dirty="0"/>
          </a:p>
          <a:p>
            <a:r>
              <a:rPr lang="cs-CZ" dirty="0"/>
              <a:t>Microsoft Whiteboard</a:t>
            </a:r>
          </a:p>
        </p:txBody>
      </p:sp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519DE1CD-797A-A72F-41D3-1A6F016D1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54653" y="102426"/>
            <a:ext cx="120505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8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8A889-FDB5-6482-7B35-B3796399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Sdílený prostor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86B59-37D1-EC79-AD98-B1F93158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OneDrive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Bussiness</a:t>
            </a:r>
            <a:r>
              <a:rPr lang="cs-CZ" dirty="0"/>
              <a:t> (</a:t>
            </a:r>
            <a:r>
              <a:rPr lang="cs-CZ" dirty="0" err="1"/>
              <a:t>Sharepoint</a:t>
            </a:r>
            <a:r>
              <a:rPr lang="cs-CZ" dirty="0"/>
              <a:t>) vs. Osobní </a:t>
            </a:r>
            <a:r>
              <a:rPr lang="cs-CZ" dirty="0" err="1"/>
              <a:t>OneDrive</a:t>
            </a:r>
            <a:endParaRPr lang="cs-CZ" dirty="0"/>
          </a:p>
          <a:p>
            <a:r>
              <a:rPr lang="cs-CZ" dirty="0"/>
              <a:t>Aplikace</a:t>
            </a:r>
          </a:p>
          <a:p>
            <a:r>
              <a:rPr lang="cs-CZ" dirty="0"/>
              <a:t>Web</a:t>
            </a:r>
          </a:p>
        </p:txBody>
      </p:sp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519DE1CD-797A-A72F-41D3-1A6F016D1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54653" y="102426"/>
            <a:ext cx="1205057" cy="1325563"/>
          </a:xfrm>
          <a:prstGeom prst="rect">
            <a:avLst/>
          </a:prstGeom>
        </p:spPr>
      </p:pic>
      <p:pic>
        <p:nvPicPr>
          <p:cNvPr id="1026" name="Picture 2" descr="Logo de OneDrive: la historia y el significado de logotipo, la marca y ...">
            <a:extLst>
              <a:ext uri="{FF2B5EF4-FFF2-40B4-BE49-F238E27FC236}">
                <a16:creationId xmlns:a16="http://schemas.microsoft.com/office/drawing/2014/main" id="{1CFDCD8A-E5A4-B845-E99A-9A6CFF3F6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30" y="3063766"/>
            <a:ext cx="6696120" cy="379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06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8A889-FDB5-6482-7B35-B3796399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Microsoft Teams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86B59-37D1-EC79-AD98-B1F93158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Verze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Týmy pro školu (školní účty)</a:t>
            </a:r>
          </a:p>
          <a:p>
            <a:pPr lvl="1"/>
            <a:r>
              <a:rPr lang="cs-CZ" dirty="0"/>
              <a:t>Pro třídu/předmět ……………… učitelé a žáci</a:t>
            </a:r>
          </a:p>
          <a:p>
            <a:pPr lvl="1"/>
            <a:r>
              <a:rPr lang="cs-CZ" dirty="0"/>
              <a:t>Pro pracovní skupinu …………. rovnocenní partneři</a:t>
            </a:r>
          </a:p>
          <a:p>
            <a:pPr lvl="1"/>
            <a:r>
              <a:rPr lang="cs-CZ" dirty="0"/>
              <a:t>Pro pedagogický sbor ………… vedení školy a zaměstnanci</a:t>
            </a:r>
          </a:p>
        </p:txBody>
      </p:sp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519DE1CD-797A-A72F-41D3-1A6F016D1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54653" y="102426"/>
            <a:ext cx="1205057" cy="13255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F1A201E-916C-6B09-47C5-BCFB88A0E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41" y="2372988"/>
            <a:ext cx="10021699" cy="504895"/>
          </a:xfrm>
          <a:prstGeom prst="rect">
            <a:avLst/>
          </a:prstGeom>
        </p:spPr>
      </p:pic>
      <p:pic>
        <p:nvPicPr>
          <p:cNvPr id="8" name="Grafický objekt 7" descr="Šipka otáčející se vlevo se souvislou výplní">
            <a:extLst>
              <a:ext uri="{FF2B5EF4-FFF2-40B4-BE49-F238E27FC236}">
                <a16:creationId xmlns:a16="http://schemas.microsoft.com/office/drawing/2014/main" id="{117DC2E0-EC62-FD49-AD23-DE4440A15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5995" y="1166114"/>
            <a:ext cx="1573200" cy="1573200"/>
          </a:xfrm>
          <a:prstGeom prst="rect">
            <a:avLst/>
          </a:prstGeom>
        </p:spPr>
      </p:pic>
      <p:pic>
        <p:nvPicPr>
          <p:cNvPr id="9" name="Grafický objekt 8" descr="Šipka otáčející se vlevo se souvislou výplní">
            <a:extLst>
              <a:ext uri="{FF2B5EF4-FFF2-40B4-BE49-F238E27FC236}">
                <a16:creationId xmlns:a16="http://schemas.microsoft.com/office/drawing/2014/main" id="{133088F0-1514-F9D7-0AC5-FEC2A9AD8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274573" y="1167460"/>
            <a:ext cx="1571854" cy="1571854"/>
          </a:xfrm>
          <a:prstGeom prst="rect">
            <a:avLst/>
          </a:prstGeom>
        </p:spPr>
      </p:pic>
      <p:pic>
        <p:nvPicPr>
          <p:cNvPr id="14" name="Obrázek 13" descr="Obsah obrázku text, symbol, logo, Písmo&#10;&#10;Popis byl vytvořen automaticky">
            <a:extLst>
              <a:ext uri="{FF2B5EF4-FFF2-40B4-BE49-F238E27FC236}">
                <a16:creationId xmlns:a16="http://schemas.microsoft.com/office/drawing/2014/main" id="{99B322DD-81A8-9B1E-E715-74494C463E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552873" y="5029400"/>
            <a:ext cx="3639127" cy="181956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275878-6EB7-7D30-27B7-2BCD43A5E114}"/>
              </a:ext>
            </a:extLst>
          </p:cNvPr>
          <p:cNvSpPr txBox="1"/>
          <p:nvPr/>
        </p:nvSpPr>
        <p:spPr>
          <a:xfrm>
            <a:off x="8467330" y="6848964"/>
            <a:ext cx="240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10" tooltip="https://www.nexsys.it/blog-it/microsoft-teams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11" tooltip="https://creativecommons.org/licenses/by-nd/3.0/"/>
              </a:rPr>
              <a:t>CC BY-ND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75903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8A889-FDB5-6482-7B35-B3796399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Microsoft Teams – tým typu třída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86B59-37D1-EC79-AD98-B1F93158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Kanály</a:t>
            </a:r>
          </a:p>
          <a:p>
            <a:r>
              <a:rPr lang="cs-CZ" dirty="0"/>
              <a:t>Příspěvky</a:t>
            </a:r>
          </a:p>
          <a:p>
            <a:r>
              <a:rPr lang="cs-CZ" dirty="0"/>
              <a:t>Soubory (</a:t>
            </a:r>
            <a:r>
              <a:rPr lang="cs-CZ" dirty="0" err="1"/>
              <a:t>Sharepoint</a:t>
            </a:r>
            <a:r>
              <a:rPr lang="cs-CZ" dirty="0"/>
              <a:t>), Výukové materiály</a:t>
            </a:r>
          </a:p>
          <a:p>
            <a:endParaRPr lang="cs-CZ" dirty="0"/>
          </a:p>
          <a:p>
            <a:r>
              <a:rPr lang="cs-CZ" dirty="0"/>
              <a:t>Pro třídu</a:t>
            </a:r>
          </a:p>
          <a:p>
            <a:pPr lvl="1"/>
            <a:r>
              <a:rPr lang="cs-CZ" dirty="0"/>
              <a:t>Komunikace</a:t>
            </a:r>
          </a:p>
          <a:p>
            <a:pPr lvl="1"/>
            <a:r>
              <a:rPr lang="cs-CZ" dirty="0" err="1"/>
              <a:t>Reflect</a:t>
            </a:r>
            <a:endParaRPr lang="cs-CZ" dirty="0"/>
          </a:p>
          <a:p>
            <a:pPr lvl="1"/>
            <a:r>
              <a:rPr lang="cs-CZ" dirty="0"/>
              <a:t>Zadání a hodnocení/</a:t>
            </a:r>
            <a:r>
              <a:rPr lang="cs-CZ" dirty="0" err="1"/>
              <a:t>Insights</a:t>
            </a:r>
            <a:endParaRPr lang="cs-CZ" dirty="0"/>
          </a:p>
          <a:p>
            <a:pPr lvl="1"/>
            <a:r>
              <a:rPr lang="cs-CZ" dirty="0"/>
              <a:t>Akcelerátory vzdělávání</a:t>
            </a:r>
          </a:p>
          <a:p>
            <a:pPr lvl="1"/>
            <a:r>
              <a:rPr lang="cs-CZ" dirty="0"/>
              <a:t>Poznámkový blok</a:t>
            </a:r>
          </a:p>
          <a:p>
            <a:pPr lvl="1"/>
            <a:r>
              <a:rPr lang="cs-CZ" dirty="0"/>
              <a:t>Schůzky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519DE1CD-797A-A72F-41D3-1A6F016D1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54653" y="102426"/>
            <a:ext cx="120505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39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F83093-9B5C-DC53-D713-0D2EA407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Tým typu třída</a:t>
            </a:r>
          </a:p>
        </p:txBody>
      </p:sp>
      <p:sp>
        <p:nvSpPr>
          <p:cNvPr id="8" name="Výbuch: čtrnácticípý 7">
            <a:extLst>
              <a:ext uri="{FF2B5EF4-FFF2-40B4-BE49-F238E27FC236}">
                <a16:creationId xmlns:a16="http://schemas.microsoft.com/office/drawing/2014/main" id="{AE6A329B-74D8-8B36-55B3-48E359F85A9F}"/>
              </a:ext>
            </a:extLst>
          </p:cNvPr>
          <p:cNvSpPr/>
          <p:nvPr/>
        </p:nvSpPr>
        <p:spPr>
          <a:xfrm>
            <a:off x="0" y="2333297"/>
            <a:ext cx="6096000" cy="3393248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0" dirty="0">
                <a:ln/>
                <a:solidFill>
                  <a:schemeClr val="tx1"/>
                </a:solidFill>
                <a:hlinkClick r:id="rId2"/>
              </a:rPr>
              <a:t>zak-a10@zsmarese.cz</a:t>
            </a:r>
            <a:endParaRPr lang="en-US" sz="1700" b="1" i="0" dirty="0">
              <a:ln/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0" dirty="0" err="1">
                <a:ln/>
                <a:solidFill>
                  <a:schemeClr val="tx1"/>
                </a:solidFill>
                <a:hlinkClick r:id="rId3"/>
              </a:rPr>
              <a:t>zak</a:t>
            </a:r>
            <a:r>
              <a:rPr lang="en-US" sz="1700" b="1" i="0" dirty="0">
                <a:ln/>
                <a:solidFill>
                  <a:schemeClr val="tx1"/>
                </a:solidFill>
                <a:hlinkClick r:id="rId3"/>
              </a:rPr>
              <a:t>-a</a:t>
            </a:r>
            <a:r>
              <a:rPr lang="cs-CZ" sz="1700" b="1" i="0" dirty="0">
                <a:ln/>
                <a:solidFill>
                  <a:schemeClr val="tx1"/>
                </a:solidFill>
                <a:hlinkClick r:id="rId3"/>
              </a:rPr>
              <a:t>40</a:t>
            </a:r>
            <a:r>
              <a:rPr lang="en-US" sz="1700" b="1" i="0" dirty="0">
                <a:ln/>
                <a:solidFill>
                  <a:schemeClr val="tx1"/>
                </a:solidFill>
                <a:hlinkClick r:id="rId3"/>
              </a:rPr>
              <a:t>@zsmarese.cz</a:t>
            </a:r>
            <a:endParaRPr lang="en-US" sz="1700" b="1" i="0" dirty="0">
              <a:ln/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>
                <a:ln/>
                <a:solidFill>
                  <a:schemeClr val="tx1"/>
                </a:solidFill>
              </a:rPr>
              <a:t>heslo: </a:t>
            </a:r>
            <a:r>
              <a:rPr lang="en-US" sz="1700" b="1" dirty="0">
                <a:ln/>
                <a:solidFill>
                  <a:schemeClr val="tx1"/>
                </a:solidFill>
              </a:rPr>
              <a:t>Ukazka123</a:t>
            </a:r>
          </a:p>
        </p:txBody>
      </p:sp>
      <p:pic>
        <p:nvPicPr>
          <p:cNvPr id="6146" name="Picture 2" descr="A picture showing the work in a classroom with Microsoft Teams">
            <a:extLst>
              <a:ext uri="{FF2B5EF4-FFF2-40B4-BE49-F238E27FC236}">
                <a16:creationId xmlns:a16="http://schemas.microsoft.com/office/drawing/2014/main" id="{CCB78CC7-294B-B050-8A6F-B345071A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96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7E3768-4CEA-FE83-F0CE-8D3B3C69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7167" y="863262"/>
            <a:ext cx="4140014" cy="1330839"/>
          </a:xfrm>
        </p:spPr>
        <p:txBody>
          <a:bodyPr>
            <a:normAutofit/>
          </a:bodyPr>
          <a:lstStyle/>
          <a:p>
            <a:r>
              <a:rPr lang="cs-CZ" sz="4100" dirty="0"/>
              <a:t>Ukázka – akcelerátory učení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3447315-BA45-46A1-B9D8-FA8236C96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5" r="47265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35FDCF-0A69-AD4F-B0F4-4A2DEAA8E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291250"/>
            <a:ext cx="4140013" cy="3811437"/>
          </a:xfrm>
        </p:spPr>
        <p:txBody>
          <a:bodyPr>
            <a:normAutofit/>
          </a:bodyPr>
          <a:lstStyle/>
          <a:p>
            <a:r>
              <a:rPr lang="cs-CZ" sz="2000" dirty="0"/>
              <a:t>Pokrok ve čtení</a:t>
            </a:r>
          </a:p>
          <a:p>
            <a:r>
              <a:rPr lang="cs-CZ" sz="2000" dirty="0"/>
              <a:t>Pokrok v matematice</a:t>
            </a:r>
          </a:p>
          <a:p>
            <a:r>
              <a:rPr lang="cs-CZ" sz="2000" dirty="0"/>
              <a:t>Asistivní čtečka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Obrázek 5" descr="Obsah obrázku logo&#10;&#10;Popis byl vytvořen automaticky">
            <a:extLst>
              <a:ext uri="{FF2B5EF4-FFF2-40B4-BE49-F238E27FC236}">
                <a16:creationId xmlns:a16="http://schemas.microsoft.com/office/drawing/2014/main" id="{75E56D93-708A-AB75-71E9-CB68359D1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54653" y="102426"/>
            <a:ext cx="120505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85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4C97F-2A85-5A83-B252-01EBE7D6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Azure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students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CEBB2-18A8-BC95-6CA0-33F1D87C9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https://azure.microsoft.com/en-us/free/students/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6D1CE7-2E59-45A2-EFC1-6F7E2389B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705" y="2299986"/>
            <a:ext cx="6906589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E69B04-9BCE-1845-A3EE-FAE99334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cs-CZ" dirty="0"/>
              <a:t>Cloudové služby</a:t>
            </a:r>
          </a:p>
        </p:txBody>
      </p:sp>
      <p:pic>
        <p:nvPicPr>
          <p:cNvPr id="2050" name="Picture 2" descr="A laptop connected by a wire to a large data center">
            <a:extLst>
              <a:ext uri="{FF2B5EF4-FFF2-40B4-BE49-F238E27FC236}">
                <a16:creationId xmlns:a16="http://schemas.microsoft.com/office/drawing/2014/main" id="{C69EB6D5-6E4B-0746-2D75-4592C9819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DEA892-6152-D520-8DAD-7F0287669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Poskytování služeb, programů, výkonu počítačů, datového úložného prostoru atd. </a:t>
            </a:r>
            <a:br>
              <a:rPr lang="cs-CZ" sz="2000" dirty="0"/>
            </a:br>
            <a:r>
              <a:rPr lang="cs-CZ" sz="2000" dirty="0"/>
              <a:t>na serverech poskytovatele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Problém! </a:t>
            </a:r>
            <a:br>
              <a:rPr lang="cs-CZ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Často je to chápáno jen jako použití úložiště dat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E6BAD4-4718-FD15-C789-AFC525D2EC23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A87C2B-4977-F0D6-EF8E-79501D273B49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A9A019D-64CB-0CC5-9965-045D17499BF5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806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picture showing the transition from one topic to another in a lecture">
            <a:extLst>
              <a:ext uri="{FF2B5EF4-FFF2-40B4-BE49-F238E27FC236}">
                <a16:creationId xmlns:a16="http://schemas.microsoft.com/office/drawing/2014/main" id="{7732626F-8A88-BAE7-58DB-596C1D6F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9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4FEDE-625D-ACB7-D19E-433055D8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v řešeních u Googlu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EEDE71E-DF8B-3235-9EF5-561177ABE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9518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588046B7-0CD6-247C-02B0-3BCB7FF03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450247" y="0"/>
            <a:ext cx="365125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03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DA309-A357-454D-823B-1EE62849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Workspace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E3B641-CC95-D476-C370-0A60E3CC4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5093"/>
            <a:ext cx="10515600" cy="3451870"/>
          </a:xfrm>
        </p:spPr>
        <p:txBody>
          <a:bodyPr/>
          <a:lstStyle/>
          <a:p>
            <a:r>
              <a:rPr lang="en-US" dirty="0">
                <a:hlinkClick r:id="rId3"/>
              </a:rPr>
              <a:t>Compare Editions - Google for Education</a:t>
            </a:r>
            <a:endParaRPr lang="cs-CZ" dirty="0"/>
          </a:p>
          <a:p>
            <a:r>
              <a:rPr lang="cs-CZ" dirty="0"/>
              <a:t>Education Fundamentals – zdarma</a:t>
            </a:r>
          </a:p>
          <a:p>
            <a:r>
              <a:rPr lang="cs-CZ" dirty="0"/>
              <a:t>Education Standard – placené – podle počtu žáků</a:t>
            </a:r>
          </a:p>
          <a:p>
            <a:r>
              <a:rPr lang="cs-CZ" dirty="0"/>
              <a:t>Další varianta Teaching and Learning Update a </a:t>
            </a:r>
          </a:p>
          <a:p>
            <a:r>
              <a:rPr lang="cs-CZ" dirty="0"/>
              <a:t>Google Workspace for Education Plus – pokročilé a robustní řešení na úrovni služeb velkým firmám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B6AF62-5996-ED79-E6F5-31CE661E1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00019" y="0"/>
            <a:ext cx="5601478" cy="280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52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40EA1-F7D7-9E1F-774A-9BAF4821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0E8B2-F28C-3981-EF09-942B8C728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F19BC0-3630-342E-BC86-D5F1A30AC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969"/>
            <a:ext cx="12192000" cy="633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05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A9350-2F62-2253-6E15-8587A5DD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Zřízení a správa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D8AD98-4AFE-AC0E-36A3-B2338312C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Zaregistrovat</a:t>
            </a:r>
            <a:r>
              <a:rPr lang="en-US" dirty="0">
                <a:hlinkClick r:id="rId2"/>
              </a:rPr>
              <a:t> se </a:t>
            </a:r>
            <a:r>
              <a:rPr lang="en-US" dirty="0" err="1">
                <a:hlinkClick r:id="rId2"/>
              </a:rPr>
              <a:t>ke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službě</a:t>
            </a:r>
            <a:r>
              <a:rPr lang="en-US" dirty="0">
                <a:hlinkClick r:id="rId2"/>
              </a:rPr>
              <a:t> Google Workspace for Education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Prostředí pro správu</a:t>
            </a:r>
          </a:p>
          <a:p>
            <a:r>
              <a:rPr lang="cs-CZ" dirty="0"/>
              <a:t>Pořízení a správa licencí </a:t>
            </a:r>
          </a:p>
          <a:p>
            <a:r>
              <a:rPr lang="cs-CZ" dirty="0"/>
              <a:t>Domény</a:t>
            </a:r>
          </a:p>
          <a:p>
            <a:r>
              <a:rPr lang="cs-CZ" dirty="0"/>
              <a:t>Skupiny</a:t>
            </a:r>
          </a:p>
          <a:p>
            <a:r>
              <a:rPr lang="cs-CZ" dirty="0"/>
              <a:t>Účty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221951-969D-2700-89BA-391B4D529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7788" r="7788" b="7788"/>
          <a:stretch/>
        </p:blipFill>
        <p:spPr bwMode="auto">
          <a:xfrm>
            <a:off x="10988638" y="0"/>
            <a:ext cx="1203362" cy="13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36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8A889-FDB5-6482-7B35-B3796399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86B59-37D1-EC79-AD98-B1F93158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Google Dokumenty, Tabulky, Prezentace </a:t>
            </a:r>
          </a:p>
          <a:p>
            <a:r>
              <a:rPr lang="cs-CZ" dirty="0"/>
              <a:t>Gmail </a:t>
            </a:r>
          </a:p>
          <a:p>
            <a:r>
              <a:rPr lang="cs-CZ" dirty="0"/>
              <a:t>Google Disk </a:t>
            </a:r>
          </a:p>
          <a:p>
            <a:r>
              <a:rPr lang="cs-CZ" dirty="0" err="1"/>
              <a:t>Keep</a:t>
            </a:r>
            <a:r>
              <a:rPr lang="cs-CZ" dirty="0"/>
              <a:t> </a:t>
            </a:r>
          </a:p>
          <a:p>
            <a:r>
              <a:rPr lang="cs-CZ" dirty="0"/>
              <a:t>Google Úkoly </a:t>
            </a:r>
          </a:p>
          <a:p>
            <a:r>
              <a:rPr lang="cs-CZ" dirty="0"/>
              <a:t>Google </a:t>
            </a:r>
            <a:r>
              <a:rPr lang="cs-CZ" dirty="0" err="1"/>
              <a:t>Classroom</a:t>
            </a:r>
            <a:r>
              <a:rPr lang="cs-CZ" dirty="0"/>
              <a:t> </a:t>
            </a:r>
          </a:p>
          <a:p>
            <a:r>
              <a:rPr lang="cs-CZ" dirty="0"/>
              <a:t>Google Meet </a:t>
            </a:r>
          </a:p>
          <a:p>
            <a:r>
              <a:rPr lang="cs-CZ" strike="sngStrike" dirty="0"/>
              <a:t>Google </a:t>
            </a:r>
            <a:r>
              <a:rPr lang="cs-CZ" strike="sngStrike" dirty="0" err="1"/>
              <a:t>Jamboard</a:t>
            </a:r>
            <a:endParaRPr lang="cs-CZ" strike="sngStrike" dirty="0"/>
          </a:p>
          <a:p>
            <a:r>
              <a:rPr lang="cs-CZ" dirty="0"/>
              <a:t>Google </a:t>
            </a:r>
            <a:r>
              <a:rPr lang="cs-CZ" dirty="0" err="1"/>
              <a:t>Sites</a:t>
            </a:r>
            <a:endParaRPr lang="cs-CZ" dirty="0"/>
          </a:p>
          <a:p>
            <a:r>
              <a:rPr lang="cs-CZ" dirty="0"/>
              <a:t>Google Fotky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FA0DBEF-038C-D529-7CA7-7773657BE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7788" r="7788" b="7788"/>
          <a:stretch/>
        </p:blipFill>
        <p:spPr bwMode="auto">
          <a:xfrm>
            <a:off x="10988638" y="0"/>
            <a:ext cx="1203362" cy="13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127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8A889-FDB5-6482-7B35-B3796399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Sdílený prostor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86B59-37D1-EC79-AD98-B1F93158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Osobní prostor a Google </a:t>
            </a:r>
            <a:r>
              <a:rPr lang="cs-CZ" dirty="0" err="1"/>
              <a:t>Workspace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(100 TB na organizaci pro Fundamentals, Standard)</a:t>
            </a:r>
          </a:p>
          <a:p>
            <a:r>
              <a:rPr lang="cs-CZ" dirty="0"/>
              <a:t>Aplikace</a:t>
            </a:r>
          </a:p>
          <a:p>
            <a:r>
              <a:rPr lang="cs-CZ" dirty="0"/>
              <a:t>E-maily</a:t>
            </a:r>
          </a:p>
          <a:p>
            <a:r>
              <a:rPr lang="cs-CZ" dirty="0"/>
              <a:t>Web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FA0DBEF-038C-D529-7CA7-7773657BE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7788" r="7788" b="7788"/>
          <a:stretch/>
        </p:blipFill>
        <p:spPr bwMode="auto">
          <a:xfrm>
            <a:off x="10988638" y="0"/>
            <a:ext cx="1203362" cy="13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oogle Drive - Wikipedia, la enciclopedia libre">
            <a:extLst>
              <a:ext uri="{FF2B5EF4-FFF2-40B4-BE49-F238E27FC236}">
                <a16:creationId xmlns:a16="http://schemas.microsoft.com/office/drawing/2014/main" id="{543B704D-4156-9D44-CDB6-081F8A028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934" y="3870101"/>
            <a:ext cx="3181081" cy="31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95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8A889-FDB5-6482-7B35-B3796399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Učebna (</a:t>
            </a:r>
            <a:r>
              <a:rPr lang="cs-CZ" dirty="0" err="1"/>
              <a:t>Classroom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86B59-37D1-EC79-AD98-B1F93158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Propojení Google Dokumenty + Disk + Gmail</a:t>
            </a:r>
          </a:p>
          <a:p>
            <a:r>
              <a:rPr lang="cs-CZ" dirty="0"/>
              <a:t>Kurzy</a:t>
            </a:r>
          </a:p>
          <a:p>
            <a:r>
              <a:rPr lang="cs-CZ" dirty="0"/>
              <a:t>Úkoly</a:t>
            </a:r>
          </a:p>
          <a:p>
            <a:r>
              <a:rPr lang="cs-CZ" dirty="0"/>
              <a:t>Schůzky</a:t>
            </a:r>
          </a:p>
          <a:p>
            <a:r>
              <a:rPr lang="cs-CZ" dirty="0"/>
              <a:t>Komunikace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FA0DBEF-038C-D529-7CA7-7773657BE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7788" r="7788" b="7788"/>
          <a:stretch/>
        </p:blipFill>
        <p:spPr bwMode="auto">
          <a:xfrm>
            <a:off x="10988638" y="0"/>
            <a:ext cx="1203362" cy="13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06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8A889-FDB5-6482-7B35-B3796399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Google Meet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86B59-37D1-EC79-AD98-B1F93158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447" y="6019391"/>
            <a:ext cx="7315199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Online schůzka </a:t>
            </a:r>
          </a:p>
        </p:txBody>
      </p:sp>
      <p:pic>
        <p:nvPicPr>
          <p:cNvPr id="6" name="Obrázek 5" descr="Obsah obrázku text, klipart, snímek obrazovky, vizitka&#10;&#10;Popis byl vytvořen automaticky">
            <a:extLst>
              <a:ext uri="{FF2B5EF4-FFF2-40B4-BE49-F238E27FC236}">
                <a16:creationId xmlns:a16="http://schemas.microsoft.com/office/drawing/2014/main" id="{B211F7BC-4BCB-4419-03C0-359CD07F9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791" b="7375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FA0DBEF-038C-D529-7CA7-7773657BE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7788" r="7788" b="7788"/>
          <a:stretch/>
        </p:blipFill>
        <p:spPr bwMode="auto">
          <a:xfrm>
            <a:off x="10988638" y="0"/>
            <a:ext cx="1203362" cy="13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99A527-7980-3D67-2FA9-CF026A013C7C}"/>
              </a:ext>
            </a:extLst>
          </p:cNvPr>
          <p:cNvSpPr txBox="1"/>
          <p:nvPr/>
        </p:nvSpPr>
        <p:spPr>
          <a:xfrm>
            <a:off x="9860914" y="6657945"/>
            <a:ext cx="23310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teknodiot.com/google-meet-el-kaldirma-ozelligini-iyilestiriy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02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picture showing the transition from one topic to another in a lecture">
            <a:extLst>
              <a:ext uri="{FF2B5EF4-FFF2-40B4-BE49-F238E27FC236}">
                <a16:creationId xmlns:a16="http://schemas.microsoft.com/office/drawing/2014/main" id="{7732626F-8A88-BAE7-58DB-596C1D6F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0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59C312-0D39-DF5D-49D0-FA44F57A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Výhody a nevýhody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01CF1FA-52EE-E59C-A27A-F816FF76051B}"/>
              </a:ext>
            </a:extLst>
          </p:cNvPr>
          <p:cNvSpPr txBox="1"/>
          <p:nvPr/>
        </p:nvSpPr>
        <p:spPr>
          <a:xfrm>
            <a:off x="2364630" y="1828800"/>
            <a:ext cx="7462740" cy="642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62456">
              <a:spcAft>
                <a:spcPts val="600"/>
              </a:spcAft>
            </a:pPr>
            <a:r>
              <a:rPr lang="cs-CZ" sz="357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https://bit.ly/Cloud-ICT-Brno-24-25</a:t>
            </a:r>
            <a:endParaRPr lang="cs-CZ" sz="2400" dirty="0"/>
          </a:p>
        </p:txBody>
      </p:sp>
      <p:pic>
        <p:nvPicPr>
          <p:cNvPr id="14" name="Grafický objekt 13" descr="Skupinový brainstorming se souvislou výplní">
            <a:extLst>
              <a:ext uri="{FF2B5EF4-FFF2-40B4-BE49-F238E27FC236}">
                <a16:creationId xmlns:a16="http://schemas.microsoft.com/office/drawing/2014/main" id="{8838EB37-2E48-AC63-883F-97A27B262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2291" y="388143"/>
            <a:ext cx="1639085" cy="163908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A67A75A-874A-72FC-3270-FEBC89161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652" y="2867139"/>
            <a:ext cx="3038899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88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FB26C-117F-DB06-562B-0A0302C2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Apple iCloud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53485-1D6C-49C5-0395-ED32824BD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Zákazníci ve školství: Apple </a:t>
            </a:r>
            <a:r>
              <a:rPr lang="cs-CZ" dirty="0" err="1">
                <a:hlinkClick r:id="rId2"/>
              </a:rPr>
              <a:t>School</a:t>
            </a:r>
            <a:r>
              <a:rPr lang="cs-CZ" dirty="0">
                <a:hlinkClick r:id="rId2"/>
              </a:rPr>
              <a:t> Manager</a:t>
            </a:r>
            <a:endParaRPr lang="cs-CZ" dirty="0"/>
          </a:p>
          <a:p>
            <a:r>
              <a:rPr lang="cs-CZ" dirty="0"/>
              <a:t>200 GB pro uživatele</a:t>
            </a:r>
          </a:p>
          <a:p>
            <a:r>
              <a:rPr lang="cs-CZ" dirty="0">
                <a:hlinkClick r:id="rId3"/>
              </a:rPr>
              <a:t>Příručky</a:t>
            </a:r>
            <a:endParaRPr lang="cs-CZ" dirty="0"/>
          </a:p>
        </p:txBody>
      </p:sp>
      <p:pic>
        <p:nvPicPr>
          <p:cNvPr id="8194" name="Picture 2" descr="iCloud Drive: How it works and how to take advantage of Apple's cloud ...">
            <a:extLst>
              <a:ext uri="{FF2B5EF4-FFF2-40B4-BE49-F238E27FC236}">
                <a16:creationId xmlns:a16="http://schemas.microsoft.com/office/drawing/2014/main" id="{2C35F874-5455-AAD3-92E8-774E7CEB5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t="5324" r="24495" b="8350"/>
          <a:stretch/>
        </p:blipFill>
        <p:spPr bwMode="auto">
          <a:xfrm>
            <a:off x="9914014" y="30018"/>
            <a:ext cx="2277986" cy="277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76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picture showing the transition from one topic to another in a lecture">
            <a:extLst>
              <a:ext uri="{FF2B5EF4-FFF2-40B4-BE49-F238E27FC236}">
                <a16:creationId xmlns:a16="http://schemas.microsoft.com/office/drawing/2014/main" id="{7732626F-8A88-BAE7-58DB-596C1D6F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17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201F6-1DE3-84F1-480A-1D9A3337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CDDD9E-2AF0-9B5C-77F2-1B589A14A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Microsoft </a:t>
            </a:r>
            <a:r>
              <a:rPr lang="cs-CZ" dirty="0" err="1"/>
              <a:t>Intune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Education</a:t>
            </a:r>
          </a:p>
          <a:p>
            <a:pPr lvl="1"/>
            <a:r>
              <a:rPr lang="cs-CZ" dirty="0"/>
              <a:t>Správa zařízení</a:t>
            </a:r>
          </a:p>
          <a:p>
            <a:pPr lvl="1"/>
            <a:r>
              <a:rPr lang="cs-CZ" dirty="0"/>
              <a:t>Správa aplikací</a:t>
            </a:r>
          </a:p>
          <a:p>
            <a:pPr lvl="1"/>
            <a:r>
              <a:rPr lang="cs-CZ" dirty="0"/>
              <a:t>Správa bezpečnosti</a:t>
            </a:r>
          </a:p>
          <a:p>
            <a:pPr lvl="1"/>
            <a:r>
              <a:rPr lang="cs-CZ" dirty="0"/>
              <a:t>Správa uživatelů</a:t>
            </a:r>
          </a:p>
          <a:p>
            <a:pPr lvl="1"/>
            <a:endParaRPr lang="cs-CZ" dirty="0"/>
          </a:p>
          <a:p>
            <a:r>
              <a:rPr lang="cs-CZ" dirty="0"/>
              <a:t>Google Admin </a:t>
            </a:r>
            <a:r>
              <a:rPr lang="cs-CZ" dirty="0" err="1"/>
              <a:t>Console</a:t>
            </a:r>
            <a:endParaRPr lang="cs-CZ" dirty="0"/>
          </a:p>
          <a:p>
            <a:endParaRPr lang="cs-CZ" dirty="0"/>
          </a:p>
          <a:p>
            <a:r>
              <a:rPr lang="cs-CZ" dirty="0"/>
              <a:t>Apple </a:t>
            </a:r>
            <a:r>
              <a:rPr lang="cs-CZ" dirty="0" err="1"/>
              <a:t>School</a:t>
            </a:r>
            <a:r>
              <a:rPr lang="cs-CZ" dirty="0"/>
              <a:t> Manager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046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picture showing the transition from one topic to another in a lecture">
            <a:extLst>
              <a:ext uri="{FF2B5EF4-FFF2-40B4-BE49-F238E27FC236}">
                <a16:creationId xmlns:a16="http://schemas.microsoft.com/office/drawing/2014/main" id="{7732626F-8A88-BAE7-58DB-596C1D6F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3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C997B-85C6-1804-1C41-28591EC71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5616A-4DC8-09DC-182F-35FCF2A7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Další online nástroje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A8A1440-7B90-CA36-4A7F-0BFAC5ABF1F2}"/>
              </a:ext>
            </a:extLst>
          </p:cNvPr>
          <p:cNvSpPr txBox="1"/>
          <p:nvPr/>
        </p:nvSpPr>
        <p:spPr>
          <a:xfrm>
            <a:off x="2364630" y="1828800"/>
            <a:ext cx="7462740" cy="642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62456">
              <a:spcAft>
                <a:spcPts val="600"/>
              </a:spcAft>
            </a:pPr>
            <a:r>
              <a:rPr lang="cs-CZ" sz="357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https://bit.ly/Cloud-ICT-Brno-24-25</a:t>
            </a:r>
            <a:endParaRPr lang="cs-CZ" sz="2400" dirty="0"/>
          </a:p>
        </p:txBody>
      </p:sp>
      <p:pic>
        <p:nvPicPr>
          <p:cNvPr id="14" name="Grafický objekt 13" descr="Skupinový brainstorming se souvislou výplní">
            <a:extLst>
              <a:ext uri="{FF2B5EF4-FFF2-40B4-BE49-F238E27FC236}">
                <a16:creationId xmlns:a16="http://schemas.microsoft.com/office/drawing/2014/main" id="{AEFD72C0-2FD2-86F1-AAB9-1B877ABB4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2291" y="388143"/>
            <a:ext cx="1639085" cy="163908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6D35A8C-8C45-8481-9B3F-43B5FBAAD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652" y="2867139"/>
            <a:ext cx="3038899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50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F1F9E-BF3A-021C-2808-448E3E6D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2998C1-EC26-2D12-5112-36D6B1CCD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Slack</a:t>
            </a:r>
            <a:endParaRPr lang="cs-CZ" dirty="0"/>
          </a:p>
          <a:p>
            <a:endParaRPr lang="cs-CZ" dirty="0"/>
          </a:p>
          <a:p>
            <a:r>
              <a:rPr lang="cs-CZ" dirty="0" err="1">
                <a:hlinkClick r:id="rId3"/>
              </a:rPr>
              <a:t>Trello</a:t>
            </a:r>
            <a:endParaRPr lang="cs-CZ" dirty="0"/>
          </a:p>
          <a:p>
            <a:endParaRPr lang="cs-CZ" dirty="0"/>
          </a:p>
          <a:p>
            <a:r>
              <a:rPr lang="cs-CZ" dirty="0" err="1">
                <a:hlinkClick r:id="rId4"/>
              </a:rPr>
              <a:t>Calendly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>
                <a:hlinkClick r:id="rId5"/>
              </a:rPr>
              <a:t>Toggl</a:t>
            </a:r>
            <a:r>
              <a:rPr lang="cs-CZ" dirty="0">
                <a:hlinkClick r:id="rId5"/>
              </a:rPr>
              <a:t> Track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Grafika, snímek obrazovky, Barevnost, grafický design&#10;&#10;Popis byl vytvořen automaticky">
            <a:extLst>
              <a:ext uri="{FF2B5EF4-FFF2-40B4-BE49-F238E27FC236}">
                <a16:creationId xmlns:a16="http://schemas.microsoft.com/office/drawing/2014/main" id="{5F2ABD90-93C3-AE15-91D1-7147F5C26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00254" y="1246217"/>
            <a:ext cx="4191000" cy="10668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F4E25BA-29E0-A75E-F891-E2F8CE539D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254" y="2441865"/>
            <a:ext cx="2571564" cy="1135495"/>
          </a:xfrm>
          <a:prstGeom prst="rect">
            <a:avLst/>
          </a:prstGeom>
        </p:spPr>
      </p:pic>
      <p:pic>
        <p:nvPicPr>
          <p:cNvPr id="7170" name="Picture 2" descr="Calendly: new corporate identity and logo">
            <a:extLst>
              <a:ext uri="{FF2B5EF4-FFF2-40B4-BE49-F238E27FC236}">
                <a16:creationId xmlns:a16="http://schemas.microsoft.com/office/drawing/2014/main" id="{462A42C9-2F66-1BD5-91D7-6A849B2CE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9" b="27916"/>
          <a:stretch/>
        </p:blipFill>
        <p:spPr bwMode="auto">
          <a:xfrm>
            <a:off x="5460236" y="3737715"/>
            <a:ext cx="5223164" cy="136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oggl Track - Review 2020 - PCMag Australia">
            <a:extLst>
              <a:ext uri="{FF2B5EF4-FFF2-40B4-BE49-F238E27FC236}">
                <a16:creationId xmlns:a16="http://schemas.microsoft.com/office/drawing/2014/main" id="{1F786F5D-2AB2-BF38-29FB-6020984BB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32321" b="33515"/>
          <a:stretch/>
        </p:blipFill>
        <p:spPr bwMode="auto">
          <a:xfrm>
            <a:off x="5500254" y="5168561"/>
            <a:ext cx="5188528" cy="106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42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F5CA9-DC22-439B-6ACF-35B39621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27FD12-ACFB-04B2-4B08-C279932C1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Aplikace pro práci s úkoly, na které nedáme dopustit | Digiskills.cz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53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BFB236-F6E8-987A-B6BF-7FECA650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Děkuji za pozornost</a:t>
            </a:r>
          </a:p>
        </p:txBody>
      </p:sp>
      <p:pic>
        <p:nvPicPr>
          <p:cNvPr id="9" name="Obrázek 8" descr="Obsah obrázku hračka, kreslené&#10;&#10;Popis byl vytvořen automaticky">
            <a:extLst>
              <a:ext uri="{FF2B5EF4-FFF2-40B4-BE49-F238E27FC236}">
                <a16:creationId xmlns:a16="http://schemas.microsoft.com/office/drawing/2014/main" id="{75BE5EC0-2B08-7545-4612-4C066182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430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4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59C312-0D39-DF5D-49D0-FA44F57A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Jaké cloudové služby </a:t>
            </a:r>
            <a:b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používáme nebo známe?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Grafický objekt 13" descr="Skupinový brainstorming se souvislou výplní">
            <a:extLst>
              <a:ext uri="{FF2B5EF4-FFF2-40B4-BE49-F238E27FC236}">
                <a16:creationId xmlns:a16="http://schemas.microsoft.com/office/drawing/2014/main" id="{8838EB37-2E48-AC63-883F-97A27B262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2291" y="388143"/>
            <a:ext cx="1639085" cy="163908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7509780-FCD9-5F0B-E5C2-BE4B09FE6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949" y="2459652"/>
            <a:ext cx="2280102" cy="1938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8DB5B72-2B82-0F28-7047-43EFB04FB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71278">
            <a:off x="7937813" y="2952867"/>
            <a:ext cx="2465644" cy="2096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1AFDFD-9D5C-2359-C56C-B01A23A45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20782">
            <a:off x="1737469" y="3141496"/>
            <a:ext cx="2280102" cy="1938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424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941764F-01DA-DC86-E99B-AD1489DA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ve škole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099F5E3-089C-A9B7-DCF6-277AA1CF1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jste v souvislosti s cloudovými řešeními zažili?</a:t>
            </a:r>
          </a:p>
          <a:p>
            <a:r>
              <a:rPr lang="cs-CZ" dirty="0"/>
              <a:t>Co byste chtěli pomocí cloudových služeb vyřešit?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Práce ve skupinách</a:t>
            </a:r>
          </a:p>
          <a:p>
            <a:endParaRPr lang="cs-CZ" dirty="0"/>
          </a:p>
        </p:txBody>
      </p:sp>
      <p:pic>
        <p:nvPicPr>
          <p:cNvPr id="7" name="Grafický objekt 6" descr="Skupinový brainstorming se souvislou výplní">
            <a:extLst>
              <a:ext uri="{FF2B5EF4-FFF2-40B4-BE49-F238E27FC236}">
                <a16:creationId xmlns:a16="http://schemas.microsoft.com/office/drawing/2014/main" id="{DFE7EE4D-45BF-5FCA-76BB-5B5149A4A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2291" y="388143"/>
            <a:ext cx="1639085" cy="1639085"/>
          </a:xfrm>
          <a:prstGeom prst="rect">
            <a:avLst/>
          </a:prstGeom>
        </p:spPr>
      </p:pic>
      <p:pic>
        <p:nvPicPr>
          <p:cNvPr id="9" name="Grafický objekt 8" descr="Skupina obrys">
            <a:extLst>
              <a:ext uri="{FF2B5EF4-FFF2-40B4-BE49-F238E27FC236}">
                <a16:creationId xmlns:a16="http://schemas.microsoft.com/office/drawing/2014/main" id="{B003316A-2AC7-C19F-2FB9-C8C2EAF05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2600" y="3429000"/>
            <a:ext cx="1463964" cy="1463964"/>
          </a:xfrm>
          <a:prstGeom prst="rect">
            <a:avLst/>
          </a:prstGeom>
        </p:spPr>
      </p:pic>
      <p:pic>
        <p:nvPicPr>
          <p:cNvPr id="10" name="Grafický objekt 9" descr="Skupina obrys">
            <a:extLst>
              <a:ext uri="{FF2B5EF4-FFF2-40B4-BE49-F238E27FC236}">
                <a16:creationId xmlns:a16="http://schemas.microsoft.com/office/drawing/2014/main" id="{2D76D498-A6BE-36C0-D474-4DC682098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6618" y="4625108"/>
            <a:ext cx="1463964" cy="1463964"/>
          </a:xfrm>
          <a:prstGeom prst="rect">
            <a:avLst/>
          </a:prstGeom>
        </p:spPr>
      </p:pic>
      <p:pic>
        <p:nvPicPr>
          <p:cNvPr id="11" name="Grafický objekt 10" descr="Skupina obrys">
            <a:extLst>
              <a:ext uri="{FF2B5EF4-FFF2-40B4-BE49-F238E27FC236}">
                <a16:creationId xmlns:a16="http://schemas.microsoft.com/office/drawing/2014/main" id="{E0CF74F3-93E9-5AEA-7F98-115F9E1D7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8582" y="4306454"/>
            <a:ext cx="1463964" cy="146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2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6656A9-C68D-7578-183F-97F1E238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2+ řešení ve školách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58368B-9E38-BF5C-5867-2C15BF837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71989"/>
            <a:ext cx="5080177" cy="4266166"/>
          </a:xfrm>
        </p:spPr>
        <p:txBody>
          <a:bodyPr/>
          <a:lstStyle/>
          <a:p>
            <a:pPr marL="0" indent="0" defTabSz="896112">
              <a:spcBef>
                <a:spcPts val="980"/>
              </a:spcBef>
              <a:buNone/>
            </a:pPr>
            <a:r>
              <a:rPr lang="cs-CZ" sz="27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365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867B3D-8D83-ECFE-6AB4-38CBEB374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7794" y="1871989"/>
            <a:ext cx="5080177" cy="4266166"/>
          </a:xfrm>
        </p:spPr>
        <p:txBody>
          <a:bodyPr/>
          <a:lstStyle/>
          <a:p>
            <a:pPr marL="0" indent="0" defTabSz="896112">
              <a:spcBef>
                <a:spcPts val="980"/>
              </a:spcBef>
              <a:buNone/>
            </a:pPr>
            <a:r>
              <a:rPr lang="cs-CZ" sz="27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 Workspace</a:t>
            </a:r>
            <a:endParaRPr lang="cs-CZ"/>
          </a:p>
        </p:txBody>
      </p:sp>
      <p:pic>
        <p:nvPicPr>
          <p:cNvPr id="9" name="Obrázek 8" descr="Obsah obrázku logo&#10;&#10;Popis byl vytvořen automaticky">
            <a:extLst>
              <a:ext uri="{FF2B5EF4-FFF2-40B4-BE49-F238E27FC236}">
                <a16:creationId xmlns:a16="http://schemas.microsoft.com/office/drawing/2014/main" id="{1AA1F138-6BA9-72B9-10D0-647B14B4F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38205" y="2451424"/>
            <a:ext cx="3080166" cy="338818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C6C88F1-43D1-2CB7-BC57-0436A03BD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61964" y="2451424"/>
            <a:ext cx="5491836" cy="27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0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48909-1AB2-22AF-3B6C-BF0A3EB89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CD113-77E4-6223-4862-F8A0EF8C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se vám líbí na řešeních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FE38C1-63CB-23FF-0E55-D487F6F90F5D}"/>
              </a:ext>
            </a:extLst>
          </p:cNvPr>
          <p:cNvSpPr txBox="1"/>
          <p:nvPr/>
        </p:nvSpPr>
        <p:spPr>
          <a:xfrm>
            <a:off x="2364630" y="1828800"/>
            <a:ext cx="7462740" cy="642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62456">
              <a:spcAft>
                <a:spcPts val="600"/>
              </a:spcAft>
            </a:pPr>
            <a:r>
              <a:rPr lang="cs-CZ" sz="357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https://bit.ly/Cloud-ICT-Brno-24-25</a:t>
            </a:r>
            <a:endParaRPr lang="cs-CZ" sz="2400" dirty="0"/>
          </a:p>
        </p:txBody>
      </p:sp>
      <p:pic>
        <p:nvPicPr>
          <p:cNvPr id="14" name="Grafický objekt 13" descr="Skupinový brainstorming se souvislou výplní">
            <a:extLst>
              <a:ext uri="{FF2B5EF4-FFF2-40B4-BE49-F238E27FC236}">
                <a16:creationId xmlns:a16="http://schemas.microsoft.com/office/drawing/2014/main" id="{B9A1C605-1167-4094-4C42-BA9F3572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2291" y="388143"/>
            <a:ext cx="1639085" cy="163908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535F173-87CC-3C5C-6253-6E91FB086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652" y="2867139"/>
            <a:ext cx="3038899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5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4FEDE-625D-ACB7-D19E-433055D8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v řešeních u Microsoftu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EEDE71E-DF8B-3235-9EF5-561177ABE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5713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0F81B429-D2C6-4112-DA4F-1CB726A5A8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10903985" y="126771"/>
            <a:ext cx="1205057" cy="1325563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91E52C37-3487-83B8-EABE-FD9DD1A242C3}"/>
              </a:ext>
            </a:extLst>
          </p:cNvPr>
          <p:cNvSpPr/>
          <p:nvPr/>
        </p:nvSpPr>
        <p:spPr>
          <a:xfrm>
            <a:off x="838200" y="3329796"/>
            <a:ext cx="2553418" cy="871268"/>
          </a:xfrm>
          <a:prstGeom prst="wedgeRoundRectCallout">
            <a:avLst>
              <a:gd name="adj1" fmla="val 88964"/>
              <a:gd name="adj2" fmla="val 681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Office 365 A3</a:t>
            </a:r>
            <a:br>
              <a:rPr lang="cs-CZ" dirty="0"/>
            </a:br>
            <a:r>
              <a:rPr lang="cs-CZ" dirty="0"/>
              <a:t>Office (2021) LTS</a:t>
            </a:r>
          </a:p>
        </p:txBody>
      </p:sp>
    </p:spTree>
    <p:extLst>
      <p:ext uri="{BB962C8B-B14F-4D97-AF65-F5344CB8AC3E}">
        <p14:creationId xmlns:p14="http://schemas.microsoft.com/office/powerpoint/2010/main" val="108113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574A219-FEBB-BF65-BB31-4238BAF1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Microsoft 365 pro školy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54ECBD26-4EFA-77A4-FDC1-1E9843667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/>
                  <a:t>Plány A1, A3, A5 – </a:t>
                </a:r>
                <a:r>
                  <a:rPr lang="en-US" dirty="0">
                    <a:hlinkClick r:id="rId3"/>
                  </a:rPr>
                  <a:t>Microsoft-Modern-Work-Plan-Comparison-Education_11-2021.pdf (azureedge.net)</a:t>
                </a:r>
                <a:endParaRPr lang="cs-CZ" dirty="0"/>
              </a:p>
              <a:p>
                <a:r>
                  <a:rPr lang="cs-CZ" dirty="0"/>
                  <a:t>Office 365 A1 – bezplatný, ale jen online</a:t>
                </a:r>
              </a:p>
              <a:p>
                <a:r>
                  <a:rPr lang="cs-CZ" dirty="0"/>
                  <a:t>Microsoft 365 A1 – pro „malinkaté“ školy – cena se odvozuje od zařízení</a:t>
                </a:r>
              </a:p>
              <a:p>
                <a:r>
                  <a:rPr lang="cs-CZ" dirty="0"/>
                  <a:t>Office 365 A3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cs-CZ" dirty="0"/>
                  <a:t> Microsoft 365 A3</a:t>
                </a:r>
              </a:p>
              <a:p>
                <a:r>
                  <a:rPr lang="cs-CZ" dirty="0"/>
                  <a:t>Microsoft 365 A3 –podle počtu zaměstnanců pracujících s počítačem</a:t>
                </a:r>
              </a:p>
              <a:p>
                <a:r>
                  <a:rPr lang="cs-CZ" dirty="0"/>
                  <a:t>Řešení A5 – pokročilé a robustní řešení na úrovni služeb velkým firmám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54ECBD26-4EFA-77A4-FDC1-1E9843667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 descr="Obsah obrázku logo&#10;&#10;Popis byl vytvořen automaticky">
            <a:extLst>
              <a:ext uri="{FF2B5EF4-FFF2-40B4-BE49-F238E27FC236}">
                <a16:creationId xmlns:a16="http://schemas.microsoft.com/office/drawing/2014/main" id="{7416300D-30F3-72D9-5E29-04605DFC2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854653" y="102426"/>
            <a:ext cx="120505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964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05201CA-35BC-4FBD-9BD6-4BB2A260B2C0}">
  <we:reference id="wa104051163" version="1.2.0.3" store="cs-CZ" storeType="OMEX"/>
  <we:alternateReferences>
    <we:reference id="WA104051163" version="1.2.0.3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A4D1331C9AE54AA1D48AE9DC000C75" ma:contentTypeVersion="17" ma:contentTypeDescription="Vytvoří nový dokument" ma:contentTypeScope="" ma:versionID="4bc86392636a425d76a861b4ec0416ff">
  <xsd:schema xmlns:xsd="http://www.w3.org/2001/XMLSchema" xmlns:xs="http://www.w3.org/2001/XMLSchema" xmlns:p="http://schemas.microsoft.com/office/2006/metadata/properties" xmlns:ns3="986e86e4-7cd1-4a27-8f65-1aeab56a2f34" xmlns:ns4="ba5d39d8-c5d3-4fb9-8ef6-7e0f44acdde4" targetNamespace="http://schemas.microsoft.com/office/2006/metadata/properties" ma:root="true" ma:fieldsID="f4aef1035c050288db444aeaccd1444d" ns3:_="" ns4:_="">
    <xsd:import namespace="986e86e4-7cd1-4a27-8f65-1aeab56a2f34"/>
    <xsd:import namespace="ba5d39d8-c5d3-4fb9-8ef6-7e0f44acdd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e86e4-7cd1-4a27-8f65-1aeab56a2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d39d8-c5d3-4fb9-8ef6-7e0f44acdde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6e86e4-7cd1-4a27-8f65-1aeab56a2f34" xsi:nil="true"/>
  </documentManagement>
</p:properties>
</file>

<file path=customXml/itemProps1.xml><?xml version="1.0" encoding="utf-8"?>
<ds:datastoreItem xmlns:ds="http://schemas.openxmlformats.org/officeDocument/2006/customXml" ds:itemID="{DB85AB52-6049-4727-92C3-CF71E97481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e86e4-7cd1-4a27-8f65-1aeab56a2f34"/>
    <ds:schemaRef ds:uri="ba5d39d8-c5d3-4fb9-8ef6-7e0f44acdd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F84792-987C-4262-9D19-969C4D8CE4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863A42-E7EF-41BE-816F-5F2A4BBC9F2A}">
  <ds:schemaRefs>
    <ds:schemaRef ds:uri="986e86e4-7cd1-4a27-8f65-1aeab56a2f34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ba5d39d8-c5d3-4fb9-8ef6-7e0f44acdde4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750</Words>
  <Application>Microsoft Office PowerPoint</Application>
  <PresentationFormat>Širokoúhlá obrazovka</PresentationFormat>
  <Paragraphs>172</Paragraphs>
  <Slides>37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Aptos</vt:lpstr>
      <vt:lpstr>Aptos Display</vt:lpstr>
      <vt:lpstr>Arial</vt:lpstr>
      <vt:lpstr>Cambria Math</vt:lpstr>
      <vt:lpstr>Segoe UI Historic</vt:lpstr>
      <vt:lpstr>Motiv Office</vt:lpstr>
      <vt:lpstr>Práce v cloudu  se zaměřením na potřeby učitele a žáka</vt:lpstr>
      <vt:lpstr>Cloudové služby</vt:lpstr>
      <vt:lpstr>Výhody a nevýhody</vt:lpstr>
      <vt:lpstr>Jaké cloudové služby  používáme nebo známe?</vt:lpstr>
      <vt:lpstr>Situace ve škole</vt:lpstr>
      <vt:lpstr>2+ řešení ve školách v ČR</vt:lpstr>
      <vt:lpstr>Co se vám líbí na řešeních</vt:lpstr>
      <vt:lpstr>Rozdíly v řešeních u Microsoftu</vt:lpstr>
      <vt:lpstr>Microsoft 365 pro školy</vt:lpstr>
      <vt:lpstr>Prezentace aplikace PowerPoint</vt:lpstr>
      <vt:lpstr>Pozor změna u Microsoft 365/Office 365 odkaz </vt:lpstr>
      <vt:lpstr>Zřízení a správa</vt:lpstr>
      <vt:lpstr>Základní aplikace</vt:lpstr>
      <vt:lpstr>Sdílený prostor</vt:lpstr>
      <vt:lpstr>Microsoft Teams</vt:lpstr>
      <vt:lpstr>Microsoft Teams – tým typu třída </vt:lpstr>
      <vt:lpstr>Tým typu třída</vt:lpstr>
      <vt:lpstr>Ukázka – akcelerátory učení</vt:lpstr>
      <vt:lpstr>Azure for students</vt:lpstr>
      <vt:lpstr>Prezentace aplikace PowerPoint</vt:lpstr>
      <vt:lpstr>Rozdíly v řešeních u Googlu</vt:lpstr>
      <vt:lpstr>Google Workspace</vt:lpstr>
      <vt:lpstr>Prezentace aplikace PowerPoint</vt:lpstr>
      <vt:lpstr>Zřízení a správa</vt:lpstr>
      <vt:lpstr>Základní aplikace</vt:lpstr>
      <vt:lpstr>Sdílený prostor</vt:lpstr>
      <vt:lpstr>Google Učebna (Classroom)</vt:lpstr>
      <vt:lpstr>Google Meet</vt:lpstr>
      <vt:lpstr>Prezentace aplikace PowerPoint</vt:lpstr>
      <vt:lpstr>Apple iCloud</vt:lpstr>
      <vt:lpstr>Prezentace aplikace PowerPoint</vt:lpstr>
      <vt:lpstr>Správa zařízení</vt:lpstr>
      <vt:lpstr>Prezentace aplikace PowerPoint</vt:lpstr>
      <vt:lpstr>Další online nástroje</vt:lpstr>
      <vt:lpstr>Další aplikace</vt:lpstr>
      <vt:lpstr>Další aplikace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v cloudu se zaměřením na potřeby učitele a žáka</dc:title>
  <dc:creator>Tomáš Milička</dc:creator>
  <cp:lastModifiedBy>Tomáš Milička</cp:lastModifiedBy>
  <cp:revision>2</cp:revision>
  <dcterms:created xsi:type="dcterms:W3CDTF">2023-11-03T15:12:14Z</dcterms:created>
  <dcterms:modified xsi:type="dcterms:W3CDTF">2024-11-08T18:10:36Z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0x0101004DA4D1331C9AE54AA1D48AE9DC000C75</vt:lpwstr>
  </property>
</Properties>
</file>