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3" r:id="rId1"/>
  </p:sldMasterIdLst>
  <p:notesMasterIdLst>
    <p:notesMasterId r:id="rId44"/>
  </p:notesMasterIdLst>
  <p:sldIdLst>
    <p:sldId id="256" r:id="rId2"/>
    <p:sldId id="257" r:id="rId3"/>
    <p:sldId id="259" r:id="rId4"/>
    <p:sldId id="260" r:id="rId5"/>
    <p:sldId id="261" r:id="rId6"/>
    <p:sldId id="285" r:id="rId7"/>
    <p:sldId id="286" r:id="rId8"/>
    <p:sldId id="287" r:id="rId9"/>
    <p:sldId id="288" r:id="rId10"/>
    <p:sldId id="289" r:id="rId11"/>
    <p:sldId id="327" r:id="rId12"/>
    <p:sldId id="290" r:id="rId13"/>
    <p:sldId id="291" r:id="rId14"/>
    <p:sldId id="292" r:id="rId15"/>
    <p:sldId id="293" r:id="rId16"/>
    <p:sldId id="294" r:id="rId17"/>
    <p:sldId id="295" r:id="rId18"/>
    <p:sldId id="296" r:id="rId19"/>
    <p:sldId id="333" r:id="rId20"/>
    <p:sldId id="320" r:id="rId21"/>
    <p:sldId id="321" r:id="rId22"/>
    <p:sldId id="322" r:id="rId23"/>
    <p:sldId id="323" r:id="rId24"/>
    <p:sldId id="297" r:id="rId25"/>
    <p:sldId id="258" r:id="rId26"/>
    <p:sldId id="338" r:id="rId27"/>
    <p:sldId id="339" r:id="rId28"/>
    <p:sldId id="342" r:id="rId29"/>
    <p:sldId id="343" r:id="rId30"/>
    <p:sldId id="344" r:id="rId31"/>
    <p:sldId id="266" r:id="rId32"/>
    <p:sldId id="267" r:id="rId33"/>
    <p:sldId id="268" r:id="rId34"/>
    <p:sldId id="269" r:id="rId35"/>
    <p:sldId id="270" r:id="rId36"/>
    <p:sldId id="271" r:id="rId37"/>
    <p:sldId id="272" r:id="rId38"/>
    <p:sldId id="273" r:id="rId39"/>
    <p:sldId id="274" r:id="rId40"/>
    <p:sldId id="275" r:id="rId41"/>
    <p:sldId id="276" r:id="rId42"/>
    <p:sldId id="277" r:id="rId43"/>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3" d="100"/>
          <a:sy n="83" d="100"/>
        </p:scale>
        <p:origin x="686"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0C15C5B-889F-4EF8-B4AB-AF2B57B54365}" type="datetimeFigureOut">
              <a:rPr lang="cs-CZ" smtClean="0"/>
              <a:t>18.02.2025</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88A8D4F-A082-4201-A0A0-6F389032A8FB}" type="slidenum">
              <a:rPr lang="cs-CZ" smtClean="0"/>
              <a:t>‹#›</a:t>
            </a:fld>
            <a:endParaRPr lang="cs-CZ"/>
          </a:p>
        </p:txBody>
      </p:sp>
    </p:spTree>
    <p:extLst>
      <p:ext uri="{BB962C8B-B14F-4D97-AF65-F5344CB8AC3E}">
        <p14:creationId xmlns:p14="http://schemas.microsoft.com/office/powerpoint/2010/main" val="23365560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Zástupný symbol pro obrázek snímku 1"/>
          <p:cNvSpPr>
            <a:spLocks noGrp="1" noRot="1" noChangeAspect="1" noTextEdit="1"/>
          </p:cNvSpPr>
          <p:nvPr>
            <p:ph type="sldImg"/>
          </p:nvPr>
        </p:nvSpPr>
        <p:spPr>
          <a:ln/>
        </p:spPr>
      </p:sp>
      <p:sp>
        <p:nvSpPr>
          <p:cNvPr id="74755" name="Zástupný symbol pro poznámky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ltLang="cs-CZ"/>
          </a:p>
        </p:txBody>
      </p:sp>
      <p:sp>
        <p:nvSpPr>
          <p:cNvPr id="74756" name="Zástupný symbol pro číslo snímku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E2D736C-F207-4238-94F8-80EB3A2CD6EF}" type="slidenum">
              <a:rPr lang="cs-CZ" altLang="cs-CZ" smtClean="0"/>
              <a:pPr eaLnBrk="1" hangingPunct="1"/>
              <a:t>6</a:t>
            </a:fld>
            <a:endParaRPr lang="cs-CZ" altLang="cs-CZ"/>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Zástupný symbol pro obrázek snímku 1"/>
          <p:cNvSpPr>
            <a:spLocks noGrp="1" noRot="1" noChangeAspect="1" noTextEdit="1"/>
          </p:cNvSpPr>
          <p:nvPr>
            <p:ph type="sldImg"/>
          </p:nvPr>
        </p:nvSpPr>
        <p:spPr>
          <a:ln/>
        </p:spPr>
      </p:sp>
      <p:sp>
        <p:nvSpPr>
          <p:cNvPr id="83971" name="Zástupný symbol pro poznámky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ltLang="cs-CZ"/>
          </a:p>
        </p:txBody>
      </p:sp>
      <p:sp>
        <p:nvSpPr>
          <p:cNvPr id="83972" name="Zástupný symbol pro číslo snímku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7F5D6C4-94A0-4DA3-9507-E751B882DCCA}" type="slidenum">
              <a:rPr lang="cs-CZ" altLang="cs-CZ" smtClean="0"/>
              <a:pPr eaLnBrk="1" hangingPunct="1"/>
              <a:t>16</a:t>
            </a:fld>
            <a:endParaRPr lang="cs-CZ" altLang="cs-CZ"/>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Zástupný symbol pro obrázek snímku 1"/>
          <p:cNvSpPr>
            <a:spLocks noGrp="1" noRot="1" noChangeAspect="1" noTextEdit="1"/>
          </p:cNvSpPr>
          <p:nvPr>
            <p:ph type="sldImg"/>
          </p:nvPr>
        </p:nvSpPr>
        <p:spPr>
          <a:ln/>
        </p:spPr>
      </p:sp>
      <p:sp>
        <p:nvSpPr>
          <p:cNvPr id="84995" name="Zástupný symbol pro poznámky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ltLang="cs-CZ"/>
          </a:p>
        </p:txBody>
      </p:sp>
      <p:sp>
        <p:nvSpPr>
          <p:cNvPr id="84996" name="Zástupný symbol pro číslo snímku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ABB9866-4A3B-451E-9506-E656BF396021}" type="slidenum">
              <a:rPr lang="cs-CZ" altLang="cs-CZ" smtClean="0"/>
              <a:pPr eaLnBrk="1" hangingPunct="1"/>
              <a:t>17</a:t>
            </a:fld>
            <a:endParaRPr lang="cs-CZ" altLang="cs-CZ"/>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Zástupný symbol pro obrázek snímku 1"/>
          <p:cNvSpPr>
            <a:spLocks noGrp="1" noRot="1" noChangeAspect="1" noTextEdit="1"/>
          </p:cNvSpPr>
          <p:nvPr>
            <p:ph type="sldImg"/>
          </p:nvPr>
        </p:nvSpPr>
        <p:spPr>
          <a:ln/>
        </p:spPr>
      </p:sp>
      <p:sp>
        <p:nvSpPr>
          <p:cNvPr id="86019" name="Zástupný symbol pro poznámky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ltLang="cs-CZ"/>
          </a:p>
        </p:txBody>
      </p:sp>
      <p:sp>
        <p:nvSpPr>
          <p:cNvPr id="86020" name="Zástupný symbol pro číslo snímku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1AC9573-46F0-4E2E-AF25-6758A0F053EB}" type="slidenum">
              <a:rPr lang="cs-CZ" altLang="cs-CZ" smtClean="0"/>
              <a:pPr eaLnBrk="1" hangingPunct="1"/>
              <a:t>18</a:t>
            </a:fld>
            <a:endParaRPr lang="cs-CZ" altLang="cs-CZ"/>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Zástupný symbol pro obrázek snímku 1"/>
          <p:cNvSpPr>
            <a:spLocks noGrp="1" noRot="1" noChangeAspect="1" noTextEdit="1"/>
          </p:cNvSpPr>
          <p:nvPr>
            <p:ph type="sldImg"/>
          </p:nvPr>
        </p:nvSpPr>
        <p:spPr>
          <a:ln/>
        </p:spPr>
      </p:sp>
      <p:sp>
        <p:nvSpPr>
          <p:cNvPr id="87043" name="Zástupný symbol pro poznámky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ltLang="cs-CZ"/>
          </a:p>
        </p:txBody>
      </p:sp>
      <p:sp>
        <p:nvSpPr>
          <p:cNvPr id="87044" name="Zástupný symbol pro číslo snímku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0D15DF5-B177-4BD6-861E-F525F9D07559}" type="slidenum">
              <a:rPr lang="cs-CZ" altLang="cs-CZ" smtClean="0"/>
              <a:pPr eaLnBrk="1" hangingPunct="1"/>
              <a:t>24</a:t>
            </a:fld>
            <a:endParaRPr lang="cs-CZ" altLang="cs-CZ"/>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6" name="Rectangle 14">
            <a:extLst>
              <a:ext uri="{FF2B5EF4-FFF2-40B4-BE49-F238E27FC236}">
                <a16:creationId xmlns:a16="http://schemas.microsoft.com/office/drawing/2014/main" id="{31D80E2D-D5A4-B531-A0DC-F27CE389ABDF}"/>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a:solidFill>
                  <a:schemeClr val="bg1"/>
                </a:solidFill>
                <a:latin typeface="Arial" panose="020B0604020202020204" pitchFamily="34" charset="0"/>
              </a:defRPr>
            </a:lvl1pPr>
            <a:lvl2pPr marL="742950" indent="-285750" eaLnBrk="0" hangingPunct="0">
              <a:tabLst>
                <a:tab pos="723900" algn="l"/>
                <a:tab pos="1447800" algn="l"/>
                <a:tab pos="2171700" algn="l"/>
                <a:tab pos="2895600" algn="l"/>
              </a:tabLst>
              <a:defRPr>
                <a:solidFill>
                  <a:schemeClr val="bg1"/>
                </a:solidFill>
                <a:latin typeface="Arial" panose="020B0604020202020204" pitchFamily="34" charset="0"/>
              </a:defRPr>
            </a:lvl2pPr>
            <a:lvl3pPr marL="1143000" indent="-228600" eaLnBrk="0" hangingPunct="0">
              <a:tabLst>
                <a:tab pos="723900" algn="l"/>
                <a:tab pos="1447800" algn="l"/>
                <a:tab pos="2171700" algn="l"/>
                <a:tab pos="2895600" algn="l"/>
              </a:tabLst>
              <a:defRPr>
                <a:solidFill>
                  <a:schemeClr val="bg1"/>
                </a:solidFill>
                <a:latin typeface="Arial" panose="020B0604020202020204" pitchFamily="34" charset="0"/>
              </a:defRPr>
            </a:lvl3pPr>
            <a:lvl4pPr marL="1600200" indent="-228600" eaLnBrk="0" hangingPunct="0">
              <a:tabLst>
                <a:tab pos="723900" algn="l"/>
                <a:tab pos="1447800" algn="l"/>
                <a:tab pos="2171700" algn="l"/>
                <a:tab pos="2895600" algn="l"/>
              </a:tabLst>
              <a:defRPr>
                <a:solidFill>
                  <a:schemeClr val="bg1"/>
                </a:solidFill>
                <a:latin typeface="Arial" panose="020B0604020202020204" pitchFamily="34" charset="0"/>
              </a:defRPr>
            </a:lvl4pPr>
            <a:lvl5pPr marL="2057400" indent="-228600" eaLnBrk="0" hangingPunct="0">
              <a:tabLst>
                <a:tab pos="723900" algn="l"/>
                <a:tab pos="1447800" algn="l"/>
                <a:tab pos="2171700" algn="l"/>
                <a:tab pos="2895600" algn="l"/>
              </a:tabLst>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723900" algn="l"/>
                <a:tab pos="1447800" algn="l"/>
                <a:tab pos="2171700" algn="l"/>
                <a:tab pos="2895600" algn="l"/>
              </a:tabLst>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723900" algn="l"/>
                <a:tab pos="1447800" algn="l"/>
                <a:tab pos="2171700" algn="l"/>
                <a:tab pos="2895600" algn="l"/>
              </a:tabLst>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723900" algn="l"/>
                <a:tab pos="1447800" algn="l"/>
                <a:tab pos="2171700" algn="l"/>
                <a:tab pos="2895600" algn="l"/>
              </a:tabLst>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723900" algn="l"/>
                <a:tab pos="1447800" algn="l"/>
                <a:tab pos="2171700" algn="l"/>
                <a:tab pos="2895600" algn="l"/>
              </a:tabLst>
              <a:defRPr>
                <a:solidFill>
                  <a:schemeClr val="bg1"/>
                </a:solidFill>
                <a:latin typeface="Arial" panose="020B0604020202020204" pitchFamily="34" charset="0"/>
              </a:defRPr>
            </a:lvl9pPr>
          </a:lstStyle>
          <a:p>
            <a:pPr eaLnBrk="1" hangingPunct="1"/>
            <a:fld id="{71088E58-CAE2-4891-96B3-52FD20D3D7E6}" type="slidenum">
              <a:rPr lang="en-GB" altLang="cs-CZ">
                <a:solidFill>
                  <a:srgbClr val="000000"/>
                </a:solidFill>
                <a:latin typeface="Times New Roman" panose="02020603050405020304" pitchFamily="18" charset="0"/>
              </a:rPr>
              <a:pPr eaLnBrk="1" hangingPunct="1"/>
              <a:t>25</a:t>
            </a:fld>
            <a:endParaRPr lang="en-GB" altLang="cs-CZ">
              <a:solidFill>
                <a:srgbClr val="000000"/>
              </a:solidFill>
              <a:latin typeface="Times New Roman" panose="02020603050405020304" pitchFamily="18" charset="0"/>
            </a:endParaRPr>
          </a:p>
        </p:txBody>
      </p:sp>
      <p:sp>
        <p:nvSpPr>
          <p:cNvPr id="26627" name="Text Box 1">
            <a:extLst>
              <a:ext uri="{FF2B5EF4-FFF2-40B4-BE49-F238E27FC236}">
                <a16:creationId xmlns:a16="http://schemas.microsoft.com/office/drawing/2014/main" id="{78C32FF7-8827-DABC-2CE5-2C3DA37D815D}"/>
              </a:ext>
            </a:extLst>
          </p:cNvPr>
          <p:cNvSpPr txBox="1">
            <a:spLocks noChangeArrowheads="1"/>
          </p:cNvSpPr>
          <p:nvPr/>
        </p:nvSpPr>
        <p:spPr bwMode="auto">
          <a:xfrm>
            <a:off x="1133475" y="744538"/>
            <a:ext cx="4530725" cy="3722687"/>
          </a:xfrm>
          <a:prstGeom prst="rect">
            <a:avLst/>
          </a:prstGeom>
          <a:solidFill>
            <a:srgbClr val="FFFFFF"/>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26628" name="Rectangle 2">
            <a:extLst>
              <a:ext uri="{FF2B5EF4-FFF2-40B4-BE49-F238E27FC236}">
                <a16:creationId xmlns:a16="http://schemas.microsoft.com/office/drawing/2014/main" id="{1A8CC884-9C07-3281-6453-E6F09C8D8433}"/>
              </a:ext>
            </a:extLst>
          </p:cNvPr>
          <p:cNvSpPr txBox="1">
            <a:spLocks noGrp="1" noChangeArrowheads="1"/>
          </p:cNvSpPr>
          <p:nvPr>
            <p:ph type="body"/>
          </p:nvPr>
        </p:nvSpPr>
        <p:spPr>
          <a:xfrm>
            <a:off x="906463" y="4714875"/>
            <a:ext cx="4973637" cy="44545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cs-CZ" altLang="cs-CZ">
              <a:latin typeface="Times New Roman" panose="02020603050405020304" pitchFamily="18"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50" name="Rectangle 14">
            <a:extLst>
              <a:ext uri="{FF2B5EF4-FFF2-40B4-BE49-F238E27FC236}">
                <a16:creationId xmlns:a16="http://schemas.microsoft.com/office/drawing/2014/main" id="{958C069C-D1A8-9025-2287-C4BAB1E02DF6}"/>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a:solidFill>
                  <a:schemeClr val="bg1"/>
                </a:solidFill>
                <a:latin typeface="Arial" panose="020B0604020202020204" pitchFamily="34" charset="0"/>
              </a:defRPr>
            </a:lvl1pPr>
            <a:lvl2pPr marL="742950" indent="-285750" eaLnBrk="0" hangingPunct="0">
              <a:tabLst>
                <a:tab pos="723900" algn="l"/>
                <a:tab pos="1447800" algn="l"/>
                <a:tab pos="2171700" algn="l"/>
                <a:tab pos="2895600" algn="l"/>
              </a:tabLst>
              <a:defRPr>
                <a:solidFill>
                  <a:schemeClr val="bg1"/>
                </a:solidFill>
                <a:latin typeface="Arial" panose="020B0604020202020204" pitchFamily="34" charset="0"/>
              </a:defRPr>
            </a:lvl2pPr>
            <a:lvl3pPr marL="1143000" indent="-228600" eaLnBrk="0" hangingPunct="0">
              <a:tabLst>
                <a:tab pos="723900" algn="l"/>
                <a:tab pos="1447800" algn="l"/>
                <a:tab pos="2171700" algn="l"/>
                <a:tab pos="2895600" algn="l"/>
              </a:tabLst>
              <a:defRPr>
                <a:solidFill>
                  <a:schemeClr val="bg1"/>
                </a:solidFill>
                <a:latin typeface="Arial" panose="020B0604020202020204" pitchFamily="34" charset="0"/>
              </a:defRPr>
            </a:lvl3pPr>
            <a:lvl4pPr marL="1600200" indent="-228600" eaLnBrk="0" hangingPunct="0">
              <a:tabLst>
                <a:tab pos="723900" algn="l"/>
                <a:tab pos="1447800" algn="l"/>
                <a:tab pos="2171700" algn="l"/>
                <a:tab pos="2895600" algn="l"/>
              </a:tabLst>
              <a:defRPr>
                <a:solidFill>
                  <a:schemeClr val="bg1"/>
                </a:solidFill>
                <a:latin typeface="Arial" panose="020B0604020202020204" pitchFamily="34" charset="0"/>
              </a:defRPr>
            </a:lvl4pPr>
            <a:lvl5pPr marL="2057400" indent="-228600" eaLnBrk="0" hangingPunct="0">
              <a:tabLst>
                <a:tab pos="723900" algn="l"/>
                <a:tab pos="1447800" algn="l"/>
                <a:tab pos="2171700" algn="l"/>
                <a:tab pos="2895600" algn="l"/>
              </a:tabLst>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723900" algn="l"/>
                <a:tab pos="1447800" algn="l"/>
                <a:tab pos="2171700" algn="l"/>
                <a:tab pos="2895600" algn="l"/>
              </a:tabLst>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723900" algn="l"/>
                <a:tab pos="1447800" algn="l"/>
                <a:tab pos="2171700" algn="l"/>
                <a:tab pos="2895600" algn="l"/>
              </a:tabLst>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723900" algn="l"/>
                <a:tab pos="1447800" algn="l"/>
                <a:tab pos="2171700" algn="l"/>
                <a:tab pos="2895600" algn="l"/>
              </a:tabLst>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723900" algn="l"/>
                <a:tab pos="1447800" algn="l"/>
                <a:tab pos="2171700" algn="l"/>
                <a:tab pos="2895600" algn="l"/>
              </a:tabLst>
              <a:defRPr>
                <a:solidFill>
                  <a:schemeClr val="bg1"/>
                </a:solidFill>
                <a:latin typeface="Arial" panose="020B0604020202020204" pitchFamily="34" charset="0"/>
              </a:defRPr>
            </a:lvl9pPr>
          </a:lstStyle>
          <a:p>
            <a:pPr eaLnBrk="1" hangingPunct="1"/>
            <a:fld id="{047B97EF-21C3-4727-A4B1-F230532A53D5}" type="slidenum">
              <a:rPr lang="en-GB" altLang="cs-CZ">
                <a:solidFill>
                  <a:srgbClr val="000000"/>
                </a:solidFill>
                <a:latin typeface="Times New Roman" panose="02020603050405020304" pitchFamily="18" charset="0"/>
              </a:rPr>
              <a:pPr eaLnBrk="1" hangingPunct="1"/>
              <a:t>26</a:t>
            </a:fld>
            <a:endParaRPr lang="en-GB" altLang="cs-CZ">
              <a:solidFill>
                <a:srgbClr val="000000"/>
              </a:solidFill>
              <a:latin typeface="Times New Roman" panose="02020603050405020304" pitchFamily="18" charset="0"/>
            </a:endParaRPr>
          </a:p>
        </p:txBody>
      </p:sp>
      <p:sp>
        <p:nvSpPr>
          <p:cNvPr id="27651" name="Text Box 1">
            <a:extLst>
              <a:ext uri="{FF2B5EF4-FFF2-40B4-BE49-F238E27FC236}">
                <a16:creationId xmlns:a16="http://schemas.microsoft.com/office/drawing/2014/main" id="{8DB17CB2-45B3-D25C-E7E0-F57DAD74639D}"/>
              </a:ext>
            </a:extLst>
          </p:cNvPr>
          <p:cNvSpPr txBox="1">
            <a:spLocks noChangeArrowheads="1"/>
          </p:cNvSpPr>
          <p:nvPr/>
        </p:nvSpPr>
        <p:spPr bwMode="auto">
          <a:xfrm>
            <a:off x="1133475" y="744538"/>
            <a:ext cx="4530725" cy="3722687"/>
          </a:xfrm>
          <a:prstGeom prst="rect">
            <a:avLst/>
          </a:prstGeom>
          <a:solidFill>
            <a:srgbClr val="FFFFFF"/>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27652" name="Rectangle 2">
            <a:extLst>
              <a:ext uri="{FF2B5EF4-FFF2-40B4-BE49-F238E27FC236}">
                <a16:creationId xmlns:a16="http://schemas.microsoft.com/office/drawing/2014/main" id="{483C5B3C-A268-3C40-56AA-75C29301B1D7}"/>
              </a:ext>
            </a:extLst>
          </p:cNvPr>
          <p:cNvSpPr txBox="1">
            <a:spLocks noGrp="1" noChangeArrowheads="1"/>
          </p:cNvSpPr>
          <p:nvPr>
            <p:ph type="body"/>
          </p:nvPr>
        </p:nvSpPr>
        <p:spPr>
          <a:xfrm>
            <a:off x="906463" y="4714875"/>
            <a:ext cx="4973637" cy="44545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cs-CZ" altLang="cs-CZ">
              <a:latin typeface="Times New Roman" panose="02020603050405020304" pitchFamily="18"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Rectangle 14">
            <a:extLst>
              <a:ext uri="{FF2B5EF4-FFF2-40B4-BE49-F238E27FC236}">
                <a16:creationId xmlns:a16="http://schemas.microsoft.com/office/drawing/2014/main" id="{D148F18F-63BD-380A-8CD2-5BC13C765583}"/>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a:solidFill>
                  <a:schemeClr val="bg1"/>
                </a:solidFill>
                <a:latin typeface="Arial" panose="020B0604020202020204" pitchFamily="34" charset="0"/>
              </a:defRPr>
            </a:lvl1pPr>
            <a:lvl2pPr marL="742950" indent="-285750" eaLnBrk="0" hangingPunct="0">
              <a:tabLst>
                <a:tab pos="723900" algn="l"/>
                <a:tab pos="1447800" algn="l"/>
                <a:tab pos="2171700" algn="l"/>
                <a:tab pos="2895600" algn="l"/>
              </a:tabLst>
              <a:defRPr>
                <a:solidFill>
                  <a:schemeClr val="bg1"/>
                </a:solidFill>
                <a:latin typeface="Arial" panose="020B0604020202020204" pitchFamily="34" charset="0"/>
              </a:defRPr>
            </a:lvl2pPr>
            <a:lvl3pPr marL="1143000" indent="-228600" eaLnBrk="0" hangingPunct="0">
              <a:tabLst>
                <a:tab pos="723900" algn="l"/>
                <a:tab pos="1447800" algn="l"/>
                <a:tab pos="2171700" algn="l"/>
                <a:tab pos="2895600" algn="l"/>
              </a:tabLst>
              <a:defRPr>
                <a:solidFill>
                  <a:schemeClr val="bg1"/>
                </a:solidFill>
                <a:latin typeface="Arial" panose="020B0604020202020204" pitchFamily="34" charset="0"/>
              </a:defRPr>
            </a:lvl3pPr>
            <a:lvl4pPr marL="1600200" indent="-228600" eaLnBrk="0" hangingPunct="0">
              <a:tabLst>
                <a:tab pos="723900" algn="l"/>
                <a:tab pos="1447800" algn="l"/>
                <a:tab pos="2171700" algn="l"/>
                <a:tab pos="2895600" algn="l"/>
              </a:tabLst>
              <a:defRPr>
                <a:solidFill>
                  <a:schemeClr val="bg1"/>
                </a:solidFill>
                <a:latin typeface="Arial" panose="020B0604020202020204" pitchFamily="34" charset="0"/>
              </a:defRPr>
            </a:lvl4pPr>
            <a:lvl5pPr marL="2057400" indent="-228600" eaLnBrk="0" hangingPunct="0">
              <a:tabLst>
                <a:tab pos="723900" algn="l"/>
                <a:tab pos="1447800" algn="l"/>
                <a:tab pos="2171700" algn="l"/>
                <a:tab pos="2895600" algn="l"/>
              </a:tabLst>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723900" algn="l"/>
                <a:tab pos="1447800" algn="l"/>
                <a:tab pos="2171700" algn="l"/>
                <a:tab pos="2895600" algn="l"/>
              </a:tabLst>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723900" algn="l"/>
                <a:tab pos="1447800" algn="l"/>
                <a:tab pos="2171700" algn="l"/>
                <a:tab pos="2895600" algn="l"/>
              </a:tabLst>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723900" algn="l"/>
                <a:tab pos="1447800" algn="l"/>
                <a:tab pos="2171700" algn="l"/>
                <a:tab pos="2895600" algn="l"/>
              </a:tabLst>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723900" algn="l"/>
                <a:tab pos="1447800" algn="l"/>
                <a:tab pos="2171700" algn="l"/>
                <a:tab pos="2895600" algn="l"/>
              </a:tabLst>
              <a:defRPr>
                <a:solidFill>
                  <a:schemeClr val="bg1"/>
                </a:solidFill>
                <a:latin typeface="Arial" panose="020B0604020202020204" pitchFamily="34" charset="0"/>
              </a:defRPr>
            </a:lvl9pPr>
          </a:lstStyle>
          <a:p>
            <a:pPr eaLnBrk="1" hangingPunct="1"/>
            <a:fld id="{6DF76549-24D4-4340-80C9-EAB7E149D290}" type="slidenum">
              <a:rPr lang="en-GB" altLang="cs-CZ">
                <a:solidFill>
                  <a:srgbClr val="000000"/>
                </a:solidFill>
                <a:latin typeface="Times New Roman" panose="02020603050405020304" pitchFamily="18" charset="0"/>
              </a:rPr>
              <a:pPr eaLnBrk="1" hangingPunct="1"/>
              <a:t>27</a:t>
            </a:fld>
            <a:endParaRPr lang="en-GB" altLang="cs-CZ">
              <a:solidFill>
                <a:srgbClr val="000000"/>
              </a:solidFill>
              <a:latin typeface="Times New Roman" panose="02020603050405020304" pitchFamily="18" charset="0"/>
            </a:endParaRPr>
          </a:p>
        </p:txBody>
      </p:sp>
      <p:sp>
        <p:nvSpPr>
          <p:cNvPr id="28675" name="Text Box 1">
            <a:extLst>
              <a:ext uri="{FF2B5EF4-FFF2-40B4-BE49-F238E27FC236}">
                <a16:creationId xmlns:a16="http://schemas.microsoft.com/office/drawing/2014/main" id="{06576065-1875-94E4-5C5A-8A96333FFC15}"/>
              </a:ext>
            </a:extLst>
          </p:cNvPr>
          <p:cNvSpPr txBox="1">
            <a:spLocks noChangeArrowheads="1"/>
          </p:cNvSpPr>
          <p:nvPr/>
        </p:nvSpPr>
        <p:spPr bwMode="auto">
          <a:xfrm>
            <a:off x="1133475" y="744538"/>
            <a:ext cx="4530725" cy="3722687"/>
          </a:xfrm>
          <a:prstGeom prst="rect">
            <a:avLst/>
          </a:prstGeom>
          <a:solidFill>
            <a:srgbClr val="FFFFFF"/>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28676" name="Rectangle 2">
            <a:extLst>
              <a:ext uri="{FF2B5EF4-FFF2-40B4-BE49-F238E27FC236}">
                <a16:creationId xmlns:a16="http://schemas.microsoft.com/office/drawing/2014/main" id="{BF729F9B-5714-0BC4-ABDD-05321C423295}"/>
              </a:ext>
            </a:extLst>
          </p:cNvPr>
          <p:cNvSpPr txBox="1">
            <a:spLocks noGrp="1" noChangeArrowheads="1"/>
          </p:cNvSpPr>
          <p:nvPr>
            <p:ph type="body"/>
          </p:nvPr>
        </p:nvSpPr>
        <p:spPr>
          <a:xfrm>
            <a:off x="906463" y="4714875"/>
            <a:ext cx="4973637" cy="44545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cs-CZ" altLang="cs-CZ">
              <a:latin typeface="Times New Roman" panose="02020603050405020304" pitchFamily="18"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1746" name="Rectangle 14">
            <a:extLst>
              <a:ext uri="{FF2B5EF4-FFF2-40B4-BE49-F238E27FC236}">
                <a16:creationId xmlns:a16="http://schemas.microsoft.com/office/drawing/2014/main" id="{A41ED21C-AD98-F1D5-785F-88049FAC7EAC}"/>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a:solidFill>
                  <a:schemeClr val="bg1"/>
                </a:solidFill>
                <a:latin typeface="Arial" panose="020B0604020202020204" pitchFamily="34" charset="0"/>
              </a:defRPr>
            </a:lvl1pPr>
            <a:lvl2pPr marL="742950" indent="-285750" eaLnBrk="0" hangingPunct="0">
              <a:tabLst>
                <a:tab pos="723900" algn="l"/>
                <a:tab pos="1447800" algn="l"/>
                <a:tab pos="2171700" algn="l"/>
                <a:tab pos="2895600" algn="l"/>
              </a:tabLst>
              <a:defRPr>
                <a:solidFill>
                  <a:schemeClr val="bg1"/>
                </a:solidFill>
                <a:latin typeface="Arial" panose="020B0604020202020204" pitchFamily="34" charset="0"/>
              </a:defRPr>
            </a:lvl2pPr>
            <a:lvl3pPr marL="1143000" indent="-228600" eaLnBrk="0" hangingPunct="0">
              <a:tabLst>
                <a:tab pos="723900" algn="l"/>
                <a:tab pos="1447800" algn="l"/>
                <a:tab pos="2171700" algn="l"/>
                <a:tab pos="2895600" algn="l"/>
              </a:tabLst>
              <a:defRPr>
                <a:solidFill>
                  <a:schemeClr val="bg1"/>
                </a:solidFill>
                <a:latin typeface="Arial" panose="020B0604020202020204" pitchFamily="34" charset="0"/>
              </a:defRPr>
            </a:lvl3pPr>
            <a:lvl4pPr marL="1600200" indent="-228600" eaLnBrk="0" hangingPunct="0">
              <a:tabLst>
                <a:tab pos="723900" algn="l"/>
                <a:tab pos="1447800" algn="l"/>
                <a:tab pos="2171700" algn="l"/>
                <a:tab pos="2895600" algn="l"/>
              </a:tabLst>
              <a:defRPr>
                <a:solidFill>
                  <a:schemeClr val="bg1"/>
                </a:solidFill>
                <a:latin typeface="Arial" panose="020B0604020202020204" pitchFamily="34" charset="0"/>
              </a:defRPr>
            </a:lvl4pPr>
            <a:lvl5pPr marL="2057400" indent="-228600" eaLnBrk="0" hangingPunct="0">
              <a:tabLst>
                <a:tab pos="723900" algn="l"/>
                <a:tab pos="1447800" algn="l"/>
                <a:tab pos="2171700" algn="l"/>
                <a:tab pos="2895600" algn="l"/>
              </a:tabLst>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723900" algn="l"/>
                <a:tab pos="1447800" algn="l"/>
                <a:tab pos="2171700" algn="l"/>
                <a:tab pos="2895600" algn="l"/>
              </a:tabLst>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723900" algn="l"/>
                <a:tab pos="1447800" algn="l"/>
                <a:tab pos="2171700" algn="l"/>
                <a:tab pos="2895600" algn="l"/>
              </a:tabLst>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723900" algn="l"/>
                <a:tab pos="1447800" algn="l"/>
                <a:tab pos="2171700" algn="l"/>
                <a:tab pos="2895600" algn="l"/>
              </a:tabLst>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723900" algn="l"/>
                <a:tab pos="1447800" algn="l"/>
                <a:tab pos="2171700" algn="l"/>
                <a:tab pos="2895600" algn="l"/>
              </a:tabLst>
              <a:defRPr>
                <a:solidFill>
                  <a:schemeClr val="bg1"/>
                </a:solidFill>
                <a:latin typeface="Arial" panose="020B0604020202020204" pitchFamily="34" charset="0"/>
              </a:defRPr>
            </a:lvl9pPr>
          </a:lstStyle>
          <a:p>
            <a:pPr eaLnBrk="1" hangingPunct="1"/>
            <a:fld id="{7F8ABCE0-0802-44F1-9A4F-2CB942B1CA06}" type="slidenum">
              <a:rPr lang="en-GB" altLang="cs-CZ">
                <a:solidFill>
                  <a:srgbClr val="000000"/>
                </a:solidFill>
                <a:latin typeface="Times New Roman" panose="02020603050405020304" pitchFamily="18" charset="0"/>
              </a:rPr>
              <a:pPr eaLnBrk="1" hangingPunct="1"/>
              <a:t>28</a:t>
            </a:fld>
            <a:endParaRPr lang="en-GB" altLang="cs-CZ">
              <a:solidFill>
                <a:srgbClr val="000000"/>
              </a:solidFill>
              <a:latin typeface="Times New Roman" panose="02020603050405020304" pitchFamily="18" charset="0"/>
            </a:endParaRPr>
          </a:p>
        </p:txBody>
      </p:sp>
      <p:sp>
        <p:nvSpPr>
          <p:cNvPr id="31747" name="Text Box 1">
            <a:extLst>
              <a:ext uri="{FF2B5EF4-FFF2-40B4-BE49-F238E27FC236}">
                <a16:creationId xmlns:a16="http://schemas.microsoft.com/office/drawing/2014/main" id="{B1592F00-17F3-3804-AE3E-9F4E18E4130F}"/>
              </a:ext>
            </a:extLst>
          </p:cNvPr>
          <p:cNvSpPr txBox="1">
            <a:spLocks noChangeArrowheads="1"/>
          </p:cNvSpPr>
          <p:nvPr/>
        </p:nvSpPr>
        <p:spPr bwMode="auto">
          <a:xfrm>
            <a:off x="1133475" y="744538"/>
            <a:ext cx="4530725" cy="3722687"/>
          </a:xfrm>
          <a:prstGeom prst="rect">
            <a:avLst/>
          </a:prstGeom>
          <a:solidFill>
            <a:srgbClr val="FFFFFF"/>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31748" name="Rectangle 2">
            <a:extLst>
              <a:ext uri="{FF2B5EF4-FFF2-40B4-BE49-F238E27FC236}">
                <a16:creationId xmlns:a16="http://schemas.microsoft.com/office/drawing/2014/main" id="{D43E2E41-FFA6-B848-53CB-3DCA4912CD01}"/>
              </a:ext>
            </a:extLst>
          </p:cNvPr>
          <p:cNvSpPr txBox="1">
            <a:spLocks noGrp="1" noChangeArrowheads="1"/>
          </p:cNvSpPr>
          <p:nvPr>
            <p:ph type="body"/>
          </p:nvPr>
        </p:nvSpPr>
        <p:spPr>
          <a:xfrm>
            <a:off x="906463" y="4714875"/>
            <a:ext cx="4973637" cy="44545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cs-CZ" altLang="cs-CZ">
              <a:latin typeface="Times New Roman" panose="02020603050405020304" pitchFamily="18"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70" name="Rectangle 14">
            <a:extLst>
              <a:ext uri="{FF2B5EF4-FFF2-40B4-BE49-F238E27FC236}">
                <a16:creationId xmlns:a16="http://schemas.microsoft.com/office/drawing/2014/main" id="{2EE88B8A-C7DD-30DB-D53C-5F8C4B54AFA6}"/>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a:solidFill>
                  <a:schemeClr val="bg1"/>
                </a:solidFill>
                <a:latin typeface="Arial" panose="020B0604020202020204" pitchFamily="34" charset="0"/>
              </a:defRPr>
            </a:lvl1pPr>
            <a:lvl2pPr marL="742950" indent="-285750" eaLnBrk="0" hangingPunct="0">
              <a:tabLst>
                <a:tab pos="723900" algn="l"/>
                <a:tab pos="1447800" algn="l"/>
                <a:tab pos="2171700" algn="l"/>
                <a:tab pos="2895600" algn="l"/>
              </a:tabLst>
              <a:defRPr>
                <a:solidFill>
                  <a:schemeClr val="bg1"/>
                </a:solidFill>
                <a:latin typeface="Arial" panose="020B0604020202020204" pitchFamily="34" charset="0"/>
              </a:defRPr>
            </a:lvl2pPr>
            <a:lvl3pPr marL="1143000" indent="-228600" eaLnBrk="0" hangingPunct="0">
              <a:tabLst>
                <a:tab pos="723900" algn="l"/>
                <a:tab pos="1447800" algn="l"/>
                <a:tab pos="2171700" algn="l"/>
                <a:tab pos="2895600" algn="l"/>
              </a:tabLst>
              <a:defRPr>
                <a:solidFill>
                  <a:schemeClr val="bg1"/>
                </a:solidFill>
                <a:latin typeface="Arial" panose="020B0604020202020204" pitchFamily="34" charset="0"/>
              </a:defRPr>
            </a:lvl3pPr>
            <a:lvl4pPr marL="1600200" indent="-228600" eaLnBrk="0" hangingPunct="0">
              <a:tabLst>
                <a:tab pos="723900" algn="l"/>
                <a:tab pos="1447800" algn="l"/>
                <a:tab pos="2171700" algn="l"/>
                <a:tab pos="2895600" algn="l"/>
              </a:tabLst>
              <a:defRPr>
                <a:solidFill>
                  <a:schemeClr val="bg1"/>
                </a:solidFill>
                <a:latin typeface="Arial" panose="020B0604020202020204" pitchFamily="34" charset="0"/>
              </a:defRPr>
            </a:lvl4pPr>
            <a:lvl5pPr marL="2057400" indent="-228600" eaLnBrk="0" hangingPunct="0">
              <a:tabLst>
                <a:tab pos="723900" algn="l"/>
                <a:tab pos="1447800" algn="l"/>
                <a:tab pos="2171700" algn="l"/>
                <a:tab pos="2895600" algn="l"/>
              </a:tabLst>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723900" algn="l"/>
                <a:tab pos="1447800" algn="l"/>
                <a:tab pos="2171700" algn="l"/>
                <a:tab pos="2895600" algn="l"/>
              </a:tabLst>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723900" algn="l"/>
                <a:tab pos="1447800" algn="l"/>
                <a:tab pos="2171700" algn="l"/>
                <a:tab pos="2895600" algn="l"/>
              </a:tabLst>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723900" algn="l"/>
                <a:tab pos="1447800" algn="l"/>
                <a:tab pos="2171700" algn="l"/>
                <a:tab pos="2895600" algn="l"/>
              </a:tabLst>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723900" algn="l"/>
                <a:tab pos="1447800" algn="l"/>
                <a:tab pos="2171700" algn="l"/>
                <a:tab pos="2895600" algn="l"/>
              </a:tabLst>
              <a:defRPr>
                <a:solidFill>
                  <a:schemeClr val="bg1"/>
                </a:solidFill>
                <a:latin typeface="Arial" panose="020B0604020202020204" pitchFamily="34" charset="0"/>
              </a:defRPr>
            </a:lvl9pPr>
          </a:lstStyle>
          <a:p>
            <a:pPr eaLnBrk="1" hangingPunct="1"/>
            <a:fld id="{297D215E-94DC-41F6-9E5B-3E8479353FD5}" type="slidenum">
              <a:rPr lang="en-GB" altLang="cs-CZ">
                <a:solidFill>
                  <a:srgbClr val="000000"/>
                </a:solidFill>
                <a:latin typeface="Times New Roman" panose="02020603050405020304" pitchFamily="18" charset="0"/>
              </a:rPr>
              <a:pPr eaLnBrk="1" hangingPunct="1"/>
              <a:t>29</a:t>
            </a:fld>
            <a:endParaRPr lang="en-GB" altLang="cs-CZ">
              <a:solidFill>
                <a:srgbClr val="000000"/>
              </a:solidFill>
              <a:latin typeface="Times New Roman" panose="02020603050405020304" pitchFamily="18" charset="0"/>
            </a:endParaRPr>
          </a:p>
        </p:txBody>
      </p:sp>
      <p:sp>
        <p:nvSpPr>
          <p:cNvPr id="32771" name="Text Box 1">
            <a:extLst>
              <a:ext uri="{FF2B5EF4-FFF2-40B4-BE49-F238E27FC236}">
                <a16:creationId xmlns:a16="http://schemas.microsoft.com/office/drawing/2014/main" id="{A9F11F6C-8D2E-AB9C-581A-CDD3CF6DD334}"/>
              </a:ext>
            </a:extLst>
          </p:cNvPr>
          <p:cNvSpPr txBox="1">
            <a:spLocks noChangeArrowheads="1"/>
          </p:cNvSpPr>
          <p:nvPr/>
        </p:nvSpPr>
        <p:spPr bwMode="auto">
          <a:xfrm>
            <a:off x="1133475" y="744538"/>
            <a:ext cx="4530725" cy="3722687"/>
          </a:xfrm>
          <a:prstGeom prst="rect">
            <a:avLst/>
          </a:prstGeom>
          <a:solidFill>
            <a:srgbClr val="FFFFFF"/>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32772" name="Rectangle 2">
            <a:extLst>
              <a:ext uri="{FF2B5EF4-FFF2-40B4-BE49-F238E27FC236}">
                <a16:creationId xmlns:a16="http://schemas.microsoft.com/office/drawing/2014/main" id="{7912D036-3007-182F-A0D3-74BA5F797BF5}"/>
              </a:ext>
            </a:extLst>
          </p:cNvPr>
          <p:cNvSpPr txBox="1">
            <a:spLocks noGrp="1" noChangeArrowheads="1"/>
          </p:cNvSpPr>
          <p:nvPr>
            <p:ph type="body"/>
          </p:nvPr>
        </p:nvSpPr>
        <p:spPr>
          <a:xfrm>
            <a:off x="906463" y="4714875"/>
            <a:ext cx="4973637" cy="44545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cs-CZ" altLang="cs-CZ">
              <a:latin typeface="Times New Roman" panose="02020603050405020304" pitchFamily="18"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4" name="Rectangle 14">
            <a:extLst>
              <a:ext uri="{FF2B5EF4-FFF2-40B4-BE49-F238E27FC236}">
                <a16:creationId xmlns:a16="http://schemas.microsoft.com/office/drawing/2014/main" id="{25D22A0C-172F-A61F-FC9B-A883021BA6D7}"/>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a:solidFill>
                  <a:schemeClr val="bg1"/>
                </a:solidFill>
                <a:latin typeface="Arial" panose="020B0604020202020204" pitchFamily="34" charset="0"/>
              </a:defRPr>
            </a:lvl1pPr>
            <a:lvl2pPr marL="742950" indent="-285750" eaLnBrk="0" hangingPunct="0">
              <a:tabLst>
                <a:tab pos="723900" algn="l"/>
                <a:tab pos="1447800" algn="l"/>
                <a:tab pos="2171700" algn="l"/>
                <a:tab pos="2895600" algn="l"/>
              </a:tabLst>
              <a:defRPr>
                <a:solidFill>
                  <a:schemeClr val="bg1"/>
                </a:solidFill>
                <a:latin typeface="Arial" panose="020B0604020202020204" pitchFamily="34" charset="0"/>
              </a:defRPr>
            </a:lvl2pPr>
            <a:lvl3pPr marL="1143000" indent="-228600" eaLnBrk="0" hangingPunct="0">
              <a:tabLst>
                <a:tab pos="723900" algn="l"/>
                <a:tab pos="1447800" algn="l"/>
                <a:tab pos="2171700" algn="l"/>
                <a:tab pos="2895600" algn="l"/>
              </a:tabLst>
              <a:defRPr>
                <a:solidFill>
                  <a:schemeClr val="bg1"/>
                </a:solidFill>
                <a:latin typeface="Arial" panose="020B0604020202020204" pitchFamily="34" charset="0"/>
              </a:defRPr>
            </a:lvl3pPr>
            <a:lvl4pPr marL="1600200" indent="-228600" eaLnBrk="0" hangingPunct="0">
              <a:tabLst>
                <a:tab pos="723900" algn="l"/>
                <a:tab pos="1447800" algn="l"/>
                <a:tab pos="2171700" algn="l"/>
                <a:tab pos="2895600" algn="l"/>
              </a:tabLst>
              <a:defRPr>
                <a:solidFill>
                  <a:schemeClr val="bg1"/>
                </a:solidFill>
                <a:latin typeface="Arial" panose="020B0604020202020204" pitchFamily="34" charset="0"/>
              </a:defRPr>
            </a:lvl4pPr>
            <a:lvl5pPr marL="2057400" indent="-228600" eaLnBrk="0" hangingPunct="0">
              <a:tabLst>
                <a:tab pos="723900" algn="l"/>
                <a:tab pos="1447800" algn="l"/>
                <a:tab pos="2171700" algn="l"/>
                <a:tab pos="2895600" algn="l"/>
              </a:tabLst>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723900" algn="l"/>
                <a:tab pos="1447800" algn="l"/>
                <a:tab pos="2171700" algn="l"/>
                <a:tab pos="2895600" algn="l"/>
              </a:tabLst>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723900" algn="l"/>
                <a:tab pos="1447800" algn="l"/>
                <a:tab pos="2171700" algn="l"/>
                <a:tab pos="2895600" algn="l"/>
              </a:tabLst>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723900" algn="l"/>
                <a:tab pos="1447800" algn="l"/>
                <a:tab pos="2171700" algn="l"/>
                <a:tab pos="2895600" algn="l"/>
              </a:tabLst>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723900" algn="l"/>
                <a:tab pos="1447800" algn="l"/>
                <a:tab pos="2171700" algn="l"/>
                <a:tab pos="2895600" algn="l"/>
              </a:tabLst>
              <a:defRPr>
                <a:solidFill>
                  <a:schemeClr val="bg1"/>
                </a:solidFill>
                <a:latin typeface="Arial" panose="020B0604020202020204" pitchFamily="34" charset="0"/>
              </a:defRPr>
            </a:lvl9pPr>
          </a:lstStyle>
          <a:p>
            <a:pPr eaLnBrk="1" hangingPunct="1"/>
            <a:fld id="{B7A16E02-B786-4DFA-8D7A-B48B50092CD4}" type="slidenum">
              <a:rPr lang="en-GB" altLang="cs-CZ">
                <a:solidFill>
                  <a:srgbClr val="000000"/>
                </a:solidFill>
                <a:latin typeface="Times New Roman" panose="02020603050405020304" pitchFamily="18" charset="0"/>
              </a:rPr>
              <a:pPr eaLnBrk="1" hangingPunct="1"/>
              <a:t>30</a:t>
            </a:fld>
            <a:endParaRPr lang="en-GB" altLang="cs-CZ">
              <a:solidFill>
                <a:srgbClr val="000000"/>
              </a:solidFill>
              <a:latin typeface="Times New Roman" panose="02020603050405020304" pitchFamily="18" charset="0"/>
            </a:endParaRPr>
          </a:p>
        </p:txBody>
      </p:sp>
      <p:sp>
        <p:nvSpPr>
          <p:cNvPr id="33795" name="Text Box 1">
            <a:extLst>
              <a:ext uri="{FF2B5EF4-FFF2-40B4-BE49-F238E27FC236}">
                <a16:creationId xmlns:a16="http://schemas.microsoft.com/office/drawing/2014/main" id="{69699C7E-DDA3-370F-AC8C-213955FD7429}"/>
              </a:ext>
            </a:extLst>
          </p:cNvPr>
          <p:cNvSpPr txBox="1">
            <a:spLocks noChangeArrowheads="1"/>
          </p:cNvSpPr>
          <p:nvPr/>
        </p:nvSpPr>
        <p:spPr bwMode="auto">
          <a:xfrm>
            <a:off x="1133475" y="744538"/>
            <a:ext cx="4530725" cy="3722687"/>
          </a:xfrm>
          <a:prstGeom prst="rect">
            <a:avLst/>
          </a:prstGeom>
          <a:solidFill>
            <a:srgbClr val="FFFFFF"/>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33796" name="Rectangle 2">
            <a:extLst>
              <a:ext uri="{FF2B5EF4-FFF2-40B4-BE49-F238E27FC236}">
                <a16:creationId xmlns:a16="http://schemas.microsoft.com/office/drawing/2014/main" id="{FD102209-38F4-D9BB-FFBC-11A53EFBE744}"/>
              </a:ext>
            </a:extLst>
          </p:cNvPr>
          <p:cNvSpPr txBox="1">
            <a:spLocks noGrp="1" noChangeArrowheads="1"/>
          </p:cNvSpPr>
          <p:nvPr>
            <p:ph type="body"/>
          </p:nvPr>
        </p:nvSpPr>
        <p:spPr>
          <a:xfrm>
            <a:off x="906463" y="4714875"/>
            <a:ext cx="4973637" cy="44545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cs-CZ" altLang="cs-CZ">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Zástupný symbol pro obrázek snímku 1"/>
          <p:cNvSpPr>
            <a:spLocks noGrp="1" noRot="1" noChangeAspect="1" noTextEdit="1"/>
          </p:cNvSpPr>
          <p:nvPr>
            <p:ph type="sldImg"/>
          </p:nvPr>
        </p:nvSpPr>
        <p:spPr>
          <a:ln/>
        </p:spPr>
      </p:sp>
      <p:sp>
        <p:nvSpPr>
          <p:cNvPr id="75779" name="Zástupný symbol pro poznámky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ltLang="cs-CZ"/>
          </a:p>
        </p:txBody>
      </p:sp>
      <p:sp>
        <p:nvSpPr>
          <p:cNvPr id="75780" name="Zástupný symbol pro číslo snímku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B50B156-D70D-47C5-B63E-47DA2AC42B44}" type="slidenum">
              <a:rPr lang="cs-CZ" altLang="cs-CZ" smtClean="0"/>
              <a:pPr eaLnBrk="1" hangingPunct="1"/>
              <a:t>7</a:t>
            </a:fld>
            <a:endParaRPr lang="cs-CZ" altLang="cs-CZ"/>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8" name="Rectangle 14">
            <a:extLst>
              <a:ext uri="{FF2B5EF4-FFF2-40B4-BE49-F238E27FC236}">
                <a16:creationId xmlns:a16="http://schemas.microsoft.com/office/drawing/2014/main" id="{CD3CD280-BA23-EB1E-6D79-3FA72F080A57}"/>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a:solidFill>
                  <a:schemeClr val="bg1"/>
                </a:solidFill>
                <a:latin typeface="Arial" panose="020B0604020202020204" pitchFamily="34" charset="0"/>
              </a:defRPr>
            </a:lvl1pPr>
            <a:lvl2pPr marL="742950" indent="-285750" eaLnBrk="0" hangingPunct="0">
              <a:tabLst>
                <a:tab pos="723900" algn="l"/>
                <a:tab pos="1447800" algn="l"/>
                <a:tab pos="2171700" algn="l"/>
                <a:tab pos="2895600" algn="l"/>
              </a:tabLst>
              <a:defRPr>
                <a:solidFill>
                  <a:schemeClr val="bg1"/>
                </a:solidFill>
                <a:latin typeface="Arial" panose="020B0604020202020204" pitchFamily="34" charset="0"/>
              </a:defRPr>
            </a:lvl2pPr>
            <a:lvl3pPr marL="1143000" indent="-228600" eaLnBrk="0" hangingPunct="0">
              <a:tabLst>
                <a:tab pos="723900" algn="l"/>
                <a:tab pos="1447800" algn="l"/>
                <a:tab pos="2171700" algn="l"/>
                <a:tab pos="2895600" algn="l"/>
              </a:tabLst>
              <a:defRPr>
                <a:solidFill>
                  <a:schemeClr val="bg1"/>
                </a:solidFill>
                <a:latin typeface="Arial" panose="020B0604020202020204" pitchFamily="34" charset="0"/>
              </a:defRPr>
            </a:lvl3pPr>
            <a:lvl4pPr marL="1600200" indent="-228600" eaLnBrk="0" hangingPunct="0">
              <a:tabLst>
                <a:tab pos="723900" algn="l"/>
                <a:tab pos="1447800" algn="l"/>
                <a:tab pos="2171700" algn="l"/>
                <a:tab pos="2895600" algn="l"/>
              </a:tabLst>
              <a:defRPr>
                <a:solidFill>
                  <a:schemeClr val="bg1"/>
                </a:solidFill>
                <a:latin typeface="Arial" panose="020B0604020202020204" pitchFamily="34" charset="0"/>
              </a:defRPr>
            </a:lvl4pPr>
            <a:lvl5pPr marL="2057400" indent="-228600" eaLnBrk="0" hangingPunct="0">
              <a:tabLst>
                <a:tab pos="723900" algn="l"/>
                <a:tab pos="1447800" algn="l"/>
                <a:tab pos="2171700" algn="l"/>
                <a:tab pos="2895600" algn="l"/>
              </a:tabLst>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723900" algn="l"/>
                <a:tab pos="1447800" algn="l"/>
                <a:tab pos="2171700" algn="l"/>
                <a:tab pos="2895600" algn="l"/>
              </a:tabLst>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723900" algn="l"/>
                <a:tab pos="1447800" algn="l"/>
                <a:tab pos="2171700" algn="l"/>
                <a:tab pos="2895600" algn="l"/>
              </a:tabLst>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723900" algn="l"/>
                <a:tab pos="1447800" algn="l"/>
                <a:tab pos="2171700" algn="l"/>
                <a:tab pos="2895600" algn="l"/>
              </a:tabLst>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723900" algn="l"/>
                <a:tab pos="1447800" algn="l"/>
                <a:tab pos="2171700" algn="l"/>
                <a:tab pos="2895600" algn="l"/>
              </a:tabLst>
              <a:defRPr>
                <a:solidFill>
                  <a:schemeClr val="bg1"/>
                </a:solidFill>
                <a:latin typeface="Arial" panose="020B0604020202020204" pitchFamily="34" charset="0"/>
              </a:defRPr>
            </a:lvl9pPr>
          </a:lstStyle>
          <a:p>
            <a:pPr eaLnBrk="1" hangingPunct="1"/>
            <a:fld id="{DAC156A3-8192-473C-987D-3E8696A446E3}" type="slidenum">
              <a:rPr lang="en-GB" altLang="cs-CZ">
                <a:solidFill>
                  <a:srgbClr val="000000"/>
                </a:solidFill>
                <a:latin typeface="Times New Roman" panose="02020603050405020304" pitchFamily="18" charset="0"/>
              </a:rPr>
              <a:pPr eaLnBrk="1" hangingPunct="1"/>
              <a:t>31</a:t>
            </a:fld>
            <a:endParaRPr lang="en-GB" altLang="cs-CZ">
              <a:solidFill>
                <a:srgbClr val="000000"/>
              </a:solidFill>
              <a:latin typeface="Times New Roman" panose="02020603050405020304" pitchFamily="18" charset="0"/>
            </a:endParaRPr>
          </a:p>
        </p:txBody>
      </p:sp>
      <p:sp>
        <p:nvSpPr>
          <p:cNvPr id="34819" name="Text Box 1">
            <a:extLst>
              <a:ext uri="{FF2B5EF4-FFF2-40B4-BE49-F238E27FC236}">
                <a16:creationId xmlns:a16="http://schemas.microsoft.com/office/drawing/2014/main" id="{61B11CB1-1147-8425-8B7E-3BC4231C2380}"/>
              </a:ext>
            </a:extLst>
          </p:cNvPr>
          <p:cNvSpPr txBox="1">
            <a:spLocks noChangeArrowheads="1"/>
          </p:cNvSpPr>
          <p:nvPr/>
        </p:nvSpPr>
        <p:spPr bwMode="auto">
          <a:xfrm>
            <a:off x="1133475" y="744538"/>
            <a:ext cx="4530725" cy="3722687"/>
          </a:xfrm>
          <a:prstGeom prst="rect">
            <a:avLst/>
          </a:prstGeom>
          <a:solidFill>
            <a:srgbClr val="FFFFFF"/>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34820" name="Rectangle 2">
            <a:extLst>
              <a:ext uri="{FF2B5EF4-FFF2-40B4-BE49-F238E27FC236}">
                <a16:creationId xmlns:a16="http://schemas.microsoft.com/office/drawing/2014/main" id="{5A22927C-0257-44AB-5621-581E428258EF}"/>
              </a:ext>
            </a:extLst>
          </p:cNvPr>
          <p:cNvSpPr txBox="1">
            <a:spLocks noGrp="1" noChangeArrowheads="1"/>
          </p:cNvSpPr>
          <p:nvPr>
            <p:ph type="body"/>
          </p:nvPr>
        </p:nvSpPr>
        <p:spPr>
          <a:xfrm>
            <a:off x="906463" y="4714875"/>
            <a:ext cx="4973637" cy="44545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cs-CZ" altLang="cs-CZ">
              <a:latin typeface="Times New Roman" panose="02020603050405020304" pitchFamily="18"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842" name="Rectangle 14">
            <a:extLst>
              <a:ext uri="{FF2B5EF4-FFF2-40B4-BE49-F238E27FC236}">
                <a16:creationId xmlns:a16="http://schemas.microsoft.com/office/drawing/2014/main" id="{E809623C-0392-55C4-9649-0967487FDF4A}"/>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a:solidFill>
                  <a:schemeClr val="bg1"/>
                </a:solidFill>
                <a:latin typeface="Arial" panose="020B0604020202020204" pitchFamily="34" charset="0"/>
              </a:defRPr>
            </a:lvl1pPr>
            <a:lvl2pPr marL="742950" indent="-285750" eaLnBrk="0" hangingPunct="0">
              <a:tabLst>
                <a:tab pos="723900" algn="l"/>
                <a:tab pos="1447800" algn="l"/>
                <a:tab pos="2171700" algn="l"/>
                <a:tab pos="2895600" algn="l"/>
              </a:tabLst>
              <a:defRPr>
                <a:solidFill>
                  <a:schemeClr val="bg1"/>
                </a:solidFill>
                <a:latin typeface="Arial" panose="020B0604020202020204" pitchFamily="34" charset="0"/>
              </a:defRPr>
            </a:lvl2pPr>
            <a:lvl3pPr marL="1143000" indent="-228600" eaLnBrk="0" hangingPunct="0">
              <a:tabLst>
                <a:tab pos="723900" algn="l"/>
                <a:tab pos="1447800" algn="l"/>
                <a:tab pos="2171700" algn="l"/>
                <a:tab pos="2895600" algn="l"/>
              </a:tabLst>
              <a:defRPr>
                <a:solidFill>
                  <a:schemeClr val="bg1"/>
                </a:solidFill>
                <a:latin typeface="Arial" panose="020B0604020202020204" pitchFamily="34" charset="0"/>
              </a:defRPr>
            </a:lvl3pPr>
            <a:lvl4pPr marL="1600200" indent="-228600" eaLnBrk="0" hangingPunct="0">
              <a:tabLst>
                <a:tab pos="723900" algn="l"/>
                <a:tab pos="1447800" algn="l"/>
                <a:tab pos="2171700" algn="l"/>
                <a:tab pos="2895600" algn="l"/>
              </a:tabLst>
              <a:defRPr>
                <a:solidFill>
                  <a:schemeClr val="bg1"/>
                </a:solidFill>
                <a:latin typeface="Arial" panose="020B0604020202020204" pitchFamily="34" charset="0"/>
              </a:defRPr>
            </a:lvl4pPr>
            <a:lvl5pPr marL="2057400" indent="-228600" eaLnBrk="0" hangingPunct="0">
              <a:tabLst>
                <a:tab pos="723900" algn="l"/>
                <a:tab pos="1447800" algn="l"/>
                <a:tab pos="2171700" algn="l"/>
                <a:tab pos="2895600" algn="l"/>
              </a:tabLst>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723900" algn="l"/>
                <a:tab pos="1447800" algn="l"/>
                <a:tab pos="2171700" algn="l"/>
                <a:tab pos="2895600" algn="l"/>
              </a:tabLst>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723900" algn="l"/>
                <a:tab pos="1447800" algn="l"/>
                <a:tab pos="2171700" algn="l"/>
                <a:tab pos="2895600" algn="l"/>
              </a:tabLst>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723900" algn="l"/>
                <a:tab pos="1447800" algn="l"/>
                <a:tab pos="2171700" algn="l"/>
                <a:tab pos="2895600" algn="l"/>
              </a:tabLst>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723900" algn="l"/>
                <a:tab pos="1447800" algn="l"/>
                <a:tab pos="2171700" algn="l"/>
                <a:tab pos="2895600" algn="l"/>
              </a:tabLst>
              <a:defRPr>
                <a:solidFill>
                  <a:schemeClr val="bg1"/>
                </a:solidFill>
                <a:latin typeface="Arial" panose="020B0604020202020204" pitchFamily="34" charset="0"/>
              </a:defRPr>
            </a:lvl9pPr>
          </a:lstStyle>
          <a:p>
            <a:pPr eaLnBrk="1" hangingPunct="1"/>
            <a:fld id="{35B78C32-777E-4DE7-A347-31993BC46F10}" type="slidenum">
              <a:rPr lang="en-GB" altLang="cs-CZ">
                <a:solidFill>
                  <a:srgbClr val="000000"/>
                </a:solidFill>
                <a:latin typeface="Times New Roman" panose="02020603050405020304" pitchFamily="18" charset="0"/>
              </a:rPr>
              <a:pPr eaLnBrk="1" hangingPunct="1"/>
              <a:t>32</a:t>
            </a:fld>
            <a:endParaRPr lang="en-GB" altLang="cs-CZ">
              <a:solidFill>
                <a:srgbClr val="000000"/>
              </a:solidFill>
              <a:latin typeface="Times New Roman" panose="02020603050405020304" pitchFamily="18" charset="0"/>
            </a:endParaRPr>
          </a:p>
        </p:txBody>
      </p:sp>
      <p:sp>
        <p:nvSpPr>
          <p:cNvPr id="35843" name="Text Box 1">
            <a:extLst>
              <a:ext uri="{FF2B5EF4-FFF2-40B4-BE49-F238E27FC236}">
                <a16:creationId xmlns:a16="http://schemas.microsoft.com/office/drawing/2014/main" id="{09629529-D7AE-FC87-B430-A20DB53569FA}"/>
              </a:ext>
            </a:extLst>
          </p:cNvPr>
          <p:cNvSpPr txBox="1">
            <a:spLocks noChangeArrowheads="1"/>
          </p:cNvSpPr>
          <p:nvPr/>
        </p:nvSpPr>
        <p:spPr bwMode="auto">
          <a:xfrm>
            <a:off x="1133475" y="744538"/>
            <a:ext cx="4530725" cy="3722687"/>
          </a:xfrm>
          <a:prstGeom prst="rect">
            <a:avLst/>
          </a:prstGeom>
          <a:solidFill>
            <a:srgbClr val="FFFFFF"/>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35844" name="Rectangle 2">
            <a:extLst>
              <a:ext uri="{FF2B5EF4-FFF2-40B4-BE49-F238E27FC236}">
                <a16:creationId xmlns:a16="http://schemas.microsoft.com/office/drawing/2014/main" id="{ED887496-7776-1683-15DC-61761ADB6323}"/>
              </a:ext>
            </a:extLst>
          </p:cNvPr>
          <p:cNvSpPr txBox="1">
            <a:spLocks noGrp="1" noChangeArrowheads="1"/>
          </p:cNvSpPr>
          <p:nvPr>
            <p:ph type="body"/>
          </p:nvPr>
        </p:nvSpPr>
        <p:spPr>
          <a:xfrm>
            <a:off x="906463" y="4714875"/>
            <a:ext cx="4973637" cy="44545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cs-CZ" altLang="cs-CZ">
              <a:latin typeface="Times New Roman" panose="02020603050405020304" pitchFamily="18"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6" name="Rectangle 14">
            <a:extLst>
              <a:ext uri="{FF2B5EF4-FFF2-40B4-BE49-F238E27FC236}">
                <a16:creationId xmlns:a16="http://schemas.microsoft.com/office/drawing/2014/main" id="{C6FA856B-1F9D-F565-DAE1-BB09B228EC66}"/>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a:solidFill>
                  <a:schemeClr val="bg1"/>
                </a:solidFill>
                <a:latin typeface="Arial" panose="020B0604020202020204" pitchFamily="34" charset="0"/>
              </a:defRPr>
            </a:lvl1pPr>
            <a:lvl2pPr marL="742950" indent="-285750" eaLnBrk="0" hangingPunct="0">
              <a:tabLst>
                <a:tab pos="723900" algn="l"/>
                <a:tab pos="1447800" algn="l"/>
                <a:tab pos="2171700" algn="l"/>
                <a:tab pos="2895600" algn="l"/>
              </a:tabLst>
              <a:defRPr>
                <a:solidFill>
                  <a:schemeClr val="bg1"/>
                </a:solidFill>
                <a:latin typeface="Arial" panose="020B0604020202020204" pitchFamily="34" charset="0"/>
              </a:defRPr>
            </a:lvl2pPr>
            <a:lvl3pPr marL="1143000" indent="-228600" eaLnBrk="0" hangingPunct="0">
              <a:tabLst>
                <a:tab pos="723900" algn="l"/>
                <a:tab pos="1447800" algn="l"/>
                <a:tab pos="2171700" algn="l"/>
                <a:tab pos="2895600" algn="l"/>
              </a:tabLst>
              <a:defRPr>
                <a:solidFill>
                  <a:schemeClr val="bg1"/>
                </a:solidFill>
                <a:latin typeface="Arial" panose="020B0604020202020204" pitchFamily="34" charset="0"/>
              </a:defRPr>
            </a:lvl3pPr>
            <a:lvl4pPr marL="1600200" indent="-228600" eaLnBrk="0" hangingPunct="0">
              <a:tabLst>
                <a:tab pos="723900" algn="l"/>
                <a:tab pos="1447800" algn="l"/>
                <a:tab pos="2171700" algn="l"/>
                <a:tab pos="2895600" algn="l"/>
              </a:tabLst>
              <a:defRPr>
                <a:solidFill>
                  <a:schemeClr val="bg1"/>
                </a:solidFill>
                <a:latin typeface="Arial" panose="020B0604020202020204" pitchFamily="34" charset="0"/>
              </a:defRPr>
            </a:lvl4pPr>
            <a:lvl5pPr marL="2057400" indent="-228600" eaLnBrk="0" hangingPunct="0">
              <a:tabLst>
                <a:tab pos="723900" algn="l"/>
                <a:tab pos="1447800" algn="l"/>
                <a:tab pos="2171700" algn="l"/>
                <a:tab pos="2895600" algn="l"/>
              </a:tabLst>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723900" algn="l"/>
                <a:tab pos="1447800" algn="l"/>
                <a:tab pos="2171700" algn="l"/>
                <a:tab pos="2895600" algn="l"/>
              </a:tabLst>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723900" algn="l"/>
                <a:tab pos="1447800" algn="l"/>
                <a:tab pos="2171700" algn="l"/>
                <a:tab pos="2895600" algn="l"/>
              </a:tabLst>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723900" algn="l"/>
                <a:tab pos="1447800" algn="l"/>
                <a:tab pos="2171700" algn="l"/>
                <a:tab pos="2895600" algn="l"/>
              </a:tabLst>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723900" algn="l"/>
                <a:tab pos="1447800" algn="l"/>
                <a:tab pos="2171700" algn="l"/>
                <a:tab pos="2895600" algn="l"/>
              </a:tabLst>
              <a:defRPr>
                <a:solidFill>
                  <a:schemeClr val="bg1"/>
                </a:solidFill>
                <a:latin typeface="Arial" panose="020B0604020202020204" pitchFamily="34" charset="0"/>
              </a:defRPr>
            </a:lvl9pPr>
          </a:lstStyle>
          <a:p>
            <a:pPr eaLnBrk="1" hangingPunct="1"/>
            <a:fld id="{A41F7C8F-EC26-49AF-8CF7-0B61482A9B6E}" type="slidenum">
              <a:rPr lang="en-GB" altLang="cs-CZ">
                <a:solidFill>
                  <a:srgbClr val="000000"/>
                </a:solidFill>
                <a:latin typeface="Times New Roman" panose="02020603050405020304" pitchFamily="18" charset="0"/>
              </a:rPr>
              <a:pPr eaLnBrk="1" hangingPunct="1"/>
              <a:t>33</a:t>
            </a:fld>
            <a:endParaRPr lang="en-GB" altLang="cs-CZ">
              <a:solidFill>
                <a:srgbClr val="000000"/>
              </a:solidFill>
              <a:latin typeface="Times New Roman" panose="02020603050405020304" pitchFamily="18" charset="0"/>
            </a:endParaRPr>
          </a:p>
        </p:txBody>
      </p:sp>
      <p:sp>
        <p:nvSpPr>
          <p:cNvPr id="36867" name="Text Box 1">
            <a:extLst>
              <a:ext uri="{FF2B5EF4-FFF2-40B4-BE49-F238E27FC236}">
                <a16:creationId xmlns:a16="http://schemas.microsoft.com/office/drawing/2014/main" id="{47CA95DA-B41C-E320-42BF-541F31B2A8C2}"/>
              </a:ext>
            </a:extLst>
          </p:cNvPr>
          <p:cNvSpPr txBox="1">
            <a:spLocks noChangeArrowheads="1"/>
          </p:cNvSpPr>
          <p:nvPr/>
        </p:nvSpPr>
        <p:spPr bwMode="auto">
          <a:xfrm>
            <a:off x="1133475" y="744538"/>
            <a:ext cx="4530725" cy="3722687"/>
          </a:xfrm>
          <a:prstGeom prst="rect">
            <a:avLst/>
          </a:prstGeom>
          <a:solidFill>
            <a:srgbClr val="FFFFFF"/>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36868" name="Rectangle 2">
            <a:extLst>
              <a:ext uri="{FF2B5EF4-FFF2-40B4-BE49-F238E27FC236}">
                <a16:creationId xmlns:a16="http://schemas.microsoft.com/office/drawing/2014/main" id="{7EAAEB5F-2216-8F98-CC3F-D676E36AEC7B}"/>
              </a:ext>
            </a:extLst>
          </p:cNvPr>
          <p:cNvSpPr txBox="1">
            <a:spLocks noGrp="1" noChangeArrowheads="1"/>
          </p:cNvSpPr>
          <p:nvPr>
            <p:ph type="body"/>
          </p:nvPr>
        </p:nvSpPr>
        <p:spPr>
          <a:xfrm>
            <a:off x="906463" y="4714875"/>
            <a:ext cx="4973637" cy="44545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cs-CZ" altLang="cs-CZ">
              <a:latin typeface="Times New Roman" panose="02020603050405020304" pitchFamily="18"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90" name="Rectangle 14">
            <a:extLst>
              <a:ext uri="{FF2B5EF4-FFF2-40B4-BE49-F238E27FC236}">
                <a16:creationId xmlns:a16="http://schemas.microsoft.com/office/drawing/2014/main" id="{AC568EF0-20A0-9439-0A61-E20A1F99F2AD}"/>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a:solidFill>
                  <a:schemeClr val="bg1"/>
                </a:solidFill>
                <a:latin typeface="Arial" panose="020B0604020202020204" pitchFamily="34" charset="0"/>
              </a:defRPr>
            </a:lvl1pPr>
            <a:lvl2pPr marL="742950" indent="-285750" eaLnBrk="0" hangingPunct="0">
              <a:tabLst>
                <a:tab pos="723900" algn="l"/>
                <a:tab pos="1447800" algn="l"/>
                <a:tab pos="2171700" algn="l"/>
                <a:tab pos="2895600" algn="l"/>
              </a:tabLst>
              <a:defRPr>
                <a:solidFill>
                  <a:schemeClr val="bg1"/>
                </a:solidFill>
                <a:latin typeface="Arial" panose="020B0604020202020204" pitchFamily="34" charset="0"/>
              </a:defRPr>
            </a:lvl2pPr>
            <a:lvl3pPr marL="1143000" indent="-228600" eaLnBrk="0" hangingPunct="0">
              <a:tabLst>
                <a:tab pos="723900" algn="l"/>
                <a:tab pos="1447800" algn="l"/>
                <a:tab pos="2171700" algn="l"/>
                <a:tab pos="2895600" algn="l"/>
              </a:tabLst>
              <a:defRPr>
                <a:solidFill>
                  <a:schemeClr val="bg1"/>
                </a:solidFill>
                <a:latin typeface="Arial" panose="020B0604020202020204" pitchFamily="34" charset="0"/>
              </a:defRPr>
            </a:lvl3pPr>
            <a:lvl4pPr marL="1600200" indent="-228600" eaLnBrk="0" hangingPunct="0">
              <a:tabLst>
                <a:tab pos="723900" algn="l"/>
                <a:tab pos="1447800" algn="l"/>
                <a:tab pos="2171700" algn="l"/>
                <a:tab pos="2895600" algn="l"/>
              </a:tabLst>
              <a:defRPr>
                <a:solidFill>
                  <a:schemeClr val="bg1"/>
                </a:solidFill>
                <a:latin typeface="Arial" panose="020B0604020202020204" pitchFamily="34" charset="0"/>
              </a:defRPr>
            </a:lvl4pPr>
            <a:lvl5pPr marL="2057400" indent="-228600" eaLnBrk="0" hangingPunct="0">
              <a:tabLst>
                <a:tab pos="723900" algn="l"/>
                <a:tab pos="1447800" algn="l"/>
                <a:tab pos="2171700" algn="l"/>
                <a:tab pos="2895600" algn="l"/>
              </a:tabLst>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723900" algn="l"/>
                <a:tab pos="1447800" algn="l"/>
                <a:tab pos="2171700" algn="l"/>
                <a:tab pos="2895600" algn="l"/>
              </a:tabLst>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723900" algn="l"/>
                <a:tab pos="1447800" algn="l"/>
                <a:tab pos="2171700" algn="l"/>
                <a:tab pos="2895600" algn="l"/>
              </a:tabLst>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723900" algn="l"/>
                <a:tab pos="1447800" algn="l"/>
                <a:tab pos="2171700" algn="l"/>
                <a:tab pos="2895600" algn="l"/>
              </a:tabLst>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723900" algn="l"/>
                <a:tab pos="1447800" algn="l"/>
                <a:tab pos="2171700" algn="l"/>
                <a:tab pos="2895600" algn="l"/>
              </a:tabLst>
              <a:defRPr>
                <a:solidFill>
                  <a:schemeClr val="bg1"/>
                </a:solidFill>
                <a:latin typeface="Arial" panose="020B0604020202020204" pitchFamily="34" charset="0"/>
              </a:defRPr>
            </a:lvl9pPr>
          </a:lstStyle>
          <a:p>
            <a:pPr eaLnBrk="1" hangingPunct="1"/>
            <a:fld id="{FAA369D7-ABBB-449E-A31F-B4EB9C76715E}" type="slidenum">
              <a:rPr lang="en-GB" altLang="cs-CZ">
                <a:solidFill>
                  <a:srgbClr val="000000"/>
                </a:solidFill>
                <a:latin typeface="Times New Roman" panose="02020603050405020304" pitchFamily="18" charset="0"/>
              </a:rPr>
              <a:pPr eaLnBrk="1" hangingPunct="1"/>
              <a:t>34</a:t>
            </a:fld>
            <a:endParaRPr lang="en-GB" altLang="cs-CZ">
              <a:solidFill>
                <a:srgbClr val="000000"/>
              </a:solidFill>
              <a:latin typeface="Times New Roman" panose="02020603050405020304" pitchFamily="18" charset="0"/>
            </a:endParaRPr>
          </a:p>
        </p:txBody>
      </p:sp>
      <p:sp>
        <p:nvSpPr>
          <p:cNvPr id="37891" name="Text Box 1">
            <a:extLst>
              <a:ext uri="{FF2B5EF4-FFF2-40B4-BE49-F238E27FC236}">
                <a16:creationId xmlns:a16="http://schemas.microsoft.com/office/drawing/2014/main" id="{BEF51559-CFA1-13F2-0DEB-0ED51CFADE36}"/>
              </a:ext>
            </a:extLst>
          </p:cNvPr>
          <p:cNvSpPr txBox="1">
            <a:spLocks noChangeArrowheads="1"/>
          </p:cNvSpPr>
          <p:nvPr/>
        </p:nvSpPr>
        <p:spPr bwMode="auto">
          <a:xfrm>
            <a:off x="1133475" y="744538"/>
            <a:ext cx="4530725" cy="3722687"/>
          </a:xfrm>
          <a:prstGeom prst="rect">
            <a:avLst/>
          </a:prstGeom>
          <a:solidFill>
            <a:srgbClr val="FFFFFF"/>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37892" name="Rectangle 2">
            <a:extLst>
              <a:ext uri="{FF2B5EF4-FFF2-40B4-BE49-F238E27FC236}">
                <a16:creationId xmlns:a16="http://schemas.microsoft.com/office/drawing/2014/main" id="{7E43882C-AACC-1222-2E94-BEECBF6093BF}"/>
              </a:ext>
            </a:extLst>
          </p:cNvPr>
          <p:cNvSpPr txBox="1">
            <a:spLocks noGrp="1" noChangeArrowheads="1"/>
          </p:cNvSpPr>
          <p:nvPr>
            <p:ph type="body"/>
          </p:nvPr>
        </p:nvSpPr>
        <p:spPr>
          <a:xfrm>
            <a:off x="906463" y="4714875"/>
            <a:ext cx="4973637" cy="44545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cs-CZ" altLang="cs-CZ">
              <a:latin typeface="Times New Roman" panose="02020603050405020304" pitchFamily="18"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4" name="Rectangle 14">
            <a:extLst>
              <a:ext uri="{FF2B5EF4-FFF2-40B4-BE49-F238E27FC236}">
                <a16:creationId xmlns:a16="http://schemas.microsoft.com/office/drawing/2014/main" id="{E753E97F-408F-C417-E168-BF30CF0A0CD5}"/>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a:solidFill>
                  <a:schemeClr val="bg1"/>
                </a:solidFill>
                <a:latin typeface="Arial" panose="020B0604020202020204" pitchFamily="34" charset="0"/>
              </a:defRPr>
            </a:lvl1pPr>
            <a:lvl2pPr marL="742950" indent="-285750" eaLnBrk="0" hangingPunct="0">
              <a:tabLst>
                <a:tab pos="723900" algn="l"/>
                <a:tab pos="1447800" algn="l"/>
                <a:tab pos="2171700" algn="l"/>
                <a:tab pos="2895600" algn="l"/>
              </a:tabLst>
              <a:defRPr>
                <a:solidFill>
                  <a:schemeClr val="bg1"/>
                </a:solidFill>
                <a:latin typeface="Arial" panose="020B0604020202020204" pitchFamily="34" charset="0"/>
              </a:defRPr>
            </a:lvl2pPr>
            <a:lvl3pPr marL="1143000" indent="-228600" eaLnBrk="0" hangingPunct="0">
              <a:tabLst>
                <a:tab pos="723900" algn="l"/>
                <a:tab pos="1447800" algn="l"/>
                <a:tab pos="2171700" algn="l"/>
                <a:tab pos="2895600" algn="l"/>
              </a:tabLst>
              <a:defRPr>
                <a:solidFill>
                  <a:schemeClr val="bg1"/>
                </a:solidFill>
                <a:latin typeface="Arial" panose="020B0604020202020204" pitchFamily="34" charset="0"/>
              </a:defRPr>
            </a:lvl3pPr>
            <a:lvl4pPr marL="1600200" indent="-228600" eaLnBrk="0" hangingPunct="0">
              <a:tabLst>
                <a:tab pos="723900" algn="l"/>
                <a:tab pos="1447800" algn="l"/>
                <a:tab pos="2171700" algn="l"/>
                <a:tab pos="2895600" algn="l"/>
              </a:tabLst>
              <a:defRPr>
                <a:solidFill>
                  <a:schemeClr val="bg1"/>
                </a:solidFill>
                <a:latin typeface="Arial" panose="020B0604020202020204" pitchFamily="34" charset="0"/>
              </a:defRPr>
            </a:lvl4pPr>
            <a:lvl5pPr marL="2057400" indent="-228600" eaLnBrk="0" hangingPunct="0">
              <a:tabLst>
                <a:tab pos="723900" algn="l"/>
                <a:tab pos="1447800" algn="l"/>
                <a:tab pos="2171700" algn="l"/>
                <a:tab pos="2895600" algn="l"/>
              </a:tabLst>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723900" algn="l"/>
                <a:tab pos="1447800" algn="l"/>
                <a:tab pos="2171700" algn="l"/>
                <a:tab pos="2895600" algn="l"/>
              </a:tabLst>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723900" algn="l"/>
                <a:tab pos="1447800" algn="l"/>
                <a:tab pos="2171700" algn="l"/>
                <a:tab pos="2895600" algn="l"/>
              </a:tabLst>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723900" algn="l"/>
                <a:tab pos="1447800" algn="l"/>
                <a:tab pos="2171700" algn="l"/>
                <a:tab pos="2895600" algn="l"/>
              </a:tabLst>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723900" algn="l"/>
                <a:tab pos="1447800" algn="l"/>
                <a:tab pos="2171700" algn="l"/>
                <a:tab pos="2895600" algn="l"/>
              </a:tabLst>
              <a:defRPr>
                <a:solidFill>
                  <a:schemeClr val="bg1"/>
                </a:solidFill>
                <a:latin typeface="Arial" panose="020B0604020202020204" pitchFamily="34" charset="0"/>
              </a:defRPr>
            </a:lvl9pPr>
          </a:lstStyle>
          <a:p>
            <a:pPr eaLnBrk="1" hangingPunct="1"/>
            <a:fld id="{8CBBB860-3CA9-409F-BC3A-65902B5F6FEC}" type="slidenum">
              <a:rPr lang="en-GB" altLang="cs-CZ">
                <a:solidFill>
                  <a:srgbClr val="000000"/>
                </a:solidFill>
                <a:latin typeface="Times New Roman" panose="02020603050405020304" pitchFamily="18" charset="0"/>
              </a:rPr>
              <a:pPr eaLnBrk="1" hangingPunct="1"/>
              <a:t>35</a:t>
            </a:fld>
            <a:endParaRPr lang="en-GB" altLang="cs-CZ">
              <a:solidFill>
                <a:srgbClr val="000000"/>
              </a:solidFill>
              <a:latin typeface="Times New Roman" panose="02020603050405020304" pitchFamily="18" charset="0"/>
            </a:endParaRPr>
          </a:p>
        </p:txBody>
      </p:sp>
      <p:sp>
        <p:nvSpPr>
          <p:cNvPr id="38915" name="Text Box 1">
            <a:extLst>
              <a:ext uri="{FF2B5EF4-FFF2-40B4-BE49-F238E27FC236}">
                <a16:creationId xmlns:a16="http://schemas.microsoft.com/office/drawing/2014/main" id="{B6AE6BC5-DBF1-B42C-F4C9-C787FEFA0094}"/>
              </a:ext>
            </a:extLst>
          </p:cNvPr>
          <p:cNvSpPr txBox="1">
            <a:spLocks noChangeArrowheads="1"/>
          </p:cNvSpPr>
          <p:nvPr/>
        </p:nvSpPr>
        <p:spPr bwMode="auto">
          <a:xfrm>
            <a:off x="1133475" y="744538"/>
            <a:ext cx="4530725" cy="3722687"/>
          </a:xfrm>
          <a:prstGeom prst="rect">
            <a:avLst/>
          </a:prstGeom>
          <a:solidFill>
            <a:srgbClr val="FFFFFF"/>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38916" name="Rectangle 2">
            <a:extLst>
              <a:ext uri="{FF2B5EF4-FFF2-40B4-BE49-F238E27FC236}">
                <a16:creationId xmlns:a16="http://schemas.microsoft.com/office/drawing/2014/main" id="{1CD26722-484D-A2A8-1CED-BA7A32B3611C}"/>
              </a:ext>
            </a:extLst>
          </p:cNvPr>
          <p:cNvSpPr txBox="1">
            <a:spLocks noGrp="1" noChangeArrowheads="1"/>
          </p:cNvSpPr>
          <p:nvPr>
            <p:ph type="body"/>
          </p:nvPr>
        </p:nvSpPr>
        <p:spPr>
          <a:xfrm>
            <a:off x="906463" y="4714875"/>
            <a:ext cx="4973637" cy="44545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cs-CZ" altLang="cs-CZ">
              <a:latin typeface="Times New Roman" panose="02020603050405020304" pitchFamily="18"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14">
            <a:extLst>
              <a:ext uri="{FF2B5EF4-FFF2-40B4-BE49-F238E27FC236}">
                <a16:creationId xmlns:a16="http://schemas.microsoft.com/office/drawing/2014/main" id="{1C5A63D7-6C9F-EB61-417F-B39E07BB19D4}"/>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a:solidFill>
                  <a:schemeClr val="bg1"/>
                </a:solidFill>
                <a:latin typeface="Arial" panose="020B0604020202020204" pitchFamily="34" charset="0"/>
              </a:defRPr>
            </a:lvl1pPr>
            <a:lvl2pPr marL="742950" indent="-285750" eaLnBrk="0" hangingPunct="0">
              <a:tabLst>
                <a:tab pos="723900" algn="l"/>
                <a:tab pos="1447800" algn="l"/>
                <a:tab pos="2171700" algn="l"/>
                <a:tab pos="2895600" algn="l"/>
              </a:tabLst>
              <a:defRPr>
                <a:solidFill>
                  <a:schemeClr val="bg1"/>
                </a:solidFill>
                <a:latin typeface="Arial" panose="020B0604020202020204" pitchFamily="34" charset="0"/>
              </a:defRPr>
            </a:lvl2pPr>
            <a:lvl3pPr marL="1143000" indent="-228600" eaLnBrk="0" hangingPunct="0">
              <a:tabLst>
                <a:tab pos="723900" algn="l"/>
                <a:tab pos="1447800" algn="l"/>
                <a:tab pos="2171700" algn="l"/>
                <a:tab pos="2895600" algn="l"/>
              </a:tabLst>
              <a:defRPr>
                <a:solidFill>
                  <a:schemeClr val="bg1"/>
                </a:solidFill>
                <a:latin typeface="Arial" panose="020B0604020202020204" pitchFamily="34" charset="0"/>
              </a:defRPr>
            </a:lvl3pPr>
            <a:lvl4pPr marL="1600200" indent="-228600" eaLnBrk="0" hangingPunct="0">
              <a:tabLst>
                <a:tab pos="723900" algn="l"/>
                <a:tab pos="1447800" algn="l"/>
                <a:tab pos="2171700" algn="l"/>
                <a:tab pos="2895600" algn="l"/>
              </a:tabLst>
              <a:defRPr>
                <a:solidFill>
                  <a:schemeClr val="bg1"/>
                </a:solidFill>
                <a:latin typeface="Arial" panose="020B0604020202020204" pitchFamily="34" charset="0"/>
              </a:defRPr>
            </a:lvl4pPr>
            <a:lvl5pPr marL="2057400" indent="-228600" eaLnBrk="0" hangingPunct="0">
              <a:tabLst>
                <a:tab pos="723900" algn="l"/>
                <a:tab pos="1447800" algn="l"/>
                <a:tab pos="2171700" algn="l"/>
                <a:tab pos="2895600" algn="l"/>
              </a:tabLst>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723900" algn="l"/>
                <a:tab pos="1447800" algn="l"/>
                <a:tab pos="2171700" algn="l"/>
                <a:tab pos="2895600" algn="l"/>
              </a:tabLst>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723900" algn="l"/>
                <a:tab pos="1447800" algn="l"/>
                <a:tab pos="2171700" algn="l"/>
                <a:tab pos="2895600" algn="l"/>
              </a:tabLst>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723900" algn="l"/>
                <a:tab pos="1447800" algn="l"/>
                <a:tab pos="2171700" algn="l"/>
                <a:tab pos="2895600" algn="l"/>
              </a:tabLst>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723900" algn="l"/>
                <a:tab pos="1447800" algn="l"/>
                <a:tab pos="2171700" algn="l"/>
                <a:tab pos="2895600" algn="l"/>
              </a:tabLst>
              <a:defRPr>
                <a:solidFill>
                  <a:schemeClr val="bg1"/>
                </a:solidFill>
                <a:latin typeface="Arial" panose="020B0604020202020204" pitchFamily="34" charset="0"/>
              </a:defRPr>
            </a:lvl9pPr>
          </a:lstStyle>
          <a:p>
            <a:pPr eaLnBrk="1" hangingPunct="1"/>
            <a:fld id="{A02513EE-BDCA-4B74-A02B-0C1F64959FE7}" type="slidenum">
              <a:rPr lang="en-GB" altLang="cs-CZ">
                <a:solidFill>
                  <a:srgbClr val="000000"/>
                </a:solidFill>
                <a:latin typeface="Times New Roman" panose="02020603050405020304" pitchFamily="18" charset="0"/>
              </a:rPr>
              <a:pPr eaLnBrk="1" hangingPunct="1"/>
              <a:t>36</a:t>
            </a:fld>
            <a:endParaRPr lang="en-GB" altLang="cs-CZ">
              <a:solidFill>
                <a:srgbClr val="000000"/>
              </a:solidFill>
              <a:latin typeface="Times New Roman" panose="02020603050405020304" pitchFamily="18" charset="0"/>
            </a:endParaRPr>
          </a:p>
        </p:txBody>
      </p:sp>
      <p:sp>
        <p:nvSpPr>
          <p:cNvPr id="39939" name="Text Box 1">
            <a:extLst>
              <a:ext uri="{FF2B5EF4-FFF2-40B4-BE49-F238E27FC236}">
                <a16:creationId xmlns:a16="http://schemas.microsoft.com/office/drawing/2014/main" id="{C3E51152-83BA-2B19-1FDB-2F2AD419A271}"/>
              </a:ext>
            </a:extLst>
          </p:cNvPr>
          <p:cNvSpPr txBox="1">
            <a:spLocks noChangeArrowheads="1"/>
          </p:cNvSpPr>
          <p:nvPr/>
        </p:nvSpPr>
        <p:spPr bwMode="auto">
          <a:xfrm>
            <a:off x="1133475" y="744538"/>
            <a:ext cx="4530725" cy="3722687"/>
          </a:xfrm>
          <a:prstGeom prst="rect">
            <a:avLst/>
          </a:prstGeom>
          <a:solidFill>
            <a:srgbClr val="FFFFFF"/>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39940" name="Rectangle 2">
            <a:extLst>
              <a:ext uri="{FF2B5EF4-FFF2-40B4-BE49-F238E27FC236}">
                <a16:creationId xmlns:a16="http://schemas.microsoft.com/office/drawing/2014/main" id="{828E5E70-6B4D-1F5A-285B-4C8FF970AC7F}"/>
              </a:ext>
            </a:extLst>
          </p:cNvPr>
          <p:cNvSpPr txBox="1">
            <a:spLocks noGrp="1" noChangeArrowheads="1"/>
          </p:cNvSpPr>
          <p:nvPr>
            <p:ph type="body"/>
          </p:nvPr>
        </p:nvSpPr>
        <p:spPr>
          <a:xfrm>
            <a:off x="906463" y="4714875"/>
            <a:ext cx="4973637" cy="44545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cs-CZ" altLang="cs-CZ">
              <a:latin typeface="Times New Roman" panose="02020603050405020304" pitchFamily="18"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Rectangle 14">
            <a:extLst>
              <a:ext uri="{FF2B5EF4-FFF2-40B4-BE49-F238E27FC236}">
                <a16:creationId xmlns:a16="http://schemas.microsoft.com/office/drawing/2014/main" id="{3D88669C-5390-184E-8D1B-88B8306BDF83}"/>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a:solidFill>
                  <a:schemeClr val="bg1"/>
                </a:solidFill>
                <a:latin typeface="Arial" panose="020B0604020202020204" pitchFamily="34" charset="0"/>
              </a:defRPr>
            </a:lvl1pPr>
            <a:lvl2pPr marL="742950" indent="-285750" eaLnBrk="0" hangingPunct="0">
              <a:tabLst>
                <a:tab pos="723900" algn="l"/>
                <a:tab pos="1447800" algn="l"/>
                <a:tab pos="2171700" algn="l"/>
                <a:tab pos="2895600" algn="l"/>
              </a:tabLst>
              <a:defRPr>
                <a:solidFill>
                  <a:schemeClr val="bg1"/>
                </a:solidFill>
                <a:latin typeface="Arial" panose="020B0604020202020204" pitchFamily="34" charset="0"/>
              </a:defRPr>
            </a:lvl2pPr>
            <a:lvl3pPr marL="1143000" indent="-228600" eaLnBrk="0" hangingPunct="0">
              <a:tabLst>
                <a:tab pos="723900" algn="l"/>
                <a:tab pos="1447800" algn="l"/>
                <a:tab pos="2171700" algn="l"/>
                <a:tab pos="2895600" algn="l"/>
              </a:tabLst>
              <a:defRPr>
                <a:solidFill>
                  <a:schemeClr val="bg1"/>
                </a:solidFill>
                <a:latin typeface="Arial" panose="020B0604020202020204" pitchFamily="34" charset="0"/>
              </a:defRPr>
            </a:lvl3pPr>
            <a:lvl4pPr marL="1600200" indent="-228600" eaLnBrk="0" hangingPunct="0">
              <a:tabLst>
                <a:tab pos="723900" algn="l"/>
                <a:tab pos="1447800" algn="l"/>
                <a:tab pos="2171700" algn="l"/>
                <a:tab pos="2895600" algn="l"/>
              </a:tabLst>
              <a:defRPr>
                <a:solidFill>
                  <a:schemeClr val="bg1"/>
                </a:solidFill>
                <a:latin typeface="Arial" panose="020B0604020202020204" pitchFamily="34" charset="0"/>
              </a:defRPr>
            </a:lvl4pPr>
            <a:lvl5pPr marL="2057400" indent="-228600" eaLnBrk="0" hangingPunct="0">
              <a:tabLst>
                <a:tab pos="723900" algn="l"/>
                <a:tab pos="1447800" algn="l"/>
                <a:tab pos="2171700" algn="l"/>
                <a:tab pos="2895600" algn="l"/>
              </a:tabLst>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723900" algn="l"/>
                <a:tab pos="1447800" algn="l"/>
                <a:tab pos="2171700" algn="l"/>
                <a:tab pos="2895600" algn="l"/>
              </a:tabLst>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723900" algn="l"/>
                <a:tab pos="1447800" algn="l"/>
                <a:tab pos="2171700" algn="l"/>
                <a:tab pos="2895600" algn="l"/>
              </a:tabLst>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723900" algn="l"/>
                <a:tab pos="1447800" algn="l"/>
                <a:tab pos="2171700" algn="l"/>
                <a:tab pos="2895600" algn="l"/>
              </a:tabLst>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723900" algn="l"/>
                <a:tab pos="1447800" algn="l"/>
                <a:tab pos="2171700" algn="l"/>
                <a:tab pos="2895600" algn="l"/>
              </a:tabLst>
              <a:defRPr>
                <a:solidFill>
                  <a:schemeClr val="bg1"/>
                </a:solidFill>
                <a:latin typeface="Arial" panose="020B0604020202020204" pitchFamily="34" charset="0"/>
              </a:defRPr>
            </a:lvl9pPr>
          </a:lstStyle>
          <a:p>
            <a:pPr eaLnBrk="1" hangingPunct="1"/>
            <a:fld id="{3488CAEE-54F6-477B-9514-3A6672A912DE}" type="slidenum">
              <a:rPr lang="en-GB" altLang="cs-CZ">
                <a:solidFill>
                  <a:srgbClr val="000000"/>
                </a:solidFill>
                <a:latin typeface="Times New Roman" panose="02020603050405020304" pitchFamily="18" charset="0"/>
              </a:rPr>
              <a:pPr eaLnBrk="1" hangingPunct="1"/>
              <a:t>37</a:t>
            </a:fld>
            <a:endParaRPr lang="en-GB" altLang="cs-CZ">
              <a:solidFill>
                <a:srgbClr val="000000"/>
              </a:solidFill>
              <a:latin typeface="Times New Roman" panose="02020603050405020304" pitchFamily="18" charset="0"/>
            </a:endParaRPr>
          </a:p>
        </p:txBody>
      </p:sp>
      <p:sp>
        <p:nvSpPr>
          <p:cNvPr id="40963" name="Text Box 1">
            <a:extLst>
              <a:ext uri="{FF2B5EF4-FFF2-40B4-BE49-F238E27FC236}">
                <a16:creationId xmlns:a16="http://schemas.microsoft.com/office/drawing/2014/main" id="{6B81C100-5B33-0097-7696-47ECAD91CF0D}"/>
              </a:ext>
            </a:extLst>
          </p:cNvPr>
          <p:cNvSpPr txBox="1">
            <a:spLocks noChangeArrowheads="1"/>
          </p:cNvSpPr>
          <p:nvPr/>
        </p:nvSpPr>
        <p:spPr bwMode="auto">
          <a:xfrm>
            <a:off x="1133475" y="744538"/>
            <a:ext cx="4530725" cy="3722687"/>
          </a:xfrm>
          <a:prstGeom prst="rect">
            <a:avLst/>
          </a:prstGeom>
          <a:solidFill>
            <a:srgbClr val="FFFFFF"/>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40964" name="Rectangle 2">
            <a:extLst>
              <a:ext uri="{FF2B5EF4-FFF2-40B4-BE49-F238E27FC236}">
                <a16:creationId xmlns:a16="http://schemas.microsoft.com/office/drawing/2014/main" id="{9E1B1C0E-5C4E-CD46-D86D-2E95CF7C8803}"/>
              </a:ext>
            </a:extLst>
          </p:cNvPr>
          <p:cNvSpPr txBox="1">
            <a:spLocks noGrp="1" noChangeArrowheads="1"/>
          </p:cNvSpPr>
          <p:nvPr>
            <p:ph type="body"/>
          </p:nvPr>
        </p:nvSpPr>
        <p:spPr>
          <a:xfrm>
            <a:off x="906463" y="4714875"/>
            <a:ext cx="4973637" cy="44545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cs-CZ" altLang="cs-CZ">
              <a:latin typeface="Times New Roman" panose="02020603050405020304" pitchFamily="18"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86" name="Rectangle 14">
            <a:extLst>
              <a:ext uri="{FF2B5EF4-FFF2-40B4-BE49-F238E27FC236}">
                <a16:creationId xmlns:a16="http://schemas.microsoft.com/office/drawing/2014/main" id="{CB8AD071-5FFC-A788-354B-BE7BD2933DE0}"/>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a:solidFill>
                  <a:schemeClr val="bg1"/>
                </a:solidFill>
                <a:latin typeface="Arial" panose="020B0604020202020204" pitchFamily="34" charset="0"/>
              </a:defRPr>
            </a:lvl1pPr>
            <a:lvl2pPr marL="742950" indent="-285750" eaLnBrk="0" hangingPunct="0">
              <a:tabLst>
                <a:tab pos="723900" algn="l"/>
                <a:tab pos="1447800" algn="l"/>
                <a:tab pos="2171700" algn="l"/>
                <a:tab pos="2895600" algn="l"/>
              </a:tabLst>
              <a:defRPr>
                <a:solidFill>
                  <a:schemeClr val="bg1"/>
                </a:solidFill>
                <a:latin typeface="Arial" panose="020B0604020202020204" pitchFamily="34" charset="0"/>
              </a:defRPr>
            </a:lvl2pPr>
            <a:lvl3pPr marL="1143000" indent="-228600" eaLnBrk="0" hangingPunct="0">
              <a:tabLst>
                <a:tab pos="723900" algn="l"/>
                <a:tab pos="1447800" algn="l"/>
                <a:tab pos="2171700" algn="l"/>
                <a:tab pos="2895600" algn="l"/>
              </a:tabLst>
              <a:defRPr>
                <a:solidFill>
                  <a:schemeClr val="bg1"/>
                </a:solidFill>
                <a:latin typeface="Arial" panose="020B0604020202020204" pitchFamily="34" charset="0"/>
              </a:defRPr>
            </a:lvl3pPr>
            <a:lvl4pPr marL="1600200" indent="-228600" eaLnBrk="0" hangingPunct="0">
              <a:tabLst>
                <a:tab pos="723900" algn="l"/>
                <a:tab pos="1447800" algn="l"/>
                <a:tab pos="2171700" algn="l"/>
                <a:tab pos="2895600" algn="l"/>
              </a:tabLst>
              <a:defRPr>
                <a:solidFill>
                  <a:schemeClr val="bg1"/>
                </a:solidFill>
                <a:latin typeface="Arial" panose="020B0604020202020204" pitchFamily="34" charset="0"/>
              </a:defRPr>
            </a:lvl4pPr>
            <a:lvl5pPr marL="2057400" indent="-228600" eaLnBrk="0" hangingPunct="0">
              <a:tabLst>
                <a:tab pos="723900" algn="l"/>
                <a:tab pos="1447800" algn="l"/>
                <a:tab pos="2171700" algn="l"/>
                <a:tab pos="2895600" algn="l"/>
              </a:tabLst>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723900" algn="l"/>
                <a:tab pos="1447800" algn="l"/>
                <a:tab pos="2171700" algn="l"/>
                <a:tab pos="2895600" algn="l"/>
              </a:tabLst>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723900" algn="l"/>
                <a:tab pos="1447800" algn="l"/>
                <a:tab pos="2171700" algn="l"/>
                <a:tab pos="2895600" algn="l"/>
              </a:tabLst>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723900" algn="l"/>
                <a:tab pos="1447800" algn="l"/>
                <a:tab pos="2171700" algn="l"/>
                <a:tab pos="2895600" algn="l"/>
              </a:tabLst>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723900" algn="l"/>
                <a:tab pos="1447800" algn="l"/>
                <a:tab pos="2171700" algn="l"/>
                <a:tab pos="2895600" algn="l"/>
              </a:tabLst>
              <a:defRPr>
                <a:solidFill>
                  <a:schemeClr val="bg1"/>
                </a:solidFill>
                <a:latin typeface="Arial" panose="020B0604020202020204" pitchFamily="34" charset="0"/>
              </a:defRPr>
            </a:lvl9pPr>
          </a:lstStyle>
          <a:p>
            <a:pPr eaLnBrk="1" hangingPunct="1"/>
            <a:fld id="{363EC0C2-206B-454D-B345-522F8BA3DC8B}" type="slidenum">
              <a:rPr lang="en-GB" altLang="cs-CZ">
                <a:solidFill>
                  <a:srgbClr val="000000"/>
                </a:solidFill>
                <a:latin typeface="Times New Roman" panose="02020603050405020304" pitchFamily="18" charset="0"/>
              </a:rPr>
              <a:pPr eaLnBrk="1" hangingPunct="1"/>
              <a:t>38</a:t>
            </a:fld>
            <a:endParaRPr lang="en-GB" altLang="cs-CZ">
              <a:solidFill>
                <a:srgbClr val="000000"/>
              </a:solidFill>
              <a:latin typeface="Times New Roman" panose="02020603050405020304" pitchFamily="18" charset="0"/>
            </a:endParaRPr>
          </a:p>
        </p:txBody>
      </p:sp>
      <p:sp>
        <p:nvSpPr>
          <p:cNvPr id="41987" name="Text Box 1">
            <a:extLst>
              <a:ext uri="{FF2B5EF4-FFF2-40B4-BE49-F238E27FC236}">
                <a16:creationId xmlns:a16="http://schemas.microsoft.com/office/drawing/2014/main" id="{42C69B8C-1088-41EB-4A67-EBB0ECA6FC31}"/>
              </a:ext>
            </a:extLst>
          </p:cNvPr>
          <p:cNvSpPr txBox="1">
            <a:spLocks noChangeArrowheads="1"/>
          </p:cNvSpPr>
          <p:nvPr/>
        </p:nvSpPr>
        <p:spPr bwMode="auto">
          <a:xfrm>
            <a:off x="1133475" y="744538"/>
            <a:ext cx="4530725" cy="3722687"/>
          </a:xfrm>
          <a:prstGeom prst="rect">
            <a:avLst/>
          </a:prstGeom>
          <a:solidFill>
            <a:srgbClr val="FFFFFF"/>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41988" name="Rectangle 2">
            <a:extLst>
              <a:ext uri="{FF2B5EF4-FFF2-40B4-BE49-F238E27FC236}">
                <a16:creationId xmlns:a16="http://schemas.microsoft.com/office/drawing/2014/main" id="{CAC25D26-F3E9-AABD-D411-7679ACC99A09}"/>
              </a:ext>
            </a:extLst>
          </p:cNvPr>
          <p:cNvSpPr txBox="1">
            <a:spLocks noGrp="1" noChangeArrowheads="1"/>
          </p:cNvSpPr>
          <p:nvPr>
            <p:ph type="body"/>
          </p:nvPr>
        </p:nvSpPr>
        <p:spPr>
          <a:xfrm>
            <a:off x="906463" y="4714875"/>
            <a:ext cx="4973637" cy="44545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cs-CZ" altLang="cs-CZ">
              <a:latin typeface="Times New Roman" panose="02020603050405020304" pitchFamily="18"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010" name="Rectangle 14">
            <a:extLst>
              <a:ext uri="{FF2B5EF4-FFF2-40B4-BE49-F238E27FC236}">
                <a16:creationId xmlns:a16="http://schemas.microsoft.com/office/drawing/2014/main" id="{BF45462E-7914-FD7A-E92C-CCCBDC32A572}"/>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a:solidFill>
                  <a:schemeClr val="bg1"/>
                </a:solidFill>
                <a:latin typeface="Arial" panose="020B0604020202020204" pitchFamily="34" charset="0"/>
              </a:defRPr>
            </a:lvl1pPr>
            <a:lvl2pPr marL="742950" indent="-285750" eaLnBrk="0" hangingPunct="0">
              <a:tabLst>
                <a:tab pos="723900" algn="l"/>
                <a:tab pos="1447800" algn="l"/>
                <a:tab pos="2171700" algn="l"/>
                <a:tab pos="2895600" algn="l"/>
              </a:tabLst>
              <a:defRPr>
                <a:solidFill>
                  <a:schemeClr val="bg1"/>
                </a:solidFill>
                <a:latin typeface="Arial" panose="020B0604020202020204" pitchFamily="34" charset="0"/>
              </a:defRPr>
            </a:lvl2pPr>
            <a:lvl3pPr marL="1143000" indent="-228600" eaLnBrk="0" hangingPunct="0">
              <a:tabLst>
                <a:tab pos="723900" algn="l"/>
                <a:tab pos="1447800" algn="l"/>
                <a:tab pos="2171700" algn="l"/>
                <a:tab pos="2895600" algn="l"/>
              </a:tabLst>
              <a:defRPr>
                <a:solidFill>
                  <a:schemeClr val="bg1"/>
                </a:solidFill>
                <a:latin typeface="Arial" panose="020B0604020202020204" pitchFamily="34" charset="0"/>
              </a:defRPr>
            </a:lvl3pPr>
            <a:lvl4pPr marL="1600200" indent="-228600" eaLnBrk="0" hangingPunct="0">
              <a:tabLst>
                <a:tab pos="723900" algn="l"/>
                <a:tab pos="1447800" algn="l"/>
                <a:tab pos="2171700" algn="l"/>
                <a:tab pos="2895600" algn="l"/>
              </a:tabLst>
              <a:defRPr>
                <a:solidFill>
                  <a:schemeClr val="bg1"/>
                </a:solidFill>
                <a:latin typeface="Arial" panose="020B0604020202020204" pitchFamily="34" charset="0"/>
              </a:defRPr>
            </a:lvl4pPr>
            <a:lvl5pPr marL="2057400" indent="-228600" eaLnBrk="0" hangingPunct="0">
              <a:tabLst>
                <a:tab pos="723900" algn="l"/>
                <a:tab pos="1447800" algn="l"/>
                <a:tab pos="2171700" algn="l"/>
                <a:tab pos="2895600" algn="l"/>
              </a:tabLst>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723900" algn="l"/>
                <a:tab pos="1447800" algn="l"/>
                <a:tab pos="2171700" algn="l"/>
                <a:tab pos="2895600" algn="l"/>
              </a:tabLst>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723900" algn="l"/>
                <a:tab pos="1447800" algn="l"/>
                <a:tab pos="2171700" algn="l"/>
                <a:tab pos="2895600" algn="l"/>
              </a:tabLst>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723900" algn="l"/>
                <a:tab pos="1447800" algn="l"/>
                <a:tab pos="2171700" algn="l"/>
                <a:tab pos="2895600" algn="l"/>
              </a:tabLst>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723900" algn="l"/>
                <a:tab pos="1447800" algn="l"/>
                <a:tab pos="2171700" algn="l"/>
                <a:tab pos="2895600" algn="l"/>
              </a:tabLst>
              <a:defRPr>
                <a:solidFill>
                  <a:schemeClr val="bg1"/>
                </a:solidFill>
                <a:latin typeface="Arial" panose="020B0604020202020204" pitchFamily="34" charset="0"/>
              </a:defRPr>
            </a:lvl9pPr>
          </a:lstStyle>
          <a:p>
            <a:pPr eaLnBrk="1" hangingPunct="1"/>
            <a:fld id="{F6190FA1-6D02-4949-B982-C7E113573A5E}" type="slidenum">
              <a:rPr lang="en-GB" altLang="cs-CZ">
                <a:solidFill>
                  <a:srgbClr val="000000"/>
                </a:solidFill>
                <a:latin typeface="Times New Roman" panose="02020603050405020304" pitchFamily="18" charset="0"/>
              </a:rPr>
              <a:pPr eaLnBrk="1" hangingPunct="1"/>
              <a:t>39</a:t>
            </a:fld>
            <a:endParaRPr lang="en-GB" altLang="cs-CZ">
              <a:solidFill>
                <a:srgbClr val="000000"/>
              </a:solidFill>
              <a:latin typeface="Times New Roman" panose="02020603050405020304" pitchFamily="18" charset="0"/>
            </a:endParaRPr>
          </a:p>
        </p:txBody>
      </p:sp>
      <p:sp>
        <p:nvSpPr>
          <p:cNvPr id="43011" name="Text Box 1">
            <a:extLst>
              <a:ext uri="{FF2B5EF4-FFF2-40B4-BE49-F238E27FC236}">
                <a16:creationId xmlns:a16="http://schemas.microsoft.com/office/drawing/2014/main" id="{89FA1DF1-F2DF-9033-DFC7-260BB79C75E2}"/>
              </a:ext>
            </a:extLst>
          </p:cNvPr>
          <p:cNvSpPr txBox="1">
            <a:spLocks noChangeArrowheads="1"/>
          </p:cNvSpPr>
          <p:nvPr/>
        </p:nvSpPr>
        <p:spPr bwMode="auto">
          <a:xfrm>
            <a:off x="1133475" y="744538"/>
            <a:ext cx="4530725" cy="3722687"/>
          </a:xfrm>
          <a:prstGeom prst="rect">
            <a:avLst/>
          </a:prstGeom>
          <a:solidFill>
            <a:srgbClr val="FFFFFF"/>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43012" name="Rectangle 2">
            <a:extLst>
              <a:ext uri="{FF2B5EF4-FFF2-40B4-BE49-F238E27FC236}">
                <a16:creationId xmlns:a16="http://schemas.microsoft.com/office/drawing/2014/main" id="{18C88EA8-9142-619B-9768-DBD44F4EABF7}"/>
              </a:ext>
            </a:extLst>
          </p:cNvPr>
          <p:cNvSpPr txBox="1">
            <a:spLocks noGrp="1" noChangeArrowheads="1"/>
          </p:cNvSpPr>
          <p:nvPr>
            <p:ph type="body"/>
          </p:nvPr>
        </p:nvSpPr>
        <p:spPr>
          <a:xfrm>
            <a:off x="906463" y="4714875"/>
            <a:ext cx="4973637" cy="44545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cs-CZ" altLang="cs-CZ">
              <a:latin typeface="Times New Roman" panose="02020603050405020304" pitchFamily="18"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034" name="Rectangle 14">
            <a:extLst>
              <a:ext uri="{FF2B5EF4-FFF2-40B4-BE49-F238E27FC236}">
                <a16:creationId xmlns:a16="http://schemas.microsoft.com/office/drawing/2014/main" id="{1607D613-0110-B7B8-0D88-6509F55A0E4B}"/>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a:solidFill>
                  <a:schemeClr val="bg1"/>
                </a:solidFill>
                <a:latin typeface="Arial" panose="020B0604020202020204" pitchFamily="34" charset="0"/>
              </a:defRPr>
            </a:lvl1pPr>
            <a:lvl2pPr marL="742950" indent="-285750" eaLnBrk="0" hangingPunct="0">
              <a:tabLst>
                <a:tab pos="723900" algn="l"/>
                <a:tab pos="1447800" algn="l"/>
                <a:tab pos="2171700" algn="l"/>
                <a:tab pos="2895600" algn="l"/>
              </a:tabLst>
              <a:defRPr>
                <a:solidFill>
                  <a:schemeClr val="bg1"/>
                </a:solidFill>
                <a:latin typeface="Arial" panose="020B0604020202020204" pitchFamily="34" charset="0"/>
              </a:defRPr>
            </a:lvl2pPr>
            <a:lvl3pPr marL="1143000" indent="-228600" eaLnBrk="0" hangingPunct="0">
              <a:tabLst>
                <a:tab pos="723900" algn="l"/>
                <a:tab pos="1447800" algn="l"/>
                <a:tab pos="2171700" algn="l"/>
                <a:tab pos="2895600" algn="l"/>
              </a:tabLst>
              <a:defRPr>
                <a:solidFill>
                  <a:schemeClr val="bg1"/>
                </a:solidFill>
                <a:latin typeface="Arial" panose="020B0604020202020204" pitchFamily="34" charset="0"/>
              </a:defRPr>
            </a:lvl3pPr>
            <a:lvl4pPr marL="1600200" indent="-228600" eaLnBrk="0" hangingPunct="0">
              <a:tabLst>
                <a:tab pos="723900" algn="l"/>
                <a:tab pos="1447800" algn="l"/>
                <a:tab pos="2171700" algn="l"/>
                <a:tab pos="2895600" algn="l"/>
              </a:tabLst>
              <a:defRPr>
                <a:solidFill>
                  <a:schemeClr val="bg1"/>
                </a:solidFill>
                <a:latin typeface="Arial" panose="020B0604020202020204" pitchFamily="34" charset="0"/>
              </a:defRPr>
            </a:lvl4pPr>
            <a:lvl5pPr marL="2057400" indent="-228600" eaLnBrk="0" hangingPunct="0">
              <a:tabLst>
                <a:tab pos="723900" algn="l"/>
                <a:tab pos="1447800" algn="l"/>
                <a:tab pos="2171700" algn="l"/>
                <a:tab pos="2895600" algn="l"/>
              </a:tabLst>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723900" algn="l"/>
                <a:tab pos="1447800" algn="l"/>
                <a:tab pos="2171700" algn="l"/>
                <a:tab pos="2895600" algn="l"/>
              </a:tabLst>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723900" algn="l"/>
                <a:tab pos="1447800" algn="l"/>
                <a:tab pos="2171700" algn="l"/>
                <a:tab pos="2895600" algn="l"/>
              </a:tabLst>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723900" algn="l"/>
                <a:tab pos="1447800" algn="l"/>
                <a:tab pos="2171700" algn="l"/>
                <a:tab pos="2895600" algn="l"/>
              </a:tabLst>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723900" algn="l"/>
                <a:tab pos="1447800" algn="l"/>
                <a:tab pos="2171700" algn="l"/>
                <a:tab pos="2895600" algn="l"/>
              </a:tabLst>
              <a:defRPr>
                <a:solidFill>
                  <a:schemeClr val="bg1"/>
                </a:solidFill>
                <a:latin typeface="Arial" panose="020B0604020202020204" pitchFamily="34" charset="0"/>
              </a:defRPr>
            </a:lvl9pPr>
          </a:lstStyle>
          <a:p>
            <a:pPr eaLnBrk="1" hangingPunct="1"/>
            <a:fld id="{F5AFF1DF-23D7-43EF-818A-C3B2FBB1A03D}" type="slidenum">
              <a:rPr lang="en-GB" altLang="cs-CZ">
                <a:solidFill>
                  <a:srgbClr val="000000"/>
                </a:solidFill>
                <a:latin typeface="Times New Roman" panose="02020603050405020304" pitchFamily="18" charset="0"/>
              </a:rPr>
              <a:pPr eaLnBrk="1" hangingPunct="1"/>
              <a:t>40</a:t>
            </a:fld>
            <a:endParaRPr lang="en-GB" altLang="cs-CZ">
              <a:solidFill>
                <a:srgbClr val="000000"/>
              </a:solidFill>
              <a:latin typeface="Times New Roman" panose="02020603050405020304" pitchFamily="18" charset="0"/>
            </a:endParaRPr>
          </a:p>
        </p:txBody>
      </p:sp>
      <p:sp>
        <p:nvSpPr>
          <p:cNvPr id="44035" name="Text Box 1">
            <a:extLst>
              <a:ext uri="{FF2B5EF4-FFF2-40B4-BE49-F238E27FC236}">
                <a16:creationId xmlns:a16="http://schemas.microsoft.com/office/drawing/2014/main" id="{D669CA9F-6598-DCA4-6F06-78CB6A34D999}"/>
              </a:ext>
            </a:extLst>
          </p:cNvPr>
          <p:cNvSpPr txBox="1">
            <a:spLocks noChangeArrowheads="1"/>
          </p:cNvSpPr>
          <p:nvPr/>
        </p:nvSpPr>
        <p:spPr bwMode="auto">
          <a:xfrm>
            <a:off x="1133475" y="744538"/>
            <a:ext cx="4530725" cy="3722687"/>
          </a:xfrm>
          <a:prstGeom prst="rect">
            <a:avLst/>
          </a:prstGeom>
          <a:solidFill>
            <a:srgbClr val="FFFFFF"/>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44036" name="Rectangle 2">
            <a:extLst>
              <a:ext uri="{FF2B5EF4-FFF2-40B4-BE49-F238E27FC236}">
                <a16:creationId xmlns:a16="http://schemas.microsoft.com/office/drawing/2014/main" id="{2E06B13C-485B-203C-C000-A42F7EECA6DD}"/>
              </a:ext>
            </a:extLst>
          </p:cNvPr>
          <p:cNvSpPr txBox="1">
            <a:spLocks noGrp="1" noChangeArrowheads="1"/>
          </p:cNvSpPr>
          <p:nvPr>
            <p:ph type="body"/>
          </p:nvPr>
        </p:nvSpPr>
        <p:spPr>
          <a:xfrm>
            <a:off x="906463" y="4714875"/>
            <a:ext cx="4973637" cy="44545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cs-CZ" altLang="cs-CZ">
              <a:latin typeface="Times New Roman" panose="02020603050405020304"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Zástupný symbol pro obrázek snímku 1"/>
          <p:cNvSpPr>
            <a:spLocks noGrp="1" noRot="1" noChangeAspect="1" noTextEdit="1"/>
          </p:cNvSpPr>
          <p:nvPr>
            <p:ph type="sldImg"/>
          </p:nvPr>
        </p:nvSpPr>
        <p:spPr>
          <a:ln/>
        </p:spPr>
      </p:sp>
      <p:sp>
        <p:nvSpPr>
          <p:cNvPr id="76803" name="Zástupný symbol pro poznámky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ltLang="cs-CZ"/>
          </a:p>
        </p:txBody>
      </p:sp>
      <p:sp>
        <p:nvSpPr>
          <p:cNvPr id="76804" name="Zástupný symbol pro číslo snímku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8D630FE-4FDC-4EE5-8C2F-683533A5F90D}" type="slidenum">
              <a:rPr lang="cs-CZ" altLang="cs-CZ" smtClean="0"/>
              <a:pPr eaLnBrk="1" hangingPunct="1"/>
              <a:t>8</a:t>
            </a:fld>
            <a:endParaRPr lang="cs-CZ" altLang="cs-CZ"/>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058" name="Rectangle 14">
            <a:extLst>
              <a:ext uri="{FF2B5EF4-FFF2-40B4-BE49-F238E27FC236}">
                <a16:creationId xmlns:a16="http://schemas.microsoft.com/office/drawing/2014/main" id="{E1475788-93C3-DCAA-0008-731AF2B52602}"/>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a:solidFill>
                  <a:schemeClr val="bg1"/>
                </a:solidFill>
                <a:latin typeface="Arial" panose="020B0604020202020204" pitchFamily="34" charset="0"/>
              </a:defRPr>
            </a:lvl1pPr>
            <a:lvl2pPr marL="742950" indent="-285750" eaLnBrk="0" hangingPunct="0">
              <a:tabLst>
                <a:tab pos="723900" algn="l"/>
                <a:tab pos="1447800" algn="l"/>
                <a:tab pos="2171700" algn="l"/>
                <a:tab pos="2895600" algn="l"/>
              </a:tabLst>
              <a:defRPr>
                <a:solidFill>
                  <a:schemeClr val="bg1"/>
                </a:solidFill>
                <a:latin typeface="Arial" panose="020B0604020202020204" pitchFamily="34" charset="0"/>
              </a:defRPr>
            </a:lvl2pPr>
            <a:lvl3pPr marL="1143000" indent="-228600" eaLnBrk="0" hangingPunct="0">
              <a:tabLst>
                <a:tab pos="723900" algn="l"/>
                <a:tab pos="1447800" algn="l"/>
                <a:tab pos="2171700" algn="l"/>
                <a:tab pos="2895600" algn="l"/>
              </a:tabLst>
              <a:defRPr>
                <a:solidFill>
                  <a:schemeClr val="bg1"/>
                </a:solidFill>
                <a:latin typeface="Arial" panose="020B0604020202020204" pitchFamily="34" charset="0"/>
              </a:defRPr>
            </a:lvl3pPr>
            <a:lvl4pPr marL="1600200" indent="-228600" eaLnBrk="0" hangingPunct="0">
              <a:tabLst>
                <a:tab pos="723900" algn="l"/>
                <a:tab pos="1447800" algn="l"/>
                <a:tab pos="2171700" algn="l"/>
                <a:tab pos="2895600" algn="l"/>
              </a:tabLst>
              <a:defRPr>
                <a:solidFill>
                  <a:schemeClr val="bg1"/>
                </a:solidFill>
                <a:latin typeface="Arial" panose="020B0604020202020204" pitchFamily="34" charset="0"/>
              </a:defRPr>
            </a:lvl4pPr>
            <a:lvl5pPr marL="2057400" indent="-228600" eaLnBrk="0" hangingPunct="0">
              <a:tabLst>
                <a:tab pos="723900" algn="l"/>
                <a:tab pos="1447800" algn="l"/>
                <a:tab pos="2171700" algn="l"/>
                <a:tab pos="2895600" algn="l"/>
              </a:tabLst>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723900" algn="l"/>
                <a:tab pos="1447800" algn="l"/>
                <a:tab pos="2171700" algn="l"/>
                <a:tab pos="2895600" algn="l"/>
              </a:tabLst>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723900" algn="l"/>
                <a:tab pos="1447800" algn="l"/>
                <a:tab pos="2171700" algn="l"/>
                <a:tab pos="2895600" algn="l"/>
              </a:tabLst>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723900" algn="l"/>
                <a:tab pos="1447800" algn="l"/>
                <a:tab pos="2171700" algn="l"/>
                <a:tab pos="2895600" algn="l"/>
              </a:tabLst>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723900" algn="l"/>
                <a:tab pos="1447800" algn="l"/>
                <a:tab pos="2171700" algn="l"/>
                <a:tab pos="2895600" algn="l"/>
              </a:tabLst>
              <a:defRPr>
                <a:solidFill>
                  <a:schemeClr val="bg1"/>
                </a:solidFill>
                <a:latin typeface="Arial" panose="020B0604020202020204" pitchFamily="34" charset="0"/>
              </a:defRPr>
            </a:lvl9pPr>
          </a:lstStyle>
          <a:p>
            <a:pPr eaLnBrk="1" hangingPunct="1"/>
            <a:fld id="{9235DE17-7CB2-4E39-9665-552F48AFDDCC}" type="slidenum">
              <a:rPr lang="en-GB" altLang="cs-CZ">
                <a:solidFill>
                  <a:srgbClr val="000000"/>
                </a:solidFill>
                <a:latin typeface="Times New Roman" panose="02020603050405020304" pitchFamily="18" charset="0"/>
              </a:rPr>
              <a:pPr eaLnBrk="1" hangingPunct="1"/>
              <a:t>41</a:t>
            </a:fld>
            <a:endParaRPr lang="en-GB" altLang="cs-CZ">
              <a:solidFill>
                <a:srgbClr val="000000"/>
              </a:solidFill>
              <a:latin typeface="Times New Roman" panose="02020603050405020304" pitchFamily="18" charset="0"/>
            </a:endParaRPr>
          </a:p>
        </p:txBody>
      </p:sp>
      <p:sp>
        <p:nvSpPr>
          <p:cNvPr id="45059" name="Text Box 1">
            <a:extLst>
              <a:ext uri="{FF2B5EF4-FFF2-40B4-BE49-F238E27FC236}">
                <a16:creationId xmlns:a16="http://schemas.microsoft.com/office/drawing/2014/main" id="{575CF463-A3CD-77DA-0DD1-412A132218A9}"/>
              </a:ext>
            </a:extLst>
          </p:cNvPr>
          <p:cNvSpPr txBox="1">
            <a:spLocks noChangeArrowheads="1"/>
          </p:cNvSpPr>
          <p:nvPr/>
        </p:nvSpPr>
        <p:spPr bwMode="auto">
          <a:xfrm>
            <a:off x="1133475" y="744538"/>
            <a:ext cx="4530725" cy="3722687"/>
          </a:xfrm>
          <a:prstGeom prst="rect">
            <a:avLst/>
          </a:prstGeom>
          <a:solidFill>
            <a:srgbClr val="FFFFFF"/>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45060" name="Rectangle 2">
            <a:extLst>
              <a:ext uri="{FF2B5EF4-FFF2-40B4-BE49-F238E27FC236}">
                <a16:creationId xmlns:a16="http://schemas.microsoft.com/office/drawing/2014/main" id="{0DDBAE9C-5666-9B8D-E18C-8F59203A77A6}"/>
              </a:ext>
            </a:extLst>
          </p:cNvPr>
          <p:cNvSpPr txBox="1">
            <a:spLocks noGrp="1" noChangeArrowheads="1"/>
          </p:cNvSpPr>
          <p:nvPr>
            <p:ph type="body"/>
          </p:nvPr>
        </p:nvSpPr>
        <p:spPr>
          <a:xfrm>
            <a:off x="906463" y="4714875"/>
            <a:ext cx="4973637" cy="44545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cs-CZ" altLang="cs-CZ">
              <a:latin typeface="Times New Roman" panose="02020603050405020304" pitchFamily="18"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6082" name="Rectangle 14">
            <a:extLst>
              <a:ext uri="{FF2B5EF4-FFF2-40B4-BE49-F238E27FC236}">
                <a16:creationId xmlns:a16="http://schemas.microsoft.com/office/drawing/2014/main" id="{357C3E67-5A0C-43F0-677E-4DFC0A6F96C4}"/>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a:solidFill>
                  <a:schemeClr val="bg1"/>
                </a:solidFill>
                <a:latin typeface="Arial" panose="020B0604020202020204" pitchFamily="34" charset="0"/>
              </a:defRPr>
            </a:lvl1pPr>
            <a:lvl2pPr marL="742950" indent="-285750" eaLnBrk="0" hangingPunct="0">
              <a:tabLst>
                <a:tab pos="723900" algn="l"/>
                <a:tab pos="1447800" algn="l"/>
                <a:tab pos="2171700" algn="l"/>
                <a:tab pos="2895600" algn="l"/>
              </a:tabLst>
              <a:defRPr>
                <a:solidFill>
                  <a:schemeClr val="bg1"/>
                </a:solidFill>
                <a:latin typeface="Arial" panose="020B0604020202020204" pitchFamily="34" charset="0"/>
              </a:defRPr>
            </a:lvl2pPr>
            <a:lvl3pPr marL="1143000" indent="-228600" eaLnBrk="0" hangingPunct="0">
              <a:tabLst>
                <a:tab pos="723900" algn="l"/>
                <a:tab pos="1447800" algn="l"/>
                <a:tab pos="2171700" algn="l"/>
                <a:tab pos="2895600" algn="l"/>
              </a:tabLst>
              <a:defRPr>
                <a:solidFill>
                  <a:schemeClr val="bg1"/>
                </a:solidFill>
                <a:latin typeface="Arial" panose="020B0604020202020204" pitchFamily="34" charset="0"/>
              </a:defRPr>
            </a:lvl3pPr>
            <a:lvl4pPr marL="1600200" indent="-228600" eaLnBrk="0" hangingPunct="0">
              <a:tabLst>
                <a:tab pos="723900" algn="l"/>
                <a:tab pos="1447800" algn="l"/>
                <a:tab pos="2171700" algn="l"/>
                <a:tab pos="2895600" algn="l"/>
              </a:tabLst>
              <a:defRPr>
                <a:solidFill>
                  <a:schemeClr val="bg1"/>
                </a:solidFill>
                <a:latin typeface="Arial" panose="020B0604020202020204" pitchFamily="34" charset="0"/>
              </a:defRPr>
            </a:lvl4pPr>
            <a:lvl5pPr marL="2057400" indent="-228600" eaLnBrk="0" hangingPunct="0">
              <a:tabLst>
                <a:tab pos="723900" algn="l"/>
                <a:tab pos="1447800" algn="l"/>
                <a:tab pos="2171700" algn="l"/>
                <a:tab pos="2895600" algn="l"/>
              </a:tabLst>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723900" algn="l"/>
                <a:tab pos="1447800" algn="l"/>
                <a:tab pos="2171700" algn="l"/>
                <a:tab pos="2895600" algn="l"/>
              </a:tabLst>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723900" algn="l"/>
                <a:tab pos="1447800" algn="l"/>
                <a:tab pos="2171700" algn="l"/>
                <a:tab pos="2895600" algn="l"/>
              </a:tabLst>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723900" algn="l"/>
                <a:tab pos="1447800" algn="l"/>
                <a:tab pos="2171700" algn="l"/>
                <a:tab pos="2895600" algn="l"/>
              </a:tabLst>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723900" algn="l"/>
                <a:tab pos="1447800" algn="l"/>
                <a:tab pos="2171700" algn="l"/>
                <a:tab pos="2895600" algn="l"/>
              </a:tabLst>
              <a:defRPr>
                <a:solidFill>
                  <a:schemeClr val="bg1"/>
                </a:solidFill>
                <a:latin typeface="Arial" panose="020B0604020202020204" pitchFamily="34" charset="0"/>
              </a:defRPr>
            </a:lvl9pPr>
          </a:lstStyle>
          <a:p>
            <a:pPr eaLnBrk="1" hangingPunct="1"/>
            <a:fld id="{09CE945B-D0B0-401C-A70E-BC7E738F3F2F}" type="slidenum">
              <a:rPr lang="en-GB" altLang="cs-CZ">
                <a:solidFill>
                  <a:srgbClr val="000000"/>
                </a:solidFill>
                <a:latin typeface="Times New Roman" panose="02020603050405020304" pitchFamily="18" charset="0"/>
              </a:rPr>
              <a:pPr eaLnBrk="1" hangingPunct="1"/>
              <a:t>42</a:t>
            </a:fld>
            <a:endParaRPr lang="en-GB" altLang="cs-CZ">
              <a:solidFill>
                <a:srgbClr val="000000"/>
              </a:solidFill>
              <a:latin typeface="Times New Roman" panose="02020603050405020304" pitchFamily="18" charset="0"/>
            </a:endParaRPr>
          </a:p>
        </p:txBody>
      </p:sp>
      <p:sp>
        <p:nvSpPr>
          <p:cNvPr id="46083" name="Text Box 1">
            <a:extLst>
              <a:ext uri="{FF2B5EF4-FFF2-40B4-BE49-F238E27FC236}">
                <a16:creationId xmlns:a16="http://schemas.microsoft.com/office/drawing/2014/main" id="{DDEA3E08-85B5-96E0-0EF0-9EE6F0ACFABC}"/>
              </a:ext>
            </a:extLst>
          </p:cNvPr>
          <p:cNvSpPr txBox="1">
            <a:spLocks noChangeArrowheads="1"/>
          </p:cNvSpPr>
          <p:nvPr/>
        </p:nvSpPr>
        <p:spPr bwMode="auto">
          <a:xfrm>
            <a:off x="1133475" y="744538"/>
            <a:ext cx="4530725" cy="3722687"/>
          </a:xfrm>
          <a:prstGeom prst="rect">
            <a:avLst/>
          </a:prstGeom>
          <a:solidFill>
            <a:srgbClr val="FFFFFF"/>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46084" name="Rectangle 2">
            <a:extLst>
              <a:ext uri="{FF2B5EF4-FFF2-40B4-BE49-F238E27FC236}">
                <a16:creationId xmlns:a16="http://schemas.microsoft.com/office/drawing/2014/main" id="{8E3F0C46-809F-0AF0-39C1-2F17B14EBF1C}"/>
              </a:ext>
            </a:extLst>
          </p:cNvPr>
          <p:cNvSpPr txBox="1">
            <a:spLocks noGrp="1" noChangeArrowheads="1"/>
          </p:cNvSpPr>
          <p:nvPr>
            <p:ph type="body"/>
          </p:nvPr>
        </p:nvSpPr>
        <p:spPr>
          <a:xfrm>
            <a:off x="906463" y="4714875"/>
            <a:ext cx="4973637" cy="44545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cs-CZ" altLang="cs-CZ">
              <a:latin typeface="Times New Roman" panose="02020603050405020304"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Zástupný symbol pro obrázek snímku 1"/>
          <p:cNvSpPr>
            <a:spLocks noGrp="1" noRot="1" noChangeAspect="1" noTextEdit="1"/>
          </p:cNvSpPr>
          <p:nvPr>
            <p:ph type="sldImg"/>
          </p:nvPr>
        </p:nvSpPr>
        <p:spPr>
          <a:ln/>
        </p:spPr>
      </p:sp>
      <p:sp>
        <p:nvSpPr>
          <p:cNvPr id="77827" name="Zástupný symbol pro poznámky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ltLang="cs-CZ"/>
          </a:p>
        </p:txBody>
      </p:sp>
      <p:sp>
        <p:nvSpPr>
          <p:cNvPr id="77828" name="Zástupný symbol pro číslo snímku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C58C89F-F18F-4118-AB1B-8A4567EFE70F}" type="slidenum">
              <a:rPr lang="cs-CZ" altLang="cs-CZ" smtClean="0"/>
              <a:pPr eaLnBrk="1" hangingPunct="1"/>
              <a:t>9</a:t>
            </a:fld>
            <a:endParaRPr lang="cs-CZ" altLang="cs-CZ"/>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Zástupný symbol pro obrázek snímku 1"/>
          <p:cNvSpPr>
            <a:spLocks noGrp="1" noRot="1" noChangeAspect="1" noTextEdit="1"/>
          </p:cNvSpPr>
          <p:nvPr>
            <p:ph type="sldImg"/>
          </p:nvPr>
        </p:nvSpPr>
        <p:spPr>
          <a:ln/>
        </p:spPr>
      </p:sp>
      <p:sp>
        <p:nvSpPr>
          <p:cNvPr id="78851" name="Zástupný symbol pro poznámky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ltLang="cs-CZ"/>
          </a:p>
        </p:txBody>
      </p:sp>
      <p:sp>
        <p:nvSpPr>
          <p:cNvPr id="78852" name="Zástupný symbol pro číslo snímku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79FFED1-6F84-4F2C-AA33-7C076E1C5090}" type="slidenum">
              <a:rPr lang="cs-CZ" altLang="cs-CZ" smtClean="0"/>
              <a:pPr eaLnBrk="1" hangingPunct="1"/>
              <a:t>10</a:t>
            </a:fld>
            <a:endParaRPr lang="cs-CZ" altLang="cs-CZ"/>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Zástupný symbol pro obrázek snímku 1"/>
          <p:cNvSpPr>
            <a:spLocks noGrp="1" noRot="1" noChangeAspect="1" noTextEdit="1"/>
          </p:cNvSpPr>
          <p:nvPr>
            <p:ph type="sldImg"/>
          </p:nvPr>
        </p:nvSpPr>
        <p:spPr>
          <a:ln/>
        </p:spPr>
      </p:sp>
      <p:sp>
        <p:nvSpPr>
          <p:cNvPr id="79875" name="Zástupný symbol pro poznámky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ltLang="cs-CZ"/>
          </a:p>
        </p:txBody>
      </p:sp>
      <p:sp>
        <p:nvSpPr>
          <p:cNvPr id="79876" name="Zástupný symbol pro číslo snímku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3143C4B-8C91-4D9C-A506-D8F5AFADB994}" type="slidenum">
              <a:rPr lang="cs-CZ" altLang="cs-CZ" smtClean="0"/>
              <a:pPr eaLnBrk="1" hangingPunct="1"/>
              <a:t>12</a:t>
            </a:fld>
            <a:endParaRPr lang="cs-CZ" altLang="cs-CZ"/>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Zástupný symbol pro obrázek snímku 1"/>
          <p:cNvSpPr>
            <a:spLocks noGrp="1" noRot="1" noChangeAspect="1" noTextEdit="1"/>
          </p:cNvSpPr>
          <p:nvPr>
            <p:ph type="sldImg"/>
          </p:nvPr>
        </p:nvSpPr>
        <p:spPr>
          <a:ln/>
        </p:spPr>
      </p:sp>
      <p:sp>
        <p:nvSpPr>
          <p:cNvPr id="80899" name="Zástupný symbol pro poznámky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ltLang="cs-CZ"/>
          </a:p>
        </p:txBody>
      </p:sp>
      <p:sp>
        <p:nvSpPr>
          <p:cNvPr id="80900" name="Zástupný symbol pro číslo snímku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C53F303-10F4-4ABE-9DE6-5860D0718931}" type="slidenum">
              <a:rPr lang="cs-CZ" altLang="cs-CZ" smtClean="0"/>
              <a:pPr eaLnBrk="1" hangingPunct="1"/>
              <a:t>13</a:t>
            </a:fld>
            <a:endParaRPr lang="cs-CZ" altLang="cs-CZ"/>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Zástupný symbol pro obrázek snímku 1"/>
          <p:cNvSpPr>
            <a:spLocks noGrp="1" noRot="1" noChangeAspect="1" noTextEdit="1"/>
          </p:cNvSpPr>
          <p:nvPr>
            <p:ph type="sldImg"/>
          </p:nvPr>
        </p:nvSpPr>
        <p:spPr>
          <a:ln/>
        </p:spPr>
      </p:sp>
      <p:sp>
        <p:nvSpPr>
          <p:cNvPr id="81923" name="Zástupný symbol pro poznámky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ltLang="cs-CZ"/>
          </a:p>
        </p:txBody>
      </p:sp>
      <p:sp>
        <p:nvSpPr>
          <p:cNvPr id="81924" name="Zástupný symbol pro číslo snímku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5C715E5-DC4A-46FB-A313-CE0DD9F04406}" type="slidenum">
              <a:rPr lang="cs-CZ" altLang="cs-CZ" smtClean="0"/>
              <a:pPr eaLnBrk="1" hangingPunct="1"/>
              <a:t>14</a:t>
            </a:fld>
            <a:endParaRPr lang="cs-CZ" altLang="cs-CZ"/>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Zástupný symbol pro obrázek snímku 1"/>
          <p:cNvSpPr>
            <a:spLocks noGrp="1" noRot="1" noChangeAspect="1" noTextEdit="1"/>
          </p:cNvSpPr>
          <p:nvPr>
            <p:ph type="sldImg"/>
          </p:nvPr>
        </p:nvSpPr>
        <p:spPr>
          <a:ln/>
        </p:spPr>
      </p:sp>
      <p:sp>
        <p:nvSpPr>
          <p:cNvPr id="82947" name="Zástupný symbol pro poznámky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ltLang="cs-CZ"/>
          </a:p>
        </p:txBody>
      </p:sp>
      <p:sp>
        <p:nvSpPr>
          <p:cNvPr id="82948" name="Zástupný symbol pro číslo snímku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6AF512D-BD85-4598-B99E-ADB96BC19287}" type="slidenum">
              <a:rPr lang="cs-CZ" altLang="cs-CZ" smtClean="0"/>
              <a:pPr eaLnBrk="1" hangingPunct="1"/>
              <a:t>15</a:t>
            </a:fld>
            <a:endParaRPr lang="cs-CZ" alt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AB35EB0-710F-61E3-EF39-D792CCA420CF}"/>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757F4026-725B-8E32-B334-0AB5258D94F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DFDBC03C-E70A-991D-D81E-6CC0FC3417CA}"/>
              </a:ext>
            </a:extLst>
          </p:cNvPr>
          <p:cNvSpPr>
            <a:spLocks noGrp="1"/>
          </p:cNvSpPr>
          <p:nvPr>
            <p:ph type="dt" sz="half" idx="10"/>
          </p:nvPr>
        </p:nvSpPr>
        <p:spPr/>
        <p:txBody>
          <a:bodyPr/>
          <a:lstStyle/>
          <a:p>
            <a:fld id="{3C2B07E4-CDF9-4C88-A2F3-04620E58224D}" type="datetimeFigureOut">
              <a:rPr lang="en-US" smtClean="0"/>
              <a:pPr/>
              <a:t>2/18/2025</a:t>
            </a:fld>
            <a:endParaRPr lang="en-US" dirty="0"/>
          </a:p>
        </p:txBody>
      </p:sp>
      <p:sp>
        <p:nvSpPr>
          <p:cNvPr id="5" name="Zástupný symbol pro zápatí 4">
            <a:extLst>
              <a:ext uri="{FF2B5EF4-FFF2-40B4-BE49-F238E27FC236}">
                <a16:creationId xmlns:a16="http://schemas.microsoft.com/office/drawing/2014/main" id="{E49066CA-D5DF-A632-AE96-1CFD0FD97B89}"/>
              </a:ext>
            </a:extLst>
          </p:cNvPr>
          <p:cNvSpPr>
            <a:spLocks noGrp="1"/>
          </p:cNvSpPr>
          <p:nvPr>
            <p:ph type="ftr" sz="quarter" idx="11"/>
          </p:nvPr>
        </p:nvSpPr>
        <p:spPr/>
        <p:txBody>
          <a:bodyPr/>
          <a:lstStyle/>
          <a:p>
            <a:endParaRPr lang="en-US" dirty="0"/>
          </a:p>
        </p:txBody>
      </p:sp>
      <p:sp>
        <p:nvSpPr>
          <p:cNvPr id="6" name="Zástupný symbol pro číslo snímku 5">
            <a:extLst>
              <a:ext uri="{FF2B5EF4-FFF2-40B4-BE49-F238E27FC236}">
                <a16:creationId xmlns:a16="http://schemas.microsoft.com/office/drawing/2014/main" id="{5AF1C810-78CF-59D6-A592-1D2FBB6D3E87}"/>
              </a:ext>
            </a:extLst>
          </p:cNvPr>
          <p:cNvSpPr>
            <a:spLocks noGrp="1"/>
          </p:cNvSpPr>
          <p:nvPr>
            <p:ph type="sldNum" sz="quarter" idx="12"/>
          </p:nvPr>
        </p:nvSpPr>
        <p:spPr/>
        <p:txBody>
          <a:bodyPr/>
          <a:lstStyle/>
          <a:p>
            <a:fld id="{EFE71E98-A417-4ECC-ACEB-C0490C20DB04}" type="slidenum">
              <a:rPr lang="en-US" smtClean="0"/>
              <a:pPr/>
              <a:t>‹#›</a:t>
            </a:fld>
            <a:endParaRPr lang="en-US"/>
          </a:p>
        </p:txBody>
      </p:sp>
    </p:spTree>
    <p:extLst>
      <p:ext uri="{BB962C8B-B14F-4D97-AF65-F5344CB8AC3E}">
        <p14:creationId xmlns:p14="http://schemas.microsoft.com/office/powerpoint/2010/main" val="38687876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EBD88EC-92F3-7A34-0D36-EE6AD4E3B3DE}"/>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620E276C-5340-4DCF-2CF5-58E631EBCECD}"/>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DF5458CF-096A-6062-87BF-F37B96846AE3}"/>
              </a:ext>
            </a:extLst>
          </p:cNvPr>
          <p:cNvSpPr>
            <a:spLocks noGrp="1"/>
          </p:cNvSpPr>
          <p:nvPr>
            <p:ph type="dt" sz="half" idx="10"/>
          </p:nvPr>
        </p:nvSpPr>
        <p:spPr/>
        <p:txBody>
          <a:bodyPr/>
          <a:lstStyle/>
          <a:p>
            <a:fld id="{3C2B07E4-CDF9-4C88-A2F3-04620E58224D}" type="datetimeFigureOut">
              <a:rPr lang="en-US" smtClean="0"/>
              <a:pPr/>
              <a:t>2/18/2025</a:t>
            </a:fld>
            <a:endParaRPr lang="en-US" dirty="0"/>
          </a:p>
        </p:txBody>
      </p:sp>
      <p:sp>
        <p:nvSpPr>
          <p:cNvPr id="5" name="Zástupný symbol pro zápatí 4">
            <a:extLst>
              <a:ext uri="{FF2B5EF4-FFF2-40B4-BE49-F238E27FC236}">
                <a16:creationId xmlns:a16="http://schemas.microsoft.com/office/drawing/2014/main" id="{FA2ABA0A-F0F0-A1B8-4F7D-ED66EAA03980}"/>
              </a:ext>
            </a:extLst>
          </p:cNvPr>
          <p:cNvSpPr>
            <a:spLocks noGrp="1"/>
          </p:cNvSpPr>
          <p:nvPr>
            <p:ph type="ftr" sz="quarter" idx="11"/>
          </p:nvPr>
        </p:nvSpPr>
        <p:spPr/>
        <p:txBody>
          <a:bodyPr/>
          <a:lstStyle/>
          <a:p>
            <a:endParaRPr lang="en-US" dirty="0"/>
          </a:p>
        </p:txBody>
      </p:sp>
      <p:sp>
        <p:nvSpPr>
          <p:cNvPr id="6" name="Zástupný symbol pro číslo snímku 5">
            <a:extLst>
              <a:ext uri="{FF2B5EF4-FFF2-40B4-BE49-F238E27FC236}">
                <a16:creationId xmlns:a16="http://schemas.microsoft.com/office/drawing/2014/main" id="{34061645-52BA-24EF-B98E-66055C9E1DB8}"/>
              </a:ext>
            </a:extLst>
          </p:cNvPr>
          <p:cNvSpPr>
            <a:spLocks noGrp="1"/>
          </p:cNvSpPr>
          <p:nvPr>
            <p:ph type="sldNum" sz="quarter" idx="12"/>
          </p:nvPr>
        </p:nvSpPr>
        <p:spPr/>
        <p:txBody>
          <a:bodyPr/>
          <a:lstStyle/>
          <a:p>
            <a:fld id="{EFE71E98-A417-4ECC-ACEB-C0490C20DB04}" type="slidenum">
              <a:rPr lang="en-US" smtClean="0"/>
              <a:pPr/>
              <a:t>‹#›</a:t>
            </a:fld>
            <a:endParaRPr lang="en-US"/>
          </a:p>
        </p:txBody>
      </p:sp>
    </p:spTree>
    <p:extLst>
      <p:ext uri="{BB962C8B-B14F-4D97-AF65-F5344CB8AC3E}">
        <p14:creationId xmlns:p14="http://schemas.microsoft.com/office/powerpoint/2010/main" val="11366157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BE80AC89-83B5-464D-C6BA-F4ABB7B06C90}"/>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7CFA2B81-CA9C-19E7-6901-A0111B3C57CF}"/>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01D828B5-00EB-E188-EB27-B21B55263156}"/>
              </a:ext>
            </a:extLst>
          </p:cNvPr>
          <p:cNvSpPr>
            <a:spLocks noGrp="1"/>
          </p:cNvSpPr>
          <p:nvPr>
            <p:ph type="dt" sz="half" idx="10"/>
          </p:nvPr>
        </p:nvSpPr>
        <p:spPr/>
        <p:txBody>
          <a:bodyPr/>
          <a:lstStyle/>
          <a:p>
            <a:fld id="{3C2B07E4-CDF9-4C88-A2F3-04620E58224D}" type="datetimeFigureOut">
              <a:rPr lang="en-US" smtClean="0"/>
              <a:pPr/>
              <a:t>2/18/2025</a:t>
            </a:fld>
            <a:endParaRPr lang="en-US" dirty="0"/>
          </a:p>
        </p:txBody>
      </p:sp>
      <p:sp>
        <p:nvSpPr>
          <p:cNvPr id="5" name="Zástupný symbol pro zápatí 4">
            <a:extLst>
              <a:ext uri="{FF2B5EF4-FFF2-40B4-BE49-F238E27FC236}">
                <a16:creationId xmlns:a16="http://schemas.microsoft.com/office/drawing/2014/main" id="{8E48E72A-FA5F-B1A4-76BA-5436D99EAE74}"/>
              </a:ext>
            </a:extLst>
          </p:cNvPr>
          <p:cNvSpPr>
            <a:spLocks noGrp="1"/>
          </p:cNvSpPr>
          <p:nvPr>
            <p:ph type="ftr" sz="quarter" idx="11"/>
          </p:nvPr>
        </p:nvSpPr>
        <p:spPr/>
        <p:txBody>
          <a:bodyPr/>
          <a:lstStyle/>
          <a:p>
            <a:endParaRPr lang="en-US" dirty="0"/>
          </a:p>
        </p:txBody>
      </p:sp>
      <p:sp>
        <p:nvSpPr>
          <p:cNvPr id="6" name="Zástupný symbol pro číslo snímku 5">
            <a:extLst>
              <a:ext uri="{FF2B5EF4-FFF2-40B4-BE49-F238E27FC236}">
                <a16:creationId xmlns:a16="http://schemas.microsoft.com/office/drawing/2014/main" id="{AD87073A-CAC0-D618-080C-D7FA376A7741}"/>
              </a:ext>
            </a:extLst>
          </p:cNvPr>
          <p:cNvSpPr>
            <a:spLocks noGrp="1"/>
          </p:cNvSpPr>
          <p:nvPr>
            <p:ph type="sldNum" sz="quarter" idx="12"/>
          </p:nvPr>
        </p:nvSpPr>
        <p:spPr/>
        <p:txBody>
          <a:bodyPr/>
          <a:lstStyle/>
          <a:p>
            <a:fld id="{EFE71E98-A417-4ECC-ACEB-C0490C20DB04}" type="slidenum">
              <a:rPr lang="en-US" smtClean="0"/>
              <a:pPr/>
              <a:t>‹#›</a:t>
            </a:fld>
            <a:endParaRPr lang="en-US"/>
          </a:p>
        </p:txBody>
      </p:sp>
    </p:spTree>
    <p:extLst>
      <p:ext uri="{BB962C8B-B14F-4D97-AF65-F5344CB8AC3E}">
        <p14:creationId xmlns:p14="http://schemas.microsoft.com/office/powerpoint/2010/main" val="1479528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D513DC-C56C-13BA-6869-5DCD0C703FD5}"/>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CF050532-DF4F-C560-0781-351D7401CACF}"/>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65E70E71-E89E-CD3A-2A4A-CBEF090A9DD7}"/>
              </a:ext>
            </a:extLst>
          </p:cNvPr>
          <p:cNvSpPr>
            <a:spLocks noGrp="1"/>
          </p:cNvSpPr>
          <p:nvPr>
            <p:ph type="dt" sz="half" idx="10"/>
          </p:nvPr>
        </p:nvSpPr>
        <p:spPr/>
        <p:txBody>
          <a:bodyPr/>
          <a:lstStyle/>
          <a:p>
            <a:fld id="{3C2B07E4-CDF9-4C88-A2F3-04620E58224D}" type="datetimeFigureOut">
              <a:rPr lang="en-US" smtClean="0"/>
              <a:pPr/>
              <a:t>2/18/2025</a:t>
            </a:fld>
            <a:endParaRPr lang="en-US" dirty="0"/>
          </a:p>
        </p:txBody>
      </p:sp>
      <p:sp>
        <p:nvSpPr>
          <p:cNvPr id="5" name="Zástupný symbol pro zápatí 4">
            <a:extLst>
              <a:ext uri="{FF2B5EF4-FFF2-40B4-BE49-F238E27FC236}">
                <a16:creationId xmlns:a16="http://schemas.microsoft.com/office/drawing/2014/main" id="{A067B6AE-0D2D-D685-9A43-5B8A6C217EF7}"/>
              </a:ext>
            </a:extLst>
          </p:cNvPr>
          <p:cNvSpPr>
            <a:spLocks noGrp="1"/>
          </p:cNvSpPr>
          <p:nvPr>
            <p:ph type="ftr" sz="quarter" idx="11"/>
          </p:nvPr>
        </p:nvSpPr>
        <p:spPr/>
        <p:txBody>
          <a:bodyPr/>
          <a:lstStyle/>
          <a:p>
            <a:endParaRPr lang="en-US" dirty="0"/>
          </a:p>
        </p:txBody>
      </p:sp>
      <p:sp>
        <p:nvSpPr>
          <p:cNvPr id="6" name="Zástupný symbol pro číslo snímku 5">
            <a:extLst>
              <a:ext uri="{FF2B5EF4-FFF2-40B4-BE49-F238E27FC236}">
                <a16:creationId xmlns:a16="http://schemas.microsoft.com/office/drawing/2014/main" id="{8AA90168-91EA-8403-5F4C-F336AC45E755}"/>
              </a:ext>
            </a:extLst>
          </p:cNvPr>
          <p:cNvSpPr>
            <a:spLocks noGrp="1"/>
          </p:cNvSpPr>
          <p:nvPr>
            <p:ph type="sldNum" sz="quarter" idx="12"/>
          </p:nvPr>
        </p:nvSpPr>
        <p:spPr/>
        <p:txBody>
          <a:bodyPr/>
          <a:lstStyle/>
          <a:p>
            <a:fld id="{EFE71E98-A417-4ECC-ACEB-C0490C20DB04}" type="slidenum">
              <a:rPr lang="en-US" smtClean="0"/>
              <a:pPr/>
              <a:t>‹#›</a:t>
            </a:fld>
            <a:endParaRPr lang="en-US"/>
          </a:p>
        </p:txBody>
      </p:sp>
    </p:spTree>
    <p:extLst>
      <p:ext uri="{BB962C8B-B14F-4D97-AF65-F5344CB8AC3E}">
        <p14:creationId xmlns:p14="http://schemas.microsoft.com/office/powerpoint/2010/main" val="31072705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8145DC0-5A17-7A93-1304-A1E937F74500}"/>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763F6C81-CF2A-AB96-3D98-8E0D80AAF09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AA773BAC-9638-3E9E-649A-1C66B02D83C7}"/>
              </a:ext>
            </a:extLst>
          </p:cNvPr>
          <p:cNvSpPr>
            <a:spLocks noGrp="1"/>
          </p:cNvSpPr>
          <p:nvPr>
            <p:ph type="dt" sz="half" idx="10"/>
          </p:nvPr>
        </p:nvSpPr>
        <p:spPr/>
        <p:txBody>
          <a:bodyPr/>
          <a:lstStyle/>
          <a:p>
            <a:fld id="{3C2B07E4-CDF9-4C88-A2F3-04620E58224D}" type="datetimeFigureOut">
              <a:rPr lang="en-US" smtClean="0"/>
              <a:pPr/>
              <a:t>2/18/2025</a:t>
            </a:fld>
            <a:endParaRPr lang="en-US" dirty="0"/>
          </a:p>
        </p:txBody>
      </p:sp>
      <p:sp>
        <p:nvSpPr>
          <p:cNvPr id="5" name="Zástupný symbol pro zápatí 4">
            <a:extLst>
              <a:ext uri="{FF2B5EF4-FFF2-40B4-BE49-F238E27FC236}">
                <a16:creationId xmlns:a16="http://schemas.microsoft.com/office/drawing/2014/main" id="{11A0EBD4-4418-A4C7-09F5-73F366A9BE59}"/>
              </a:ext>
            </a:extLst>
          </p:cNvPr>
          <p:cNvSpPr>
            <a:spLocks noGrp="1"/>
          </p:cNvSpPr>
          <p:nvPr>
            <p:ph type="ftr" sz="quarter" idx="11"/>
          </p:nvPr>
        </p:nvSpPr>
        <p:spPr/>
        <p:txBody>
          <a:bodyPr/>
          <a:lstStyle/>
          <a:p>
            <a:endParaRPr lang="en-US" dirty="0"/>
          </a:p>
        </p:txBody>
      </p:sp>
      <p:sp>
        <p:nvSpPr>
          <p:cNvPr id="6" name="Zástupný symbol pro číslo snímku 5">
            <a:extLst>
              <a:ext uri="{FF2B5EF4-FFF2-40B4-BE49-F238E27FC236}">
                <a16:creationId xmlns:a16="http://schemas.microsoft.com/office/drawing/2014/main" id="{AC0771D9-3F9E-9CA1-51E4-19F25A0AC2C6}"/>
              </a:ext>
            </a:extLst>
          </p:cNvPr>
          <p:cNvSpPr>
            <a:spLocks noGrp="1"/>
          </p:cNvSpPr>
          <p:nvPr>
            <p:ph type="sldNum" sz="quarter" idx="12"/>
          </p:nvPr>
        </p:nvSpPr>
        <p:spPr/>
        <p:txBody>
          <a:bodyPr/>
          <a:lstStyle/>
          <a:p>
            <a:fld id="{EFE71E98-A417-4ECC-ACEB-C0490C20DB04}" type="slidenum">
              <a:rPr lang="en-US" smtClean="0"/>
              <a:pPr/>
              <a:t>‹#›</a:t>
            </a:fld>
            <a:endParaRPr lang="en-US"/>
          </a:p>
        </p:txBody>
      </p:sp>
    </p:spTree>
    <p:extLst>
      <p:ext uri="{BB962C8B-B14F-4D97-AF65-F5344CB8AC3E}">
        <p14:creationId xmlns:p14="http://schemas.microsoft.com/office/powerpoint/2010/main" val="23383899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421C13D-3E29-712B-CF36-6BA54C2ECEC0}"/>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A84CEC3D-1D22-9222-BCC7-89D6D5348FD4}"/>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2B207900-BD32-77E1-70B4-E6FA78FE7E6E}"/>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37FBD16D-C74B-379D-954C-5C1EAEDB090F}"/>
              </a:ext>
            </a:extLst>
          </p:cNvPr>
          <p:cNvSpPr>
            <a:spLocks noGrp="1"/>
          </p:cNvSpPr>
          <p:nvPr>
            <p:ph type="dt" sz="half" idx="10"/>
          </p:nvPr>
        </p:nvSpPr>
        <p:spPr/>
        <p:txBody>
          <a:bodyPr/>
          <a:lstStyle/>
          <a:p>
            <a:fld id="{3C2B07E4-CDF9-4C88-A2F3-04620E58224D}" type="datetimeFigureOut">
              <a:rPr lang="en-US" smtClean="0"/>
              <a:pPr/>
              <a:t>2/18/2025</a:t>
            </a:fld>
            <a:endParaRPr lang="en-US" dirty="0"/>
          </a:p>
        </p:txBody>
      </p:sp>
      <p:sp>
        <p:nvSpPr>
          <p:cNvPr id="6" name="Zástupný symbol pro zápatí 5">
            <a:extLst>
              <a:ext uri="{FF2B5EF4-FFF2-40B4-BE49-F238E27FC236}">
                <a16:creationId xmlns:a16="http://schemas.microsoft.com/office/drawing/2014/main" id="{04539239-FED2-0842-8547-D9BBE4A92EF0}"/>
              </a:ext>
            </a:extLst>
          </p:cNvPr>
          <p:cNvSpPr>
            <a:spLocks noGrp="1"/>
          </p:cNvSpPr>
          <p:nvPr>
            <p:ph type="ftr" sz="quarter" idx="11"/>
          </p:nvPr>
        </p:nvSpPr>
        <p:spPr/>
        <p:txBody>
          <a:bodyPr/>
          <a:lstStyle/>
          <a:p>
            <a:endParaRPr lang="en-US" dirty="0"/>
          </a:p>
        </p:txBody>
      </p:sp>
      <p:sp>
        <p:nvSpPr>
          <p:cNvPr id="7" name="Zástupný symbol pro číslo snímku 6">
            <a:extLst>
              <a:ext uri="{FF2B5EF4-FFF2-40B4-BE49-F238E27FC236}">
                <a16:creationId xmlns:a16="http://schemas.microsoft.com/office/drawing/2014/main" id="{D5001427-005A-C1FE-56F7-125D4459294C}"/>
              </a:ext>
            </a:extLst>
          </p:cNvPr>
          <p:cNvSpPr>
            <a:spLocks noGrp="1"/>
          </p:cNvSpPr>
          <p:nvPr>
            <p:ph type="sldNum" sz="quarter" idx="12"/>
          </p:nvPr>
        </p:nvSpPr>
        <p:spPr/>
        <p:txBody>
          <a:bodyPr/>
          <a:lstStyle/>
          <a:p>
            <a:fld id="{EFE71E98-A417-4ECC-ACEB-C0490C20DB04}" type="slidenum">
              <a:rPr lang="en-US" smtClean="0"/>
              <a:pPr/>
              <a:t>‹#›</a:t>
            </a:fld>
            <a:endParaRPr lang="en-US"/>
          </a:p>
        </p:txBody>
      </p:sp>
    </p:spTree>
    <p:extLst>
      <p:ext uri="{BB962C8B-B14F-4D97-AF65-F5344CB8AC3E}">
        <p14:creationId xmlns:p14="http://schemas.microsoft.com/office/powerpoint/2010/main" val="4223897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A142A98-C857-7903-FB36-40842DD13EE3}"/>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05D7D266-7E4B-8FE2-8100-AA98068CED8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2BA76D8C-0888-6C9D-1C48-FA25DDAAD03E}"/>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76ADE2BB-9C3B-1E46-793D-027A57FECDF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022AAF2C-4B7E-FBA7-9D30-7D7D0E530D5B}"/>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409C5328-0185-C761-AB1E-9996178F86F0}"/>
              </a:ext>
            </a:extLst>
          </p:cNvPr>
          <p:cNvSpPr>
            <a:spLocks noGrp="1"/>
          </p:cNvSpPr>
          <p:nvPr>
            <p:ph type="dt" sz="half" idx="10"/>
          </p:nvPr>
        </p:nvSpPr>
        <p:spPr/>
        <p:txBody>
          <a:bodyPr/>
          <a:lstStyle/>
          <a:p>
            <a:fld id="{3C2B07E4-CDF9-4C88-A2F3-04620E58224D}" type="datetimeFigureOut">
              <a:rPr lang="en-US" smtClean="0"/>
              <a:pPr/>
              <a:t>2/18/2025</a:t>
            </a:fld>
            <a:endParaRPr lang="en-US" dirty="0"/>
          </a:p>
        </p:txBody>
      </p:sp>
      <p:sp>
        <p:nvSpPr>
          <p:cNvPr id="8" name="Zástupný symbol pro zápatí 7">
            <a:extLst>
              <a:ext uri="{FF2B5EF4-FFF2-40B4-BE49-F238E27FC236}">
                <a16:creationId xmlns:a16="http://schemas.microsoft.com/office/drawing/2014/main" id="{8F0AE017-8C0A-3918-1345-6EC0F785CC8B}"/>
              </a:ext>
            </a:extLst>
          </p:cNvPr>
          <p:cNvSpPr>
            <a:spLocks noGrp="1"/>
          </p:cNvSpPr>
          <p:nvPr>
            <p:ph type="ftr" sz="quarter" idx="11"/>
          </p:nvPr>
        </p:nvSpPr>
        <p:spPr/>
        <p:txBody>
          <a:bodyPr/>
          <a:lstStyle/>
          <a:p>
            <a:endParaRPr lang="en-US" dirty="0"/>
          </a:p>
        </p:txBody>
      </p:sp>
      <p:sp>
        <p:nvSpPr>
          <p:cNvPr id="9" name="Zástupný symbol pro číslo snímku 8">
            <a:extLst>
              <a:ext uri="{FF2B5EF4-FFF2-40B4-BE49-F238E27FC236}">
                <a16:creationId xmlns:a16="http://schemas.microsoft.com/office/drawing/2014/main" id="{AA5B256E-2899-35BC-53FE-F3B1E1E65F9B}"/>
              </a:ext>
            </a:extLst>
          </p:cNvPr>
          <p:cNvSpPr>
            <a:spLocks noGrp="1"/>
          </p:cNvSpPr>
          <p:nvPr>
            <p:ph type="sldNum" sz="quarter" idx="12"/>
          </p:nvPr>
        </p:nvSpPr>
        <p:spPr/>
        <p:txBody>
          <a:bodyPr/>
          <a:lstStyle/>
          <a:p>
            <a:fld id="{EFE71E98-A417-4ECC-ACEB-C0490C20DB04}" type="slidenum">
              <a:rPr lang="en-US" smtClean="0"/>
              <a:pPr/>
              <a:t>‹#›</a:t>
            </a:fld>
            <a:endParaRPr lang="en-US"/>
          </a:p>
        </p:txBody>
      </p:sp>
    </p:spTree>
    <p:extLst>
      <p:ext uri="{BB962C8B-B14F-4D97-AF65-F5344CB8AC3E}">
        <p14:creationId xmlns:p14="http://schemas.microsoft.com/office/powerpoint/2010/main" val="31071473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5F53884-3A99-84FD-219D-EA2B055635EA}"/>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364677E8-242C-B1BB-D8A0-A225BF8D5C18}"/>
              </a:ext>
            </a:extLst>
          </p:cNvPr>
          <p:cNvSpPr>
            <a:spLocks noGrp="1"/>
          </p:cNvSpPr>
          <p:nvPr>
            <p:ph type="dt" sz="half" idx="10"/>
          </p:nvPr>
        </p:nvSpPr>
        <p:spPr/>
        <p:txBody>
          <a:bodyPr/>
          <a:lstStyle/>
          <a:p>
            <a:fld id="{3C2B07E4-CDF9-4C88-A2F3-04620E58224D}" type="datetimeFigureOut">
              <a:rPr lang="en-US" smtClean="0"/>
              <a:pPr/>
              <a:t>2/18/2025</a:t>
            </a:fld>
            <a:endParaRPr lang="en-US" dirty="0"/>
          </a:p>
        </p:txBody>
      </p:sp>
      <p:sp>
        <p:nvSpPr>
          <p:cNvPr id="4" name="Zástupný symbol pro zápatí 3">
            <a:extLst>
              <a:ext uri="{FF2B5EF4-FFF2-40B4-BE49-F238E27FC236}">
                <a16:creationId xmlns:a16="http://schemas.microsoft.com/office/drawing/2014/main" id="{ED31E984-7A8A-25F3-C90F-A7506116AE7B}"/>
              </a:ext>
            </a:extLst>
          </p:cNvPr>
          <p:cNvSpPr>
            <a:spLocks noGrp="1"/>
          </p:cNvSpPr>
          <p:nvPr>
            <p:ph type="ftr" sz="quarter" idx="11"/>
          </p:nvPr>
        </p:nvSpPr>
        <p:spPr/>
        <p:txBody>
          <a:bodyPr/>
          <a:lstStyle/>
          <a:p>
            <a:endParaRPr lang="en-US" dirty="0"/>
          </a:p>
        </p:txBody>
      </p:sp>
      <p:sp>
        <p:nvSpPr>
          <p:cNvPr id="5" name="Zástupný symbol pro číslo snímku 4">
            <a:extLst>
              <a:ext uri="{FF2B5EF4-FFF2-40B4-BE49-F238E27FC236}">
                <a16:creationId xmlns:a16="http://schemas.microsoft.com/office/drawing/2014/main" id="{A4228D84-DC0C-DA85-A645-CDC78304F7ED}"/>
              </a:ext>
            </a:extLst>
          </p:cNvPr>
          <p:cNvSpPr>
            <a:spLocks noGrp="1"/>
          </p:cNvSpPr>
          <p:nvPr>
            <p:ph type="sldNum" sz="quarter" idx="12"/>
          </p:nvPr>
        </p:nvSpPr>
        <p:spPr/>
        <p:txBody>
          <a:bodyPr/>
          <a:lstStyle/>
          <a:p>
            <a:fld id="{EFE71E98-A417-4ECC-ACEB-C0490C20DB04}" type="slidenum">
              <a:rPr lang="en-US" smtClean="0"/>
              <a:pPr/>
              <a:t>‹#›</a:t>
            </a:fld>
            <a:endParaRPr lang="en-US"/>
          </a:p>
        </p:txBody>
      </p:sp>
    </p:spTree>
    <p:extLst>
      <p:ext uri="{BB962C8B-B14F-4D97-AF65-F5344CB8AC3E}">
        <p14:creationId xmlns:p14="http://schemas.microsoft.com/office/powerpoint/2010/main" val="23794993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A299ED93-FC20-4B45-4734-FD0FF021BA8F}"/>
              </a:ext>
            </a:extLst>
          </p:cNvPr>
          <p:cNvSpPr>
            <a:spLocks noGrp="1"/>
          </p:cNvSpPr>
          <p:nvPr>
            <p:ph type="dt" sz="half" idx="10"/>
          </p:nvPr>
        </p:nvSpPr>
        <p:spPr/>
        <p:txBody>
          <a:bodyPr/>
          <a:lstStyle/>
          <a:p>
            <a:fld id="{3C2B07E4-CDF9-4C88-A2F3-04620E58224D}" type="datetimeFigureOut">
              <a:rPr lang="en-US" smtClean="0"/>
              <a:pPr/>
              <a:t>2/18/2025</a:t>
            </a:fld>
            <a:endParaRPr lang="en-US" dirty="0"/>
          </a:p>
        </p:txBody>
      </p:sp>
      <p:sp>
        <p:nvSpPr>
          <p:cNvPr id="3" name="Zástupný symbol pro zápatí 2">
            <a:extLst>
              <a:ext uri="{FF2B5EF4-FFF2-40B4-BE49-F238E27FC236}">
                <a16:creationId xmlns:a16="http://schemas.microsoft.com/office/drawing/2014/main" id="{2719BC6C-06C8-CD24-1A1D-9547C0D8D15A}"/>
              </a:ext>
            </a:extLst>
          </p:cNvPr>
          <p:cNvSpPr>
            <a:spLocks noGrp="1"/>
          </p:cNvSpPr>
          <p:nvPr>
            <p:ph type="ftr" sz="quarter" idx="11"/>
          </p:nvPr>
        </p:nvSpPr>
        <p:spPr/>
        <p:txBody>
          <a:bodyPr/>
          <a:lstStyle/>
          <a:p>
            <a:endParaRPr lang="en-US" dirty="0"/>
          </a:p>
        </p:txBody>
      </p:sp>
      <p:sp>
        <p:nvSpPr>
          <p:cNvPr id="4" name="Zástupný symbol pro číslo snímku 3">
            <a:extLst>
              <a:ext uri="{FF2B5EF4-FFF2-40B4-BE49-F238E27FC236}">
                <a16:creationId xmlns:a16="http://schemas.microsoft.com/office/drawing/2014/main" id="{6A8698BF-1583-C938-BD08-5ECFBD9ABA43}"/>
              </a:ext>
            </a:extLst>
          </p:cNvPr>
          <p:cNvSpPr>
            <a:spLocks noGrp="1"/>
          </p:cNvSpPr>
          <p:nvPr>
            <p:ph type="sldNum" sz="quarter" idx="12"/>
          </p:nvPr>
        </p:nvSpPr>
        <p:spPr/>
        <p:txBody>
          <a:bodyPr/>
          <a:lstStyle/>
          <a:p>
            <a:fld id="{EFE71E98-A417-4ECC-ACEB-C0490C20DB04}" type="slidenum">
              <a:rPr lang="en-US" smtClean="0"/>
              <a:pPr/>
              <a:t>‹#›</a:t>
            </a:fld>
            <a:endParaRPr lang="en-US"/>
          </a:p>
        </p:txBody>
      </p:sp>
    </p:spTree>
    <p:extLst>
      <p:ext uri="{BB962C8B-B14F-4D97-AF65-F5344CB8AC3E}">
        <p14:creationId xmlns:p14="http://schemas.microsoft.com/office/powerpoint/2010/main" val="21706792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1282FB7-7F9E-B9DE-56BF-E9436DB91D7C}"/>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2456C399-5557-16D8-81A5-7848E039B04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B58D69E3-F792-93D1-5AFB-E76585958A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78FD6E37-46B1-1DA6-303E-919658EAF4BC}"/>
              </a:ext>
            </a:extLst>
          </p:cNvPr>
          <p:cNvSpPr>
            <a:spLocks noGrp="1"/>
          </p:cNvSpPr>
          <p:nvPr>
            <p:ph type="dt" sz="half" idx="10"/>
          </p:nvPr>
        </p:nvSpPr>
        <p:spPr/>
        <p:txBody>
          <a:bodyPr/>
          <a:lstStyle/>
          <a:p>
            <a:fld id="{3C2B07E4-CDF9-4C88-A2F3-04620E58224D}" type="datetimeFigureOut">
              <a:rPr lang="en-US" smtClean="0"/>
              <a:pPr/>
              <a:t>2/18/2025</a:t>
            </a:fld>
            <a:endParaRPr lang="en-US" dirty="0"/>
          </a:p>
        </p:txBody>
      </p:sp>
      <p:sp>
        <p:nvSpPr>
          <p:cNvPr id="6" name="Zástupný symbol pro zápatí 5">
            <a:extLst>
              <a:ext uri="{FF2B5EF4-FFF2-40B4-BE49-F238E27FC236}">
                <a16:creationId xmlns:a16="http://schemas.microsoft.com/office/drawing/2014/main" id="{23777DD8-2F52-E64B-C97F-9F99B14319B0}"/>
              </a:ext>
            </a:extLst>
          </p:cNvPr>
          <p:cNvSpPr>
            <a:spLocks noGrp="1"/>
          </p:cNvSpPr>
          <p:nvPr>
            <p:ph type="ftr" sz="quarter" idx="11"/>
          </p:nvPr>
        </p:nvSpPr>
        <p:spPr/>
        <p:txBody>
          <a:bodyPr/>
          <a:lstStyle/>
          <a:p>
            <a:endParaRPr lang="en-US" dirty="0"/>
          </a:p>
        </p:txBody>
      </p:sp>
      <p:sp>
        <p:nvSpPr>
          <p:cNvPr id="7" name="Zástupný symbol pro číslo snímku 6">
            <a:extLst>
              <a:ext uri="{FF2B5EF4-FFF2-40B4-BE49-F238E27FC236}">
                <a16:creationId xmlns:a16="http://schemas.microsoft.com/office/drawing/2014/main" id="{7FB86F29-6149-D7F3-5783-A320117ABA2D}"/>
              </a:ext>
            </a:extLst>
          </p:cNvPr>
          <p:cNvSpPr>
            <a:spLocks noGrp="1"/>
          </p:cNvSpPr>
          <p:nvPr>
            <p:ph type="sldNum" sz="quarter" idx="12"/>
          </p:nvPr>
        </p:nvSpPr>
        <p:spPr/>
        <p:txBody>
          <a:bodyPr/>
          <a:lstStyle/>
          <a:p>
            <a:fld id="{EFE71E98-A417-4ECC-ACEB-C0490C20DB04}" type="slidenum">
              <a:rPr lang="en-US" smtClean="0"/>
              <a:pPr/>
              <a:t>‹#›</a:t>
            </a:fld>
            <a:endParaRPr lang="en-US"/>
          </a:p>
        </p:txBody>
      </p:sp>
    </p:spTree>
    <p:extLst>
      <p:ext uri="{BB962C8B-B14F-4D97-AF65-F5344CB8AC3E}">
        <p14:creationId xmlns:p14="http://schemas.microsoft.com/office/powerpoint/2010/main" val="33731151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F7F43BD-FBA6-8AD7-644C-1DE218D8E656}"/>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A6D80AC9-028B-C4F0-9ED8-02C0B269E94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C177668E-50DD-59B9-3631-C3071BF358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B8941C68-CD2A-D5AF-42CC-DB3F432FD1F9}"/>
              </a:ext>
            </a:extLst>
          </p:cNvPr>
          <p:cNvSpPr>
            <a:spLocks noGrp="1"/>
          </p:cNvSpPr>
          <p:nvPr>
            <p:ph type="dt" sz="half" idx="10"/>
          </p:nvPr>
        </p:nvSpPr>
        <p:spPr/>
        <p:txBody>
          <a:bodyPr/>
          <a:lstStyle/>
          <a:p>
            <a:fld id="{3C2B07E4-CDF9-4C88-A2F3-04620E58224D}" type="datetimeFigureOut">
              <a:rPr lang="en-US" smtClean="0"/>
              <a:pPr/>
              <a:t>2/18/2025</a:t>
            </a:fld>
            <a:endParaRPr lang="en-US" dirty="0"/>
          </a:p>
        </p:txBody>
      </p:sp>
      <p:sp>
        <p:nvSpPr>
          <p:cNvPr id="6" name="Zástupný symbol pro zápatí 5">
            <a:extLst>
              <a:ext uri="{FF2B5EF4-FFF2-40B4-BE49-F238E27FC236}">
                <a16:creationId xmlns:a16="http://schemas.microsoft.com/office/drawing/2014/main" id="{BE51E8A3-FB25-E6C5-2B2D-651A47D91963}"/>
              </a:ext>
            </a:extLst>
          </p:cNvPr>
          <p:cNvSpPr>
            <a:spLocks noGrp="1"/>
          </p:cNvSpPr>
          <p:nvPr>
            <p:ph type="ftr" sz="quarter" idx="11"/>
          </p:nvPr>
        </p:nvSpPr>
        <p:spPr/>
        <p:txBody>
          <a:bodyPr/>
          <a:lstStyle/>
          <a:p>
            <a:endParaRPr lang="en-US" dirty="0"/>
          </a:p>
        </p:txBody>
      </p:sp>
      <p:sp>
        <p:nvSpPr>
          <p:cNvPr id="7" name="Zástupný symbol pro číslo snímku 6">
            <a:extLst>
              <a:ext uri="{FF2B5EF4-FFF2-40B4-BE49-F238E27FC236}">
                <a16:creationId xmlns:a16="http://schemas.microsoft.com/office/drawing/2014/main" id="{4854E37D-BA3A-1C6A-211A-93EF839C55AD}"/>
              </a:ext>
            </a:extLst>
          </p:cNvPr>
          <p:cNvSpPr>
            <a:spLocks noGrp="1"/>
          </p:cNvSpPr>
          <p:nvPr>
            <p:ph type="sldNum" sz="quarter" idx="12"/>
          </p:nvPr>
        </p:nvSpPr>
        <p:spPr/>
        <p:txBody>
          <a:bodyPr/>
          <a:lstStyle/>
          <a:p>
            <a:fld id="{EFE71E98-A417-4ECC-ACEB-C0490C20DB04}" type="slidenum">
              <a:rPr lang="en-US" smtClean="0"/>
              <a:pPr/>
              <a:t>‹#›</a:t>
            </a:fld>
            <a:endParaRPr lang="en-US"/>
          </a:p>
        </p:txBody>
      </p:sp>
    </p:spTree>
    <p:extLst>
      <p:ext uri="{BB962C8B-B14F-4D97-AF65-F5344CB8AC3E}">
        <p14:creationId xmlns:p14="http://schemas.microsoft.com/office/powerpoint/2010/main" val="34389748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8771FE30-2DB4-F0FD-D375-424D382622C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34059AFF-318E-0A43-5543-EB7087526E2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D7CDBB2F-6597-B5BC-34FB-13ECB334E37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2B07E4-CDF9-4C88-A2F3-04620E58224D}" type="datetimeFigureOut">
              <a:rPr lang="en-US" smtClean="0"/>
              <a:pPr/>
              <a:t>2/18/2025</a:t>
            </a:fld>
            <a:endParaRPr lang="en-US" dirty="0"/>
          </a:p>
        </p:txBody>
      </p:sp>
      <p:sp>
        <p:nvSpPr>
          <p:cNvPr id="5" name="Zástupný symbol pro zápatí 4">
            <a:extLst>
              <a:ext uri="{FF2B5EF4-FFF2-40B4-BE49-F238E27FC236}">
                <a16:creationId xmlns:a16="http://schemas.microsoft.com/office/drawing/2014/main" id="{88A52E03-A938-C721-E61A-A64FA204DB7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Zástupný symbol pro číslo snímku 5">
            <a:extLst>
              <a:ext uri="{FF2B5EF4-FFF2-40B4-BE49-F238E27FC236}">
                <a16:creationId xmlns:a16="http://schemas.microsoft.com/office/drawing/2014/main" id="{D55F44D8-6B88-809E-9A31-6D8B568C19B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E71E98-A417-4ECC-ACEB-C0490C20DB04}" type="slidenum">
              <a:rPr lang="en-US" smtClean="0"/>
              <a:pPr/>
              <a:t>‹#›</a:t>
            </a:fld>
            <a:endParaRPr lang="en-US"/>
          </a:p>
        </p:txBody>
      </p:sp>
    </p:spTree>
    <p:extLst>
      <p:ext uri="{BB962C8B-B14F-4D97-AF65-F5344CB8AC3E}">
        <p14:creationId xmlns:p14="http://schemas.microsoft.com/office/powerpoint/2010/main" val="2679010522"/>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 name="Rectangle 8">
            <a:extLst>
              <a:ext uri="{FF2B5EF4-FFF2-40B4-BE49-F238E27FC236}">
                <a16:creationId xmlns:a16="http://schemas.microsoft.com/office/drawing/2014/main" id="{06DA9DF9-31F7-4056-B42E-878CC92417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Nadpis 1">
            <a:extLst>
              <a:ext uri="{FF2B5EF4-FFF2-40B4-BE49-F238E27FC236}">
                <a16:creationId xmlns:a16="http://schemas.microsoft.com/office/drawing/2014/main" id="{B527BCCF-52D1-00DF-1F9B-169DB76EB126}"/>
              </a:ext>
            </a:extLst>
          </p:cNvPr>
          <p:cNvSpPr>
            <a:spLocks noGrp="1"/>
          </p:cNvSpPr>
          <p:nvPr>
            <p:ph type="ctrTitle"/>
          </p:nvPr>
        </p:nvSpPr>
        <p:spPr>
          <a:xfrm>
            <a:off x="643468" y="643467"/>
            <a:ext cx="4620584" cy="4567137"/>
          </a:xfrm>
        </p:spPr>
        <p:txBody>
          <a:bodyPr>
            <a:normAutofit/>
          </a:bodyPr>
          <a:lstStyle/>
          <a:p>
            <a:pPr algn="l"/>
            <a:r>
              <a:rPr lang="cs-CZ" sz="4400" dirty="0"/>
              <a:t>Koordinátor ICT – modul 11</a:t>
            </a:r>
            <a:br>
              <a:rPr lang="cs-CZ" sz="4400" dirty="0"/>
            </a:br>
            <a:br>
              <a:rPr lang="cs-CZ" sz="4400" dirty="0"/>
            </a:br>
            <a:r>
              <a:rPr lang="cs-CZ" sz="4400" dirty="0"/>
              <a:t>Specifika ve vzdělávání dospělých</a:t>
            </a:r>
            <a:br>
              <a:rPr lang="cs-CZ" sz="4400" dirty="0"/>
            </a:br>
            <a:endParaRPr lang="cs-CZ" sz="4400" dirty="0"/>
          </a:p>
        </p:txBody>
      </p:sp>
      <p:sp>
        <p:nvSpPr>
          <p:cNvPr id="3" name="Podnadpis 2">
            <a:extLst>
              <a:ext uri="{FF2B5EF4-FFF2-40B4-BE49-F238E27FC236}">
                <a16:creationId xmlns:a16="http://schemas.microsoft.com/office/drawing/2014/main" id="{15DFFCF6-EE9B-F08D-03D0-46807973A8D2}"/>
              </a:ext>
            </a:extLst>
          </p:cNvPr>
          <p:cNvSpPr>
            <a:spLocks noGrp="1"/>
          </p:cNvSpPr>
          <p:nvPr>
            <p:ph type="subTitle" idx="1"/>
          </p:nvPr>
        </p:nvSpPr>
        <p:spPr>
          <a:xfrm>
            <a:off x="643467" y="5277684"/>
            <a:ext cx="4620584" cy="775494"/>
          </a:xfrm>
        </p:spPr>
        <p:txBody>
          <a:bodyPr>
            <a:normAutofit/>
          </a:bodyPr>
          <a:lstStyle/>
          <a:p>
            <a:pPr algn="l"/>
            <a:r>
              <a:rPr lang="cs-CZ" dirty="0"/>
              <a:t>Soňa Španielová</a:t>
            </a:r>
          </a:p>
        </p:txBody>
      </p:sp>
      <p:pic>
        <p:nvPicPr>
          <p:cNvPr id="4" name="Picture 3" descr="Modrý abstraktní vzor vodových barev na bílém pozadí">
            <a:extLst>
              <a:ext uri="{FF2B5EF4-FFF2-40B4-BE49-F238E27FC236}">
                <a16:creationId xmlns:a16="http://schemas.microsoft.com/office/drawing/2014/main" id="{5556EFBD-DE47-15AF-D026-8E7AF47C9F24}"/>
              </a:ext>
            </a:extLst>
          </p:cNvPr>
          <p:cNvPicPr>
            <a:picLocks noChangeAspect="1"/>
          </p:cNvPicPr>
          <p:nvPr/>
        </p:nvPicPr>
        <p:blipFill rotWithShape="1">
          <a:blip r:embed="rId2"/>
          <a:srcRect l="16017" r="25946" b="-1"/>
          <a:stretch/>
        </p:blipFill>
        <p:spPr>
          <a:xfrm>
            <a:off x="6229215" y="10"/>
            <a:ext cx="5962785"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p:spPr>
      </p:pic>
    </p:spTree>
    <p:extLst>
      <p:ext uri="{BB962C8B-B14F-4D97-AF65-F5344CB8AC3E}">
        <p14:creationId xmlns:p14="http://schemas.microsoft.com/office/powerpoint/2010/main" val="2327125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par>
                                <p:cTn id="8" presetID="10" presetClass="entr" presetSubtype="0" fill="hold" grpId="0" nodeType="withEffect">
                                  <p:stCondLst>
                                    <p:cond delay="1000"/>
                                  </p:stCondLst>
                                  <p:iterate type="lt">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AutoShape 2"/>
          <p:cNvSpPr>
            <a:spLocks noGrp="1" noChangeArrowheads="1"/>
          </p:cNvSpPr>
          <p:nvPr>
            <p:ph type="title"/>
          </p:nvPr>
        </p:nvSpPr>
        <p:spPr/>
        <p:txBody>
          <a:bodyPr/>
          <a:lstStyle/>
          <a:p>
            <a:r>
              <a:rPr lang="cs-CZ" altLang="cs-CZ"/>
              <a:t>Vlastní prezentace</a:t>
            </a:r>
          </a:p>
        </p:txBody>
      </p:sp>
      <p:sp>
        <p:nvSpPr>
          <p:cNvPr id="34819" name="Rectangle 3"/>
          <p:cNvSpPr>
            <a:spLocks noGrp="1" noChangeArrowheads="1"/>
          </p:cNvSpPr>
          <p:nvPr>
            <p:ph type="body" idx="1"/>
          </p:nvPr>
        </p:nvSpPr>
        <p:spPr/>
        <p:txBody>
          <a:bodyPr/>
          <a:lstStyle/>
          <a:p>
            <a:pPr>
              <a:buFont typeface="Wingdings" pitchFamily="2" charset="2"/>
              <a:buNone/>
            </a:pPr>
            <a:endParaRPr lang="cs-CZ" altLang="cs-CZ" b="1"/>
          </a:p>
          <a:p>
            <a:pPr>
              <a:buFont typeface="Wingdings" pitchFamily="2" charset="2"/>
              <a:buNone/>
            </a:pPr>
            <a:r>
              <a:rPr lang="cs-CZ" altLang="cs-CZ" b="1"/>
              <a:t>Stejně důležité je:</a:t>
            </a:r>
            <a:endParaRPr lang="cs-CZ" altLang="cs-CZ"/>
          </a:p>
          <a:p>
            <a:r>
              <a:rPr lang="cs-CZ" altLang="cs-CZ"/>
              <a:t>co říkáme</a:t>
            </a:r>
          </a:p>
          <a:p>
            <a:r>
              <a:rPr lang="cs-CZ" altLang="cs-CZ"/>
              <a:t>jak to říkáme</a:t>
            </a:r>
          </a:p>
          <a:p>
            <a:r>
              <a:rPr lang="cs-CZ" altLang="cs-CZ"/>
              <a:t>jak se chováme a jednáme</a:t>
            </a:r>
            <a:r>
              <a:rPr lang="cs-CZ" altLang="cs-CZ" b="1"/>
              <a:t> </a:t>
            </a:r>
            <a:endParaRPr lang="cs-CZ" altLang="cs-CZ"/>
          </a:p>
          <a:p>
            <a:pPr>
              <a:buFont typeface="Wingdings" pitchFamily="2" charset="2"/>
              <a:buNone/>
            </a:pPr>
            <a:endParaRPr lang="cs-CZ" altLang="cs-CZ"/>
          </a:p>
        </p:txBody>
      </p:sp>
    </p:spTree>
    <p:extLst>
      <p:ext uri="{BB962C8B-B14F-4D97-AF65-F5344CB8AC3E}">
        <p14:creationId xmlns:p14="http://schemas.microsoft.com/office/powerpoint/2010/main" val="10647020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D85C7F6-1388-4298-95C0-4C1780A663FB}"/>
              </a:ext>
            </a:extLst>
          </p:cNvPr>
          <p:cNvSpPr>
            <a:spLocks noGrp="1"/>
          </p:cNvSpPr>
          <p:nvPr>
            <p:ph type="title"/>
          </p:nvPr>
        </p:nvSpPr>
        <p:spPr/>
        <p:txBody>
          <a:bodyPr/>
          <a:lstStyle/>
          <a:p>
            <a:r>
              <a:rPr lang="cs-CZ" dirty="0"/>
              <a:t>Videoukázka</a:t>
            </a:r>
          </a:p>
        </p:txBody>
      </p:sp>
      <p:sp>
        <p:nvSpPr>
          <p:cNvPr id="3" name="Zástupný obsah 2">
            <a:extLst>
              <a:ext uri="{FF2B5EF4-FFF2-40B4-BE49-F238E27FC236}">
                <a16:creationId xmlns:a16="http://schemas.microsoft.com/office/drawing/2014/main" id="{51DEE3F7-32C7-4804-AA81-7F32D547A609}"/>
              </a:ext>
            </a:extLst>
          </p:cNvPr>
          <p:cNvSpPr>
            <a:spLocks noGrp="1"/>
          </p:cNvSpPr>
          <p:nvPr>
            <p:ph idx="1"/>
          </p:nvPr>
        </p:nvSpPr>
        <p:spPr/>
        <p:txBody>
          <a:bodyPr/>
          <a:lstStyle/>
          <a:p>
            <a:endParaRPr lang="cs-CZ" dirty="0"/>
          </a:p>
          <a:p>
            <a:r>
              <a:rPr lang="cs-CZ" dirty="0"/>
              <a:t>https://www.youtube.com/watch?v=-EYJnSyi_T4</a:t>
            </a:r>
          </a:p>
        </p:txBody>
      </p:sp>
    </p:spTree>
    <p:extLst>
      <p:ext uri="{BB962C8B-B14F-4D97-AF65-F5344CB8AC3E}">
        <p14:creationId xmlns:p14="http://schemas.microsoft.com/office/powerpoint/2010/main" val="35876923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AutoShape 2"/>
          <p:cNvSpPr>
            <a:spLocks noGrp="1" noChangeArrowheads="1"/>
          </p:cNvSpPr>
          <p:nvPr>
            <p:ph type="title"/>
          </p:nvPr>
        </p:nvSpPr>
        <p:spPr/>
        <p:txBody>
          <a:bodyPr/>
          <a:lstStyle/>
          <a:p>
            <a:r>
              <a:rPr lang="cs-CZ" altLang="cs-CZ" sz="3200"/>
              <a:t>Verbální a neverbální složka prezentace </a:t>
            </a:r>
          </a:p>
        </p:txBody>
      </p:sp>
      <p:sp>
        <p:nvSpPr>
          <p:cNvPr id="35843" name="Rectangle 3"/>
          <p:cNvSpPr>
            <a:spLocks noGrp="1" noChangeArrowheads="1"/>
          </p:cNvSpPr>
          <p:nvPr>
            <p:ph type="body" idx="1"/>
          </p:nvPr>
        </p:nvSpPr>
        <p:spPr/>
        <p:txBody>
          <a:bodyPr/>
          <a:lstStyle/>
          <a:p>
            <a:r>
              <a:rPr lang="cs-CZ" altLang="cs-CZ"/>
              <a:t>mluvit jasně a zřetelně vyslovovat</a:t>
            </a:r>
          </a:p>
          <a:p>
            <a:r>
              <a:rPr lang="cs-CZ" altLang="cs-CZ"/>
              <a:t>krátké věty ( max. 17 slov)</a:t>
            </a:r>
          </a:p>
          <a:p>
            <a:r>
              <a:rPr lang="cs-CZ" altLang="cs-CZ"/>
              <a:t>přesné výpovědi</a:t>
            </a:r>
          </a:p>
          <a:p>
            <a:r>
              <a:rPr lang="cs-CZ" altLang="cs-CZ"/>
              <a:t>vystříhat se výplňkových slov</a:t>
            </a:r>
          </a:p>
          <a:p>
            <a:r>
              <a:rPr lang="cs-CZ" altLang="cs-CZ"/>
              <a:t>zvolit úroveň řeči adekvátní účastníkům</a:t>
            </a:r>
          </a:p>
          <a:p>
            <a:endParaRPr lang="cs-CZ" altLang="cs-CZ"/>
          </a:p>
        </p:txBody>
      </p:sp>
    </p:spTree>
    <p:extLst>
      <p:ext uri="{BB962C8B-B14F-4D97-AF65-F5344CB8AC3E}">
        <p14:creationId xmlns:p14="http://schemas.microsoft.com/office/powerpoint/2010/main" val="29683980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AutoShape 2"/>
          <p:cNvSpPr>
            <a:spLocks noGrp="1" noChangeArrowheads="1"/>
          </p:cNvSpPr>
          <p:nvPr>
            <p:ph type="title"/>
          </p:nvPr>
        </p:nvSpPr>
        <p:spPr/>
        <p:txBody>
          <a:bodyPr/>
          <a:lstStyle/>
          <a:p>
            <a:r>
              <a:rPr lang="cs-CZ" altLang="cs-CZ" sz="3200"/>
              <a:t>Verbální a neverbální složka prezentace</a:t>
            </a:r>
          </a:p>
        </p:txBody>
      </p:sp>
      <p:sp>
        <p:nvSpPr>
          <p:cNvPr id="36867" name="Rectangle 3"/>
          <p:cNvSpPr>
            <a:spLocks noGrp="1" noChangeArrowheads="1"/>
          </p:cNvSpPr>
          <p:nvPr>
            <p:ph type="body" idx="1"/>
          </p:nvPr>
        </p:nvSpPr>
        <p:spPr/>
        <p:txBody>
          <a:bodyPr/>
          <a:lstStyle/>
          <a:p>
            <a:r>
              <a:rPr lang="cs-CZ" altLang="cs-CZ"/>
              <a:t>názorný a srozumitelný výklad</a:t>
            </a:r>
          </a:p>
          <a:p>
            <a:r>
              <a:rPr lang="cs-CZ" altLang="cs-CZ"/>
              <a:t>formulovat z pozice účastníků „VY“</a:t>
            </a:r>
          </a:p>
          <a:p>
            <a:r>
              <a:rPr lang="cs-CZ" altLang="cs-CZ"/>
              <a:t>zdůrazňovat užitek pro posluchače</a:t>
            </a:r>
          </a:p>
          <a:p>
            <a:r>
              <a:rPr lang="cs-CZ" altLang="cs-CZ"/>
              <a:t>logická stavba projevu</a:t>
            </a:r>
          </a:p>
          <a:p>
            <a:r>
              <a:rPr lang="cs-CZ" altLang="cs-CZ"/>
              <a:t>mluvit volně</a:t>
            </a:r>
          </a:p>
          <a:p>
            <a:r>
              <a:rPr lang="cs-CZ" altLang="cs-CZ"/>
              <a:t>správně dýchat</a:t>
            </a:r>
          </a:p>
          <a:p>
            <a:endParaRPr lang="cs-CZ" altLang="cs-CZ"/>
          </a:p>
        </p:txBody>
      </p:sp>
    </p:spTree>
    <p:extLst>
      <p:ext uri="{BB962C8B-B14F-4D97-AF65-F5344CB8AC3E}">
        <p14:creationId xmlns:p14="http://schemas.microsoft.com/office/powerpoint/2010/main" val="1700967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AutoShape 2"/>
          <p:cNvSpPr>
            <a:spLocks noGrp="1" noChangeArrowheads="1"/>
          </p:cNvSpPr>
          <p:nvPr>
            <p:ph type="title"/>
          </p:nvPr>
        </p:nvSpPr>
        <p:spPr/>
        <p:txBody>
          <a:bodyPr/>
          <a:lstStyle/>
          <a:p>
            <a:r>
              <a:rPr lang="cs-CZ" altLang="cs-CZ" sz="3200"/>
              <a:t>Verbální a neverbální složka prezentace</a:t>
            </a:r>
          </a:p>
        </p:txBody>
      </p:sp>
      <p:sp>
        <p:nvSpPr>
          <p:cNvPr id="37891" name="Rectangle 3"/>
          <p:cNvSpPr>
            <a:spLocks noGrp="1" noChangeArrowheads="1"/>
          </p:cNvSpPr>
          <p:nvPr>
            <p:ph type="body" idx="1"/>
          </p:nvPr>
        </p:nvSpPr>
        <p:spPr/>
        <p:txBody>
          <a:bodyPr/>
          <a:lstStyle/>
          <a:p>
            <a:r>
              <a:rPr lang="cs-CZ" altLang="cs-CZ"/>
              <a:t>udržovat přiměřený oční kontakt</a:t>
            </a:r>
          </a:p>
          <a:p>
            <a:r>
              <a:rPr lang="cs-CZ" altLang="cs-CZ"/>
              <a:t>působit přátelsky</a:t>
            </a:r>
          </a:p>
          <a:p>
            <a:r>
              <a:rPr lang="cs-CZ" altLang="cs-CZ"/>
              <a:t>volit správná gesta</a:t>
            </a:r>
          </a:p>
          <a:p>
            <a:r>
              <a:rPr lang="cs-CZ" altLang="cs-CZ"/>
              <a:t>neschovávat ruce</a:t>
            </a:r>
          </a:p>
          <a:p>
            <a:endParaRPr lang="cs-CZ" altLang="cs-CZ"/>
          </a:p>
        </p:txBody>
      </p:sp>
    </p:spTree>
    <p:extLst>
      <p:ext uri="{BB962C8B-B14F-4D97-AF65-F5344CB8AC3E}">
        <p14:creationId xmlns:p14="http://schemas.microsoft.com/office/powerpoint/2010/main" val="17817121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AutoShape 2"/>
          <p:cNvSpPr>
            <a:spLocks noGrp="1" noChangeArrowheads="1"/>
          </p:cNvSpPr>
          <p:nvPr>
            <p:ph type="title"/>
          </p:nvPr>
        </p:nvSpPr>
        <p:spPr/>
        <p:txBody>
          <a:bodyPr/>
          <a:lstStyle/>
          <a:p>
            <a:r>
              <a:rPr lang="cs-CZ" altLang="cs-CZ" sz="3200"/>
              <a:t>Verbální a neverbální složka prezentace</a:t>
            </a:r>
          </a:p>
        </p:txBody>
      </p:sp>
      <p:sp>
        <p:nvSpPr>
          <p:cNvPr id="38915" name="Rectangle 3"/>
          <p:cNvSpPr>
            <a:spLocks noGrp="1" noChangeArrowheads="1"/>
          </p:cNvSpPr>
          <p:nvPr>
            <p:ph type="body" idx="1"/>
          </p:nvPr>
        </p:nvSpPr>
        <p:spPr/>
        <p:txBody>
          <a:bodyPr/>
          <a:lstStyle/>
          <a:p>
            <a:r>
              <a:rPr lang="cs-CZ" altLang="cs-CZ"/>
              <a:t>celkově působit uvolněně</a:t>
            </a:r>
          </a:p>
          <a:p>
            <a:r>
              <a:rPr lang="cs-CZ" altLang="cs-CZ"/>
              <a:t>přiměřeně se pohybovat</a:t>
            </a:r>
          </a:p>
          <a:p>
            <a:r>
              <a:rPr lang="cs-CZ" altLang="cs-CZ"/>
              <a:t>působit angažovaně</a:t>
            </a:r>
          </a:p>
          <a:p>
            <a:r>
              <a:rPr lang="cs-CZ" altLang="cs-CZ"/>
              <a:t>mít správný přízvuk</a:t>
            </a:r>
          </a:p>
          <a:p>
            <a:endParaRPr lang="cs-CZ" altLang="cs-CZ"/>
          </a:p>
        </p:txBody>
      </p:sp>
    </p:spTree>
    <p:extLst>
      <p:ext uri="{BB962C8B-B14F-4D97-AF65-F5344CB8AC3E}">
        <p14:creationId xmlns:p14="http://schemas.microsoft.com/office/powerpoint/2010/main" val="34279424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AutoShape 2"/>
          <p:cNvSpPr>
            <a:spLocks noGrp="1" noChangeArrowheads="1"/>
          </p:cNvSpPr>
          <p:nvPr>
            <p:ph type="title"/>
          </p:nvPr>
        </p:nvSpPr>
        <p:spPr/>
        <p:txBody>
          <a:bodyPr/>
          <a:lstStyle/>
          <a:p>
            <a:r>
              <a:rPr lang="cs-CZ" altLang="cs-CZ" sz="3200"/>
              <a:t>Verbální a neverbální složka prezentace</a:t>
            </a:r>
          </a:p>
        </p:txBody>
      </p:sp>
      <p:sp>
        <p:nvSpPr>
          <p:cNvPr id="39939" name="Rectangle 3"/>
          <p:cNvSpPr>
            <a:spLocks noGrp="1" noChangeArrowheads="1"/>
          </p:cNvSpPr>
          <p:nvPr>
            <p:ph type="body" idx="1"/>
          </p:nvPr>
        </p:nvSpPr>
        <p:spPr/>
        <p:txBody>
          <a:bodyPr/>
          <a:lstStyle/>
          <a:p>
            <a:r>
              <a:rPr lang="cs-CZ" altLang="cs-CZ"/>
              <a:t>mluvit modulovaně</a:t>
            </a:r>
          </a:p>
          <a:p>
            <a:r>
              <a:rPr lang="cs-CZ" altLang="cs-CZ"/>
              <a:t>sílu hlasu přizpůsobit místnosti</a:t>
            </a:r>
          </a:p>
          <a:p>
            <a:r>
              <a:rPr lang="cs-CZ" altLang="cs-CZ"/>
              <a:t>volit příjemné tempo prezentace</a:t>
            </a:r>
          </a:p>
          <a:p>
            <a:r>
              <a:rPr lang="cs-CZ" altLang="cs-CZ"/>
              <a:t>vkládat přestávky</a:t>
            </a:r>
          </a:p>
          <a:p>
            <a:endParaRPr lang="cs-CZ" altLang="cs-CZ"/>
          </a:p>
        </p:txBody>
      </p:sp>
    </p:spTree>
    <p:extLst>
      <p:ext uri="{BB962C8B-B14F-4D97-AF65-F5344CB8AC3E}">
        <p14:creationId xmlns:p14="http://schemas.microsoft.com/office/powerpoint/2010/main" val="41133917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AutoShape 2"/>
          <p:cNvSpPr>
            <a:spLocks noGrp="1" noChangeArrowheads="1"/>
          </p:cNvSpPr>
          <p:nvPr>
            <p:ph type="title"/>
          </p:nvPr>
        </p:nvSpPr>
        <p:spPr/>
        <p:txBody>
          <a:bodyPr/>
          <a:lstStyle/>
          <a:p>
            <a:r>
              <a:rPr lang="cs-CZ" altLang="cs-CZ"/>
              <a:t>Otázky posluchačů </a:t>
            </a:r>
          </a:p>
        </p:txBody>
      </p:sp>
      <p:sp>
        <p:nvSpPr>
          <p:cNvPr id="40963" name="Rectangle 3"/>
          <p:cNvSpPr>
            <a:spLocks noGrp="1" noChangeArrowheads="1"/>
          </p:cNvSpPr>
          <p:nvPr>
            <p:ph type="body" idx="1"/>
          </p:nvPr>
        </p:nvSpPr>
        <p:spPr/>
        <p:txBody>
          <a:bodyPr/>
          <a:lstStyle/>
          <a:p>
            <a:r>
              <a:rPr lang="cs-CZ" altLang="cs-CZ"/>
              <a:t>zvládejte pozitivním přístupem </a:t>
            </a:r>
          </a:p>
          <a:p>
            <a:r>
              <a:rPr lang="cs-CZ" altLang="cs-CZ"/>
              <a:t>k otázkám povzbuzujte posluchače zdvihnutím ruky a přistoupením k nim blíže</a:t>
            </a:r>
          </a:p>
          <a:p>
            <a:r>
              <a:rPr lang="cs-CZ" altLang="cs-CZ"/>
              <a:t>pozorujte tazatele a naslouchejte mu (pozorně vyslechněte otázku)</a:t>
            </a:r>
          </a:p>
        </p:txBody>
      </p:sp>
    </p:spTree>
    <p:extLst>
      <p:ext uri="{BB962C8B-B14F-4D97-AF65-F5344CB8AC3E}">
        <p14:creationId xmlns:p14="http://schemas.microsoft.com/office/powerpoint/2010/main" val="33689344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AutoShape 2"/>
          <p:cNvSpPr>
            <a:spLocks noGrp="1" noChangeArrowheads="1"/>
          </p:cNvSpPr>
          <p:nvPr>
            <p:ph type="title"/>
          </p:nvPr>
        </p:nvSpPr>
        <p:spPr/>
        <p:txBody>
          <a:bodyPr/>
          <a:lstStyle/>
          <a:p>
            <a:r>
              <a:rPr lang="cs-CZ" altLang="cs-CZ"/>
              <a:t>Otázky posluchačů</a:t>
            </a:r>
          </a:p>
        </p:txBody>
      </p:sp>
      <p:sp>
        <p:nvSpPr>
          <p:cNvPr id="41987" name="Rectangle 3"/>
          <p:cNvSpPr>
            <a:spLocks noGrp="1" noChangeArrowheads="1"/>
          </p:cNvSpPr>
          <p:nvPr>
            <p:ph type="body" idx="1"/>
          </p:nvPr>
        </p:nvSpPr>
        <p:spPr/>
        <p:txBody>
          <a:bodyPr/>
          <a:lstStyle/>
          <a:p>
            <a:r>
              <a:rPr lang="cs-CZ" altLang="cs-CZ"/>
              <a:t>ověřte si pochopení dotazu,v případě potřeby vyžádejte opakování otázky</a:t>
            </a:r>
          </a:p>
          <a:p>
            <a:r>
              <a:rPr lang="cs-CZ" altLang="cs-CZ"/>
              <a:t>oceňte dotaz</a:t>
            </a:r>
          </a:p>
          <a:p>
            <a:r>
              <a:rPr lang="cs-CZ" altLang="cs-CZ"/>
              <a:t>odpovězte s využitím argumentace a ověřte, zda byl dotaz zodpovězen</a:t>
            </a:r>
          </a:p>
          <a:p>
            <a:r>
              <a:rPr lang="cs-CZ" altLang="cs-CZ"/>
              <a:t>diskusi a dotazy posluchačů podporujte otevřenými otázkami</a:t>
            </a:r>
          </a:p>
        </p:txBody>
      </p:sp>
    </p:spTree>
    <p:extLst>
      <p:ext uri="{BB962C8B-B14F-4D97-AF65-F5344CB8AC3E}">
        <p14:creationId xmlns:p14="http://schemas.microsoft.com/office/powerpoint/2010/main" val="14310265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813116-B2E1-B35F-8FE4-A4D47C3CB567}"/>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9F0F6C7B-50C9-5401-B41F-E35F1A2CB111}"/>
              </a:ext>
            </a:extLst>
          </p:cNvPr>
          <p:cNvSpPr>
            <a:spLocks noGrp="1"/>
          </p:cNvSpPr>
          <p:nvPr>
            <p:ph type="title"/>
          </p:nvPr>
        </p:nvSpPr>
        <p:spPr/>
        <p:txBody>
          <a:bodyPr/>
          <a:lstStyle/>
          <a:p>
            <a:r>
              <a:rPr lang="cs-CZ" dirty="0"/>
              <a:t>Zadání</a:t>
            </a:r>
          </a:p>
        </p:txBody>
      </p:sp>
      <p:sp>
        <p:nvSpPr>
          <p:cNvPr id="3" name="Zástupný obsah 2">
            <a:extLst>
              <a:ext uri="{FF2B5EF4-FFF2-40B4-BE49-F238E27FC236}">
                <a16:creationId xmlns:a16="http://schemas.microsoft.com/office/drawing/2014/main" id="{EAF1051A-9643-C3AB-F7DD-329558BA7010}"/>
              </a:ext>
            </a:extLst>
          </p:cNvPr>
          <p:cNvSpPr>
            <a:spLocks noGrp="1"/>
          </p:cNvSpPr>
          <p:nvPr>
            <p:ph idx="1"/>
          </p:nvPr>
        </p:nvSpPr>
        <p:spPr/>
        <p:txBody>
          <a:bodyPr/>
          <a:lstStyle/>
          <a:p>
            <a:r>
              <a:rPr lang="cs-CZ" dirty="0"/>
              <a:t>Připravte si prezentaci v rozsahu 6 - 8 minut</a:t>
            </a:r>
          </a:p>
          <a:p>
            <a:r>
              <a:rPr lang="cs-CZ" dirty="0"/>
              <a:t>Můžete prezentovat s podporou ppt nebo např. lístečky apod.</a:t>
            </a:r>
          </a:p>
          <a:p>
            <a:r>
              <a:rPr lang="cs-CZ" dirty="0"/>
              <a:t>Téma: záliba, koníček, zajímavost</a:t>
            </a:r>
          </a:p>
          <a:p>
            <a:r>
              <a:rPr lang="cs-CZ" dirty="0"/>
              <a:t>Čas na přípravu: 30 minut</a:t>
            </a:r>
          </a:p>
          <a:p>
            <a:endParaRPr lang="cs-CZ" dirty="0"/>
          </a:p>
          <a:p>
            <a:r>
              <a:rPr lang="cs-CZ" dirty="0"/>
              <a:t>Vlastní prezentace, reflexe</a:t>
            </a:r>
          </a:p>
        </p:txBody>
      </p:sp>
    </p:spTree>
    <p:extLst>
      <p:ext uri="{BB962C8B-B14F-4D97-AF65-F5344CB8AC3E}">
        <p14:creationId xmlns:p14="http://schemas.microsoft.com/office/powerpoint/2010/main" val="5835395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34B55B4-B350-6401-0C1C-7026812542B3}"/>
              </a:ext>
            </a:extLst>
          </p:cNvPr>
          <p:cNvSpPr>
            <a:spLocks noGrp="1"/>
          </p:cNvSpPr>
          <p:nvPr>
            <p:ph type="title"/>
          </p:nvPr>
        </p:nvSpPr>
        <p:spPr/>
        <p:txBody>
          <a:bodyPr/>
          <a:lstStyle/>
          <a:p>
            <a:r>
              <a:rPr lang="cs-CZ" dirty="0"/>
              <a:t>Obsah modulu</a:t>
            </a:r>
          </a:p>
        </p:txBody>
      </p:sp>
      <p:sp>
        <p:nvSpPr>
          <p:cNvPr id="3" name="Zástupný obsah 2">
            <a:extLst>
              <a:ext uri="{FF2B5EF4-FFF2-40B4-BE49-F238E27FC236}">
                <a16:creationId xmlns:a16="http://schemas.microsoft.com/office/drawing/2014/main" id="{005E6B50-9D93-AF02-7D24-0086B7918112}"/>
              </a:ext>
            </a:extLst>
          </p:cNvPr>
          <p:cNvSpPr>
            <a:spLocks noGrp="1"/>
          </p:cNvSpPr>
          <p:nvPr>
            <p:ph idx="1"/>
          </p:nvPr>
        </p:nvSpPr>
        <p:spPr/>
        <p:txBody>
          <a:bodyPr>
            <a:normAutofit fontScale="85000" lnSpcReduction="20000"/>
          </a:bodyPr>
          <a:lstStyle/>
          <a:p>
            <a:r>
              <a:rPr lang="cs-CZ" dirty="0"/>
              <a:t>Úvod</a:t>
            </a:r>
          </a:p>
          <a:p>
            <a:r>
              <a:rPr lang="cs-CZ" dirty="0"/>
              <a:t>Specifika dospělých účastníků vzdělávání</a:t>
            </a:r>
          </a:p>
          <a:p>
            <a:r>
              <a:rPr lang="cs-CZ" dirty="0"/>
              <a:t>Motivace ke vzdělávání a učení</a:t>
            </a:r>
          </a:p>
          <a:p>
            <a:r>
              <a:rPr lang="cs-CZ" dirty="0"/>
              <a:t>Lektorské dovednosti</a:t>
            </a:r>
          </a:p>
          <a:p>
            <a:r>
              <a:rPr lang="cs-CZ" dirty="0"/>
              <a:t>Příprava prezentace</a:t>
            </a:r>
          </a:p>
          <a:p>
            <a:r>
              <a:rPr lang="cs-CZ" dirty="0"/>
              <a:t>Vlastní prezentace</a:t>
            </a:r>
          </a:p>
          <a:p>
            <a:r>
              <a:rPr lang="cs-CZ" dirty="0"/>
              <a:t>Verbální a neverbální složka prezentace</a:t>
            </a:r>
          </a:p>
          <a:p>
            <a:r>
              <a:rPr lang="cs-CZ" dirty="0"/>
              <a:t>Otázky posluchačů</a:t>
            </a:r>
          </a:p>
          <a:p>
            <a:r>
              <a:rPr lang="cs-CZ" dirty="0"/>
              <a:t>Typologie posluchačů</a:t>
            </a:r>
          </a:p>
          <a:p>
            <a:r>
              <a:rPr lang="cs-CZ" dirty="0"/>
              <a:t>Chyby v prezentaci</a:t>
            </a:r>
          </a:p>
          <a:p>
            <a:r>
              <a:rPr lang="cs-CZ" dirty="0"/>
              <a:t>Aktivizující metody v učení</a:t>
            </a:r>
          </a:p>
          <a:p>
            <a:endParaRPr lang="cs-CZ" dirty="0"/>
          </a:p>
          <a:p>
            <a:endParaRPr lang="cs-CZ" dirty="0"/>
          </a:p>
          <a:p>
            <a:endParaRPr lang="cs-CZ" dirty="0"/>
          </a:p>
          <a:p>
            <a:endParaRPr lang="cs-CZ" dirty="0"/>
          </a:p>
        </p:txBody>
      </p:sp>
    </p:spTree>
    <p:extLst>
      <p:ext uri="{BB962C8B-B14F-4D97-AF65-F5344CB8AC3E}">
        <p14:creationId xmlns:p14="http://schemas.microsoft.com/office/powerpoint/2010/main" val="7919298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AutoShape 2"/>
          <p:cNvSpPr>
            <a:spLocks noGrp="1" noChangeArrowheads="1"/>
          </p:cNvSpPr>
          <p:nvPr>
            <p:ph type="title"/>
          </p:nvPr>
        </p:nvSpPr>
        <p:spPr/>
        <p:txBody>
          <a:bodyPr>
            <a:normAutofit/>
          </a:bodyPr>
          <a:lstStyle/>
          <a:p>
            <a:pPr eaLnBrk="1" hangingPunct="1"/>
            <a:r>
              <a:rPr lang="cs-CZ" altLang="cs-CZ" dirty="0"/>
              <a:t>Typologie podle preferenčních vzorců myšlení</a:t>
            </a:r>
          </a:p>
        </p:txBody>
      </p:sp>
      <p:sp>
        <p:nvSpPr>
          <p:cNvPr id="15363" name="Rectangle 3"/>
          <p:cNvSpPr>
            <a:spLocks noGrp="1" noChangeArrowheads="1"/>
          </p:cNvSpPr>
          <p:nvPr>
            <p:ph type="body" idx="1"/>
          </p:nvPr>
        </p:nvSpPr>
        <p:spPr/>
        <p:txBody>
          <a:bodyPr/>
          <a:lstStyle/>
          <a:p>
            <a:pPr eaLnBrk="1" hangingPunct="1"/>
            <a:r>
              <a:rPr lang="cs-CZ" altLang="cs-CZ" b="1" dirty="0"/>
              <a:t>vizuální</a:t>
            </a:r>
            <a:r>
              <a:rPr lang="cs-CZ" altLang="cs-CZ" dirty="0"/>
              <a:t> – myšlení v obrazech – vizuální vzpomínky, představy, mentální obrazy; </a:t>
            </a:r>
          </a:p>
          <a:p>
            <a:pPr eaLnBrk="1" hangingPunct="1"/>
            <a:r>
              <a:rPr lang="cs-CZ" altLang="cs-CZ" b="1" dirty="0"/>
              <a:t>sluchové</a:t>
            </a:r>
            <a:r>
              <a:rPr lang="cs-CZ" altLang="cs-CZ" dirty="0"/>
              <a:t> – preference ve zvukových vzorcích – zvuky, ruchy; </a:t>
            </a:r>
          </a:p>
          <a:p>
            <a:pPr eaLnBrk="1" hangingPunct="1"/>
            <a:r>
              <a:rPr lang="cs-CZ" altLang="cs-CZ" b="1" dirty="0"/>
              <a:t>kinestetické</a:t>
            </a:r>
            <a:r>
              <a:rPr lang="cs-CZ" altLang="cs-CZ" dirty="0"/>
              <a:t> – pocitové myšlení - vnitřní emoce, myšlenky na doteky.</a:t>
            </a:r>
          </a:p>
        </p:txBody>
      </p:sp>
    </p:spTree>
    <p:extLst>
      <p:ext uri="{BB962C8B-B14F-4D97-AF65-F5344CB8AC3E}">
        <p14:creationId xmlns:p14="http://schemas.microsoft.com/office/powerpoint/2010/main" val="30717263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Nadpis 1"/>
          <p:cNvSpPr>
            <a:spLocks noGrp="1"/>
          </p:cNvSpPr>
          <p:nvPr>
            <p:ph type="title"/>
          </p:nvPr>
        </p:nvSpPr>
        <p:spPr/>
        <p:txBody>
          <a:bodyPr/>
          <a:lstStyle/>
          <a:p>
            <a:pPr eaLnBrk="1" hangingPunct="1"/>
            <a:r>
              <a:rPr lang="cs-CZ" altLang="cs-CZ"/>
              <a:t>Rozpoznání vizuálního typu</a:t>
            </a:r>
          </a:p>
        </p:txBody>
      </p:sp>
      <p:sp>
        <p:nvSpPr>
          <p:cNvPr id="16387" name="Zástupný symbol pro obsah 2"/>
          <p:cNvSpPr>
            <a:spLocks noGrp="1"/>
          </p:cNvSpPr>
          <p:nvPr>
            <p:ph idx="1"/>
          </p:nvPr>
        </p:nvSpPr>
        <p:spPr/>
        <p:txBody>
          <a:bodyPr/>
          <a:lstStyle/>
          <a:p>
            <a:pPr eaLnBrk="1" hangingPunct="1"/>
            <a:r>
              <a:rPr lang="cs-CZ" altLang="cs-CZ"/>
              <a:t>Vizuální – „všiml jsem si, cos tím mínil“, „slepá ulička“, „mezi čtyřma očima“, „osvětlit záležitost“, „jak se to jeví“, „nevidím, co tím myslíš“, „z mého pohledu“, „ukaž mi, co tím myslíš“, „prokouknul jsem ho“, „vidím to jasně“, „nevidím to dobře“, „z mého pohledu“, „vykreslila mi celou situaci“, „sejde z očí, sejde z mysli“, „nastínit situaci”, „načrtnout“, „je to jasné“ atd. </a:t>
            </a:r>
          </a:p>
        </p:txBody>
      </p:sp>
    </p:spTree>
    <p:extLst>
      <p:ext uri="{BB962C8B-B14F-4D97-AF65-F5344CB8AC3E}">
        <p14:creationId xmlns:p14="http://schemas.microsoft.com/office/powerpoint/2010/main" val="37952060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Nadpis 1"/>
          <p:cNvSpPr>
            <a:spLocks noGrp="1"/>
          </p:cNvSpPr>
          <p:nvPr>
            <p:ph type="title"/>
          </p:nvPr>
        </p:nvSpPr>
        <p:spPr/>
        <p:txBody>
          <a:bodyPr/>
          <a:lstStyle/>
          <a:p>
            <a:pPr eaLnBrk="1" hangingPunct="1"/>
            <a:r>
              <a:rPr lang="cs-CZ" altLang="cs-CZ"/>
              <a:t>Rozpoznání sluchového typu</a:t>
            </a:r>
          </a:p>
        </p:txBody>
      </p:sp>
      <p:sp>
        <p:nvSpPr>
          <p:cNvPr id="17411" name="Zástupný symbol pro obsah 2"/>
          <p:cNvSpPr>
            <a:spLocks noGrp="1"/>
          </p:cNvSpPr>
          <p:nvPr>
            <p:ph idx="1"/>
          </p:nvPr>
        </p:nvSpPr>
        <p:spPr/>
        <p:txBody>
          <a:bodyPr/>
          <a:lstStyle/>
          <a:p>
            <a:pPr eaLnBrk="1" hangingPunct="1"/>
            <a:r>
              <a:rPr lang="cs-CZ" altLang="cs-CZ"/>
              <a:t>„jak se říká“, „slovo dalo slovo“, „naladit se na stejnou frekvenci“, „hluchý jako poleno“, „zřetelně a jasně“, „nevěnovat tomu sluchu“, „jsme na stejné vlnové délce“, „neposlouchá mě“, „harmonizovat“, „to zní dobře“, „nezníš moc nadšeně“, „poslyš“ apod. </a:t>
            </a:r>
          </a:p>
        </p:txBody>
      </p:sp>
    </p:spTree>
    <p:extLst>
      <p:ext uri="{BB962C8B-B14F-4D97-AF65-F5344CB8AC3E}">
        <p14:creationId xmlns:p14="http://schemas.microsoft.com/office/powerpoint/2010/main" val="9103751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Nadpis 1"/>
          <p:cNvSpPr>
            <a:spLocks noGrp="1"/>
          </p:cNvSpPr>
          <p:nvPr>
            <p:ph type="title"/>
          </p:nvPr>
        </p:nvSpPr>
        <p:spPr/>
        <p:txBody>
          <a:bodyPr/>
          <a:lstStyle/>
          <a:p>
            <a:pPr eaLnBrk="1" hangingPunct="1"/>
            <a:r>
              <a:rPr lang="cs-CZ" altLang="cs-CZ"/>
              <a:t>Rozpoznání kinestetického typu</a:t>
            </a:r>
          </a:p>
        </p:txBody>
      </p:sp>
      <p:sp>
        <p:nvSpPr>
          <p:cNvPr id="18435" name="Zástupný symbol pro obsah 2"/>
          <p:cNvSpPr>
            <a:spLocks noGrp="1"/>
          </p:cNvSpPr>
          <p:nvPr>
            <p:ph idx="1"/>
          </p:nvPr>
        </p:nvSpPr>
        <p:spPr/>
        <p:txBody>
          <a:bodyPr/>
          <a:lstStyle/>
          <a:p>
            <a:pPr eaLnBrk="1" hangingPunct="1"/>
            <a:r>
              <a:rPr lang="cs-CZ" altLang="cs-CZ"/>
              <a:t>„chladný zákazník“, „srdečná osoba“, „hroší kůže“, palčivá otázka“, „cítím to v kostech“, „studený čumák“, „dotknout se tématu“, „držet se toho“, „hladký průběh“, „mám je v hrsti“, „cítím to v kostech“, „budeme v kontaktu“ „pomsta bude sladká“ atd. </a:t>
            </a:r>
          </a:p>
        </p:txBody>
      </p:sp>
    </p:spTree>
    <p:extLst>
      <p:ext uri="{BB962C8B-B14F-4D97-AF65-F5344CB8AC3E}">
        <p14:creationId xmlns:p14="http://schemas.microsoft.com/office/powerpoint/2010/main" val="33665150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AutoShape 2"/>
          <p:cNvSpPr>
            <a:spLocks noGrp="1" noChangeArrowheads="1"/>
          </p:cNvSpPr>
          <p:nvPr>
            <p:ph type="title"/>
          </p:nvPr>
        </p:nvSpPr>
        <p:spPr/>
        <p:txBody>
          <a:bodyPr/>
          <a:lstStyle/>
          <a:p>
            <a:r>
              <a:rPr lang="cs-CZ" altLang="cs-CZ"/>
              <a:t>Chyby v prezentaci</a:t>
            </a:r>
          </a:p>
        </p:txBody>
      </p:sp>
      <p:sp>
        <p:nvSpPr>
          <p:cNvPr id="43011" name="Rectangle 3"/>
          <p:cNvSpPr>
            <a:spLocks noGrp="1" noChangeArrowheads="1"/>
          </p:cNvSpPr>
          <p:nvPr>
            <p:ph type="body" idx="1"/>
          </p:nvPr>
        </p:nvSpPr>
        <p:spPr/>
        <p:txBody>
          <a:bodyPr/>
          <a:lstStyle/>
          <a:p>
            <a:pPr>
              <a:buFont typeface="Wingdings" pitchFamily="2" charset="2"/>
              <a:buNone/>
            </a:pPr>
            <a:endParaRPr lang="cs-CZ" altLang="cs-CZ" sz="2400" b="1"/>
          </a:p>
          <a:p>
            <a:r>
              <a:rPr lang="cs-CZ" altLang="cs-CZ" sz="2400" b="1"/>
              <a:t>Špatný první dojem</a:t>
            </a:r>
          </a:p>
          <a:p>
            <a:r>
              <a:rPr lang="cs-CZ" altLang="cs-CZ" sz="2400" b="1"/>
              <a:t>Špatné vcítění se do auditoria</a:t>
            </a:r>
          </a:p>
          <a:p>
            <a:r>
              <a:rPr lang="cs-CZ" altLang="cs-CZ" sz="2400" b="1"/>
              <a:t>Časté „ukazování zad“</a:t>
            </a:r>
          </a:p>
          <a:p>
            <a:r>
              <a:rPr lang="cs-CZ" altLang="cs-CZ" sz="2400" b="1"/>
              <a:t>Rétorická nepřipravenost, monotónnost</a:t>
            </a:r>
          </a:p>
          <a:p>
            <a:r>
              <a:rPr lang="cs-CZ" altLang="cs-CZ" sz="2400" b="1"/>
              <a:t>Nezvládání pomůcek</a:t>
            </a:r>
          </a:p>
          <a:p>
            <a:r>
              <a:rPr lang="cs-CZ" altLang="cs-CZ" sz="2400" b="1"/>
              <a:t>Nedostatek vedení</a:t>
            </a:r>
          </a:p>
          <a:p>
            <a:r>
              <a:rPr lang="cs-CZ" altLang="cs-CZ" sz="2400" b="1"/>
              <a:t>Nedostatek aktivátorů</a:t>
            </a:r>
          </a:p>
          <a:p>
            <a:endParaRPr lang="cs-CZ" altLang="cs-CZ" sz="2400"/>
          </a:p>
        </p:txBody>
      </p:sp>
    </p:spTree>
    <p:extLst>
      <p:ext uri="{BB962C8B-B14F-4D97-AF65-F5344CB8AC3E}">
        <p14:creationId xmlns:p14="http://schemas.microsoft.com/office/powerpoint/2010/main" val="38296589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datum 3">
            <a:extLst>
              <a:ext uri="{FF2B5EF4-FFF2-40B4-BE49-F238E27FC236}">
                <a16:creationId xmlns:a16="http://schemas.microsoft.com/office/drawing/2014/main" id="{78559A47-5A0D-F5F2-DFDA-FD3B6D2483DB}"/>
              </a:ext>
            </a:extLst>
          </p:cNvPr>
          <p:cNvSpPr>
            <a:spLocks noGrp="1"/>
          </p:cNvSpPr>
          <p:nvPr>
            <p:ph type="dt" sz="quarter" idx="10"/>
          </p:nvPr>
        </p:nvSpPr>
        <p:spPr/>
        <p:txBody>
          <a:bodyPr/>
          <a:lstStyle/>
          <a:p>
            <a:pPr>
              <a:defRPr/>
            </a:pPr>
            <a:r>
              <a:rPr lang="en-GB"/>
              <a:t>AKTIVIZUJÍCI METODY VÝUKY</a:t>
            </a:r>
          </a:p>
        </p:txBody>
      </p:sp>
      <p:sp>
        <p:nvSpPr>
          <p:cNvPr id="7" name="Zástupný symbol pro číslo snímku 5">
            <a:extLst>
              <a:ext uri="{FF2B5EF4-FFF2-40B4-BE49-F238E27FC236}">
                <a16:creationId xmlns:a16="http://schemas.microsoft.com/office/drawing/2014/main" id="{858A66A8-4C48-C283-5791-2105A437969E}"/>
              </a:ext>
            </a:extLst>
          </p:cNvPr>
          <p:cNvSpPr>
            <a:spLocks noGrp="1"/>
          </p:cNvSpPr>
          <p:nvPr>
            <p:ph type="sldNum" sz="quarter" idx="12"/>
          </p:nvPr>
        </p:nvSpPr>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9pPr>
          </a:lstStyle>
          <a:p>
            <a:pPr eaLnBrk="1" hangingPunct="1"/>
            <a:fld id="{9AC7A792-C309-4688-822E-D507B556D910}" type="slidenum">
              <a:rPr lang="en-GB" altLang="cs-CZ">
                <a:solidFill>
                  <a:srgbClr val="FFFFFF"/>
                </a:solidFill>
                <a:latin typeface="Times New Roman" panose="02020603050405020304" pitchFamily="18" charset="0"/>
              </a:rPr>
              <a:pPr eaLnBrk="1" hangingPunct="1"/>
              <a:t>25</a:t>
            </a:fld>
            <a:endParaRPr lang="en-GB" altLang="cs-CZ">
              <a:solidFill>
                <a:srgbClr val="FFFFFF"/>
              </a:solidFill>
              <a:latin typeface="Times New Roman" panose="02020603050405020304" pitchFamily="18" charset="0"/>
            </a:endParaRPr>
          </a:p>
        </p:txBody>
      </p:sp>
      <p:sp>
        <p:nvSpPr>
          <p:cNvPr id="5121" name="Rectangle 1">
            <a:extLst>
              <a:ext uri="{FF2B5EF4-FFF2-40B4-BE49-F238E27FC236}">
                <a16:creationId xmlns:a16="http://schemas.microsoft.com/office/drawing/2014/main" id="{937AA310-07EA-E139-0FA0-8E807B1F8178}"/>
              </a:ext>
            </a:extLst>
          </p:cNvPr>
          <p:cNvSpPr>
            <a:spLocks noGrp="1" noChangeArrowheads="1"/>
          </p:cNvSpPr>
          <p:nvPr>
            <p:ph type="title" idx="4294967295"/>
          </p:nvPr>
        </p:nvSpPr>
        <p:spPr>
          <a:xfrm>
            <a:off x="2590800" y="-206375"/>
            <a:ext cx="8077200" cy="2286000"/>
          </a:xfrm>
        </p:spPr>
        <p:txBody>
          <a:bodyPr/>
          <a:lstStyle/>
          <a:p>
            <a:pPr algn="ctr">
              <a:lnSpc>
                <a:spcPct val="100000"/>
              </a:lnSpc>
              <a:buClr>
                <a:srgbClr val="FFFF00"/>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br>
              <a:rPr lang="en-GB" sz="4800" b="1" dirty="0">
                <a:solidFill>
                  <a:srgbClr val="FFFF00"/>
                </a:solidFill>
                <a:effectLst>
                  <a:outerShdw blurRad="38100" dist="38100" dir="2700000" algn="tl">
                    <a:srgbClr val="000000"/>
                  </a:outerShdw>
                </a:effectLst>
                <a:latin typeface="Arial Black" pitchFamily="32" charset="0"/>
              </a:rPr>
            </a:br>
            <a:r>
              <a:rPr lang="en-GB" sz="4800" b="1" dirty="0">
                <a:solidFill>
                  <a:schemeClr val="accent6"/>
                </a:solidFill>
                <a:effectLst>
                  <a:outerShdw blurRad="38100" dist="38100" dir="2700000" algn="tl">
                    <a:srgbClr val="000000"/>
                  </a:outerShdw>
                </a:effectLst>
                <a:latin typeface="Arial Black" pitchFamily="32" charset="0"/>
              </a:rPr>
              <a:t>AKTIVIZUJÍCÍ METODY</a:t>
            </a:r>
            <a:br>
              <a:rPr lang="en-GB" sz="4800" b="1" dirty="0">
                <a:solidFill>
                  <a:srgbClr val="FFFF00"/>
                </a:solidFill>
                <a:effectLst>
                  <a:outerShdw blurRad="38100" dist="38100" dir="2700000" algn="tl">
                    <a:srgbClr val="000000"/>
                  </a:outerShdw>
                </a:effectLst>
                <a:latin typeface="Arial Black" pitchFamily="32" charset="0"/>
              </a:rPr>
            </a:br>
            <a:r>
              <a:rPr lang="en-GB" sz="4800" b="1" dirty="0">
                <a:solidFill>
                  <a:srgbClr val="FFFF00"/>
                </a:solidFill>
                <a:effectLst>
                  <a:outerShdw blurRad="38100" dist="38100" dir="2700000" algn="tl">
                    <a:srgbClr val="000000"/>
                  </a:outerShdw>
                </a:effectLst>
                <a:latin typeface="Arial Black" pitchFamily="32" charset="0"/>
              </a:rPr>
              <a:t>   </a:t>
            </a:r>
          </a:p>
        </p:txBody>
      </p:sp>
      <p:sp>
        <p:nvSpPr>
          <p:cNvPr id="5122" name="Rectangle 2">
            <a:extLst>
              <a:ext uri="{FF2B5EF4-FFF2-40B4-BE49-F238E27FC236}">
                <a16:creationId xmlns:a16="http://schemas.microsoft.com/office/drawing/2014/main" id="{7A7EF318-633D-C6A3-8EAC-0142D99787C5}"/>
              </a:ext>
            </a:extLst>
          </p:cNvPr>
          <p:cNvSpPr>
            <a:spLocks noGrp="1" noChangeArrowheads="1"/>
          </p:cNvSpPr>
          <p:nvPr>
            <p:ph type="body" idx="4294967295"/>
          </p:nvPr>
        </p:nvSpPr>
        <p:spPr>
          <a:xfrm>
            <a:off x="1228436" y="1619250"/>
            <a:ext cx="9264073" cy="5702300"/>
          </a:xfrm>
        </p:spPr>
        <p:txBody>
          <a:bodyPr/>
          <a:lstStyle/>
          <a:p>
            <a:pPr>
              <a:lnSpc>
                <a:spcPct val="100000"/>
              </a:lnSpc>
              <a:spcBef>
                <a:spcPts val="750"/>
              </a:spcBef>
              <a:buSzPct val="45000"/>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400" b="1" dirty="0" err="1"/>
              <a:t>Aktivizující</a:t>
            </a:r>
            <a:r>
              <a:rPr lang="en-GB" sz="2400" b="1" dirty="0"/>
              <a:t> </a:t>
            </a:r>
            <a:r>
              <a:rPr lang="en-GB" sz="2400" b="1" dirty="0" err="1"/>
              <a:t>metody</a:t>
            </a:r>
            <a:r>
              <a:rPr lang="en-GB" sz="2400" b="1" dirty="0"/>
              <a:t> </a:t>
            </a:r>
            <a:r>
              <a:rPr lang="en-GB" sz="2400" b="1" dirty="0" err="1"/>
              <a:t>zohledňují</a:t>
            </a:r>
            <a:r>
              <a:rPr lang="en-GB" sz="2400" b="1" dirty="0"/>
              <a:t> </a:t>
            </a:r>
            <a:r>
              <a:rPr lang="en-GB" sz="2400" b="1" dirty="0" err="1"/>
              <a:t>vzdělávací</a:t>
            </a:r>
            <a:r>
              <a:rPr lang="en-GB" sz="2400" b="1" dirty="0"/>
              <a:t> </a:t>
            </a:r>
            <a:r>
              <a:rPr lang="en-GB" sz="2400" b="1" dirty="0" err="1"/>
              <a:t>potřeby</a:t>
            </a:r>
            <a:r>
              <a:rPr lang="en-GB" sz="2400" b="1" dirty="0"/>
              <a:t>, </a:t>
            </a:r>
            <a:r>
              <a:rPr lang="en-GB" sz="2400" b="1" dirty="0" err="1"/>
              <a:t>motivaci</a:t>
            </a:r>
            <a:r>
              <a:rPr lang="en-GB" sz="2400" b="1" dirty="0"/>
              <a:t> a</a:t>
            </a:r>
            <a:r>
              <a:rPr lang="cs-CZ" sz="2400" b="1" dirty="0"/>
              <a:t> </a:t>
            </a:r>
            <a:r>
              <a:rPr lang="en-GB" sz="2400" b="1" dirty="0" err="1"/>
              <a:t>podmínky</a:t>
            </a:r>
            <a:r>
              <a:rPr lang="en-GB" sz="2400" b="1" dirty="0"/>
              <a:t> </a:t>
            </a:r>
            <a:r>
              <a:rPr lang="en-GB" sz="2400" b="1" dirty="0" err="1"/>
              <a:t>efektivního</a:t>
            </a:r>
            <a:r>
              <a:rPr lang="en-GB" sz="2400" b="1" dirty="0"/>
              <a:t> </a:t>
            </a:r>
            <a:r>
              <a:rPr lang="en-GB" sz="2400" b="1" dirty="0" err="1"/>
              <a:t>učení</a:t>
            </a:r>
            <a:r>
              <a:rPr lang="en-GB" sz="2400" b="1" dirty="0"/>
              <a:t> </a:t>
            </a:r>
            <a:r>
              <a:rPr lang="cs-CZ" sz="2400" b="1" dirty="0"/>
              <a:t>žáků</a:t>
            </a:r>
            <a:r>
              <a:rPr lang="en-GB" sz="2400" b="1" dirty="0"/>
              <a:t>. </a:t>
            </a:r>
          </a:p>
          <a:p>
            <a:pPr>
              <a:lnSpc>
                <a:spcPct val="100000"/>
              </a:lnSpc>
              <a:spcBef>
                <a:spcPts val="750"/>
              </a:spcBef>
              <a:buSzPct val="45000"/>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400" b="1" dirty="0"/>
              <a:t> </a:t>
            </a:r>
          </a:p>
          <a:p>
            <a:pPr lvl="1">
              <a:lnSpc>
                <a:spcPct val="74000"/>
              </a:lnSpc>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600" b="1" dirty="0"/>
              <a:t>DISKUSNÍ METODY</a:t>
            </a:r>
          </a:p>
          <a:p>
            <a:pPr lvl="1">
              <a:lnSpc>
                <a:spcPct val="74000"/>
              </a:lnSpc>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600" b="1" dirty="0"/>
              <a:t>METODY ŘEŠENÍ PROBLÉMU</a:t>
            </a:r>
          </a:p>
          <a:p>
            <a:pPr lvl="1">
              <a:lnSpc>
                <a:spcPct val="74000"/>
              </a:lnSpc>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600" b="1" dirty="0"/>
              <a:t>KOOPERATIVNÍ METODY</a:t>
            </a:r>
          </a:p>
          <a:p>
            <a:pPr lvl="1">
              <a:lnSpc>
                <a:spcPct val="74000"/>
              </a:lnSpc>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600" b="1" dirty="0"/>
              <a:t>HEURISTICKÉ METODY</a:t>
            </a:r>
          </a:p>
          <a:p>
            <a:pPr lvl="1">
              <a:lnSpc>
                <a:spcPct val="74000"/>
              </a:lnSpc>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600" b="1" dirty="0"/>
              <a:t>METODY KRITICKÉHO MYŠLENÍ</a:t>
            </a:r>
          </a:p>
          <a:p>
            <a:pPr lvl="1">
              <a:lnSpc>
                <a:spcPct val="74000"/>
              </a:lnSpc>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600" b="1" dirty="0"/>
              <a:t>SITUAČNÍ METODY</a:t>
            </a:r>
          </a:p>
          <a:p>
            <a:pPr lvl="1">
              <a:lnSpc>
                <a:spcPct val="74000"/>
              </a:lnSpc>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600" b="1" dirty="0"/>
              <a:t>INSCENAČNÍ METODY</a:t>
            </a:r>
          </a:p>
          <a:p>
            <a:pPr lvl="1">
              <a:lnSpc>
                <a:spcPct val="74000"/>
              </a:lnSpc>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600" b="1" dirty="0"/>
              <a:t>SIMULACE A HRY</a:t>
            </a:r>
          </a:p>
          <a:p>
            <a:pPr>
              <a:lnSpc>
                <a:spcPct val="120000"/>
              </a:lnSpc>
              <a:spcBef>
                <a:spcPts val="750"/>
              </a:spcBef>
              <a:buClr>
                <a:srgbClr val="FFFF00"/>
              </a:buClr>
              <a:buSzPct val="100000"/>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GB" sz="2600" b="1" dirty="0">
              <a:latin typeface="Arial Black" pitchFamily="32" charset="0"/>
            </a:endParaRPr>
          </a:p>
        </p:txBody>
      </p:sp>
      <p:sp>
        <p:nvSpPr>
          <p:cNvPr id="5123" name="Text Box 3">
            <a:extLst>
              <a:ext uri="{FF2B5EF4-FFF2-40B4-BE49-F238E27FC236}">
                <a16:creationId xmlns:a16="http://schemas.microsoft.com/office/drawing/2014/main" id="{2E5A35E0-6308-C78B-8DC0-A941FAFD3C1B}"/>
              </a:ext>
            </a:extLst>
          </p:cNvPr>
          <p:cNvSpPr txBox="1">
            <a:spLocks noChangeArrowheads="1"/>
          </p:cNvSpPr>
          <p:nvPr/>
        </p:nvSpPr>
        <p:spPr bwMode="auto">
          <a:xfrm>
            <a:off x="1828800" y="6400801"/>
            <a:ext cx="685800" cy="246063"/>
          </a:xfrm>
          <a:prstGeom prst="rect">
            <a:avLst/>
          </a:prstGeom>
          <a:noFill/>
          <a:ln w="9525">
            <a:noFill/>
            <a:round/>
            <a:headEnd/>
            <a:tailEnd/>
          </a:ln>
          <a:effectLst/>
        </p:spPr>
        <p:txBody>
          <a:bodyPr lIns="90000" tIns="46800" rIns="90000" bIns="46800">
            <a:spAutoFit/>
          </a:bodyPr>
          <a:lstStyle/>
          <a:p>
            <a:pPr>
              <a:spcBef>
                <a:spcPts val="625"/>
              </a:spcBef>
              <a:buClr>
                <a:srgbClr val="0099FF"/>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1000" b="1" i="1">
                <a:solidFill>
                  <a:srgbClr val="0099FF"/>
                </a:solidFill>
                <a:effectLst>
                  <a:outerShdw blurRad="38100" dist="38100" dir="2700000" algn="tl">
                    <a:srgbClr val="000000"/>
                  </a:outerShdw>
                </a:effectLst>
                <a:latin typeface="Times New Roman" pitchFamily="16" charset="0"/>
              </a:rPr>
              <a:t>©Bvj</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additive="repl">
                                        <p:cTn id="6" dur="1" fill="hold">
                                          <p:stCondLst>
                                            <p:cond delay="0"/>
                                          </p:stCondLst>
                                        </p:cTn>
                                        <p:tgtEl>
                                          <p:spTgt spid="5122"/>
                                        </p:tgtEl>
                                        <p:attrNameLst>
                                          <p:attrName>style.visibility</p:attrName>
                                        </p:attrNameLst>
                                      </p:cBhvr>
                                      <p:to>
                                        <p:strVal val="visible"/>
                                      </p:to>
                                    </p:set>
                                    <p:anim calcmode="lin" valueType="num">
                                      <p:cBhvr additive="repl">
                                        <p:cTn id="7" dur="500" fill="hold"/>
                                        <p:tgtEl>
                                          <p:spTgt spid="5122"/>
                                        </p:tgtEl>
                                        <p:attrNameLst>
                                          <p:attrName>ppt_x</p:attrName>
                                        </p:attrNameLst>
                                      </p:cBhvr>
                                      <p:tavLst>
                                        <p:tav tm="100000">
                                          <p:val>
                                            <p:strVal val="#ppt_x"/>
                                          </p:val>
                                        </p:tav>
                                        <p:tav>
                                          <p:val>
                                            <p:strVal val="#ppt_x"/>
                                          </p:val>
                                        </p:tav>
                                      </p:tavLst>
                                    </p:anim>
                                    <p:anim calcmode="lin" valueType="num">
                                      <p:cBhvr additive="repl">
                                        <p:cTn id="8" dur="500" fill="hold"/>
                                        <p:tgtEl>
                                          <p:spTgt spid="5122"/>
                                        </p:tgtEl>
                                        <p:attrNameLst>
                                          <p:attrName>ppt_y</p:attrName>
                                        </p:attrNameLst>
                                      </p:cBhvr>
                                      <p:tavLst>
                                        <p:tav tm="100000">
                                          <p:val>
                                            <p:strVal val="1+#ppt_h/2"/>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datum 3">
            <a:extLst>
              <a:ext uri="{FF2B5EF4-FFF2-40B4-BE49-F238E27FC236}">
                <a16:creationId xmlns:a16="http://schemas.microsoft.com/office/drawing/2014/main" id="{1FD03221-47F8-D52F-925B-3502B92E150C}"/>
              </a:ext>
            </a:extLst>
          </p:cNvPr>
          <p:cNvSpPr>
            <a:spLocks noGrp="1"/>
          </p:cNvSpPr>
          <p:nvPr>
            <p:ph type="dt" sz="quarter" idx="10"/>
          </p:nvPr>
        </p:nvSpPr>
        <p:spPr/>
        <p:txBody>
          <a:bodyPr/>
          <a:lstStyle/>
          <a:p>
            <a:pPr>
              <a:defRPr/>
            </a:pPr>
            <a:r>
              <a:rPr lang="en-GB"/>
              <a:t>AKTIVIZUJÍCI METODY VÝUKY</a:t>
            </a:r>
          </a:p>
        </p:txBody>
      </p:sp>
      <p:sp>
        <p:nvSpPr>
          <p:cNvPr id="7" name="Zástupný symbol pro číslo snímku 5">
            <a:extLst>
              <a:ext uri="{FF2B5EF4-FFF2-40B4-BE49-F238E27FC236}">
                <a16:creationId xmlns:a16="http://schemas.microsoft.com/office/drawing/2014/main" id="{29CB22B2-A28D-8FF0-0AAA-D4B32AFBE762}"/>
              </a:ext>
            </a:extLst>
          </p:cNvPr>
          <p:cNvSpPr>
            <a:spLocks noGrp="1"/>
          </p:cNvSpPr>
          <p:nvPr>
            <p:ph type="sldNum" sz="quarter" idx="12"/>
          </p:nvPr>
        </p:nvSpPr>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9pPr>
          </a:lstStyle>
          <a:p>
            <a:pPr eaLnBrk="1" hangingPunct="1"/>
            <a:fld id="{1F426057-1CD0-417A-86A5-432AA229FD16}" type="slidenum">
              <a:rPr lang="en-GB" altLang="cs-CZ">
                <a:solidFill>
                  <a:srgbClr val="FFFFFF"/>
                </a:solidFill>
                <a:latin typeface="Times New Roman" panose="02020603050405020304" pitchFamily="18" charset="0"/>
              </a:rPr>
              <a:pPr eaLnBrk="1" hangingPunct="1"/>
              <a:t>26</a:t>
            </a:fld>
            <a:endParaRPr lang="en-GB" altLang="cs-CZ">
              <a:solidFill>
                <a:srgbClr val="FFFFFF"/>
              </a:solidFill>
              <a:latin typeface="Times New Roman" panose="02020603050405020304" pitchFamily="18" charset="0"/>
            </a:endParaRPr>
          </a:p>
        </p:txBody>
      </p:sp>
      <p:sp>
        <p:nvSpPr>
          <p:cNvPr id="6145" name="Rectangle 1">
            <a:extLst>
              <a:ext uri="{FF2B5EF4-FFF2-40B4-BE49-F238E27FC236}">
                <a16:creationId xmlns:a16="http://schemas.microsoft.com/office/drawing/2014/main" id="{771C8673-B696-795A-960D-43693F53BBAC}"/>
              </a:ext>
            </a:extLst>
          </p:cNvPr>
          <p:cNvSpPr>
            <a:spLocks noGrp="1" noChangeArrowheads="1"/>
          </p:cNvSpPr>
          <p:nvPr>
            <p:ph type="title" idx="4294967295"/>
          </p:nvPr>
        </p:nvSpPr>
        <p:spPr>
          <a:xfrm>
            <a:off x="2590800" y="152400"/>
            <a:ext cx="8077200" cy="838200"/>
          </a:xfrm>
        </p:spPr>
        <p:txBody>
          <a:bodyPr/>
          <a:lstStyle/>
          <a:p>
            <a:pPr algn="ctr">
              <a:lnSpc>
                <a:spcPct val="100000"/>
              </a:lnSpc>
              <a:buClr>
                <a:srgbClr val="FFFF00"/>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b="1" dirty="0">
                <a:solidFill>
                  <a:schemeClr val="accent6"/>
                </a:solidFill>
                <a:effectLst>
                  <a:outerShdw blurRad="38100" dist="38100" dir="2700000" algn="tl">
                    <a:srgbClr val="000000"/>
                  </a:outerShdw>
                </a:effectLst>
                <a:latin typeface="Arial Black" pitchFamily="32" charset="0"/>
              </a:rPr>
              <a:t>DISKUSNÍ METODY</a:t>
            </a:r>
          </a:p>
        </p:txBody>
      </p:sp>
      <p:sp>
        <p:nvSpPr>
          <p:cNvPr id="6146" name="Rectangle 2">
            <a:extLst>
              <a:ext uri="{FF2B5EF4-FFF2-40B4-BE49-F238E27FC236}">
                <a16:creationId xmlns:a16="http://schemas.microsoft.com/office/drawing/2014/main" id="{6A0239AD-FF6E-5E42-275C-2D5854C36631}"/>
              </a:ext>
            </a:extLst>
          </p:cNvPr>
          <p:cNvSpPr>
            <a:spLocks noGrp="1" noChangeArrowheads="1"/>
          </p:cNvSpPr>
          <p:nvPr>
            <p:ph type="body" idx="4294967295"/>
          </p:nvPr>
        </p:nvSpPr>
        <p:spPr>
          <a:xfrm>
            <a:off x="1117600" y="914400"/>
            <a:ext cx="9550400" cy="5943600"/>
          </a:xfrm>
        </p:spPr>
        <p:txBody>
          <a:bodyPr/>
          <a:lstStyle/>
          <a:p>
            <a:pPr marL="635000" indent="-457200">
              <a:spcBef>
                <a:spcPts val="600"/>
              </a:spcBef>
              <a:tabLst>
                <a:tab pos="646113" algn="l"/>
                <a:tab pos="1095375" algn="l"/>
                <a:tab pos="1544638" algn="l"/>
                <a:tab pos="1993900" algn="l"/>
                <a:tab pos="2443163" algn="l"/>
                <a:tab pos="2892425" algn="l"/>
                <a:tab pos="3341688" algn="l"/>
                <a:tab pos="3790950" algn="l"/>
                <a:tab pos="4240213" algn="l"/>
                <a:tab pos="4689475" algn="l"/>
                <a:tab pos="5138738" algn="l"/>
                <a:tab pos="5588000" algn="l"/>
                <a:tab pos="6037263" algn="l"/>
                <a:tab pos="6486525" algn="l"/>
                <a:tab pos="6935788" algn="l"/>
                <a:tab pos="7385050" algn="l"/>
                <a:tab pos="7834313" algn="l"/>
                <a:tab pos="8283575" algn="l"/>
                <a:tab pos="8732838" algn="l"/>
                <a:tab pos="9182100" algn="l"/>
              </a:tabLst>
              <a:defRPr/>
            </a:pPr>
            <a:r>
              <a:rPr lang="en-GB" dirty="0" err="1"/>
              <a:t>Výměna</a:t>
            </a:r>
            <a:r>
              <a:rPr lang="en-GB" dirty="0"/>
              <a:t> </a:t>
            </a:r>
            <a:r>
              <a:rPr lang="en-GB" dirty="0" err="1"/>
              <a:t>názorů</a:t>
            </a:r>
            <a:r>
              <a:rPr lang="en-GB" dirty="0"/>
              <a:t> </a:t>
            </a:r>
            <a:r>
              <a:rPr lang="en-GB" dirty="0" err="1"/>
              <a:t>i</a:t>
            </a:r>
            <a:r>
              <a:rPr lang="en-GB" dirty="0"/>
              <a:t> </a:t>
            </a:r>
            <a:r>
              <a:rPr lang="en-GB" dirty="0" err="1"/>
              <a:t>zkušeností</a:t>
            </a:r>
            <a:r>
              <a:rPr lang="en-GB" dirty="0"/>
              <a:t>, </a:t>
            </a:r>
            <a:r>
              <a:rPr lang="en-GB" dirty="0" err="1"/>
              <a:t>vědecké</a:t>
            </a:r>
            <a:r>
              <a:rPr lang="en-GB" dirty="0"/>
              <a:t> </a:t>
            </a:r>
            <a:r>
              <a:rPr lang="en-GB" dirty="0" err="1"/>
              <a:t>hádání</a:t>
            </a:r>
            <a:r>
              <a:rPr lang="en-GB" dirty="0"/>
              <a:t> se</a:t>
            </a:r>
          </a:p>
          <a:p>
            <a:pPr marL="635000" indent="-457200">
              <a:spcBef>
                <a:spcPts val="600"/>
              </a:spcBef>
              <a:tabLst>
                <a:tab pos="646113" algn="l"/>
                <a:tab pos="1095375" algn="l"/>
                <a:tab pos="1544638" algn="l"/>
                <a:tab pos="1993900" algn="l"/>
                <a:tab pos="2443163" algn="l"/>
                <a:tab pos="2892425" algn="l"/>
                <a:tab pos="3341688" algn="l"/>
                <a:tab pos="3790950" algn="l"/>
                <a:tab pos="4240213" algn="l"/>
                <a:tab pos="4689475" algn="l"/>
                <a:tab pos="5138738" algn="l"/>
                <a:tab pos="5588000" algn="l"/>
                <a:tab pos="6037263" algn="l"/>
                <a:tab pos="6486525" algn="l"/>
                <a:tab pos="6935788" algn="l"/>
                <a:tab pos="7385050" algn="l"/>
                <a:tab pos="7834313" algn="l"/>
                <a:tab pos="8283575" algn="l"/>
                <a:tab pos="8732838" algn="l"/>
                <a:tab pos="9182100" algn="l"/>
              </a:tabLst>
              <a:defRPr/>
            </a:pPr>
            <a:r>
              <a:rPr lang="en-GB" dirty="0" err="1"/>
              <a:t>Způsob</a:t>
            </a:r>
            <a:r>
              <a:rPr lang="en-GB" dirty="0"/>
              <a:t> </a:t>
            </a:r>
            <a:r>
              <a:rPr lang="en-GB" dirty="0" err="1"/>
              <a:t>dialogu</a:t>
            </a:r>
            <a:r>
              <a:rPr lang="en-GB" dirty="0"/>
              <a:t> </a:t>
            </a:r>
            <a:r>
              <a:rPr lang="en-GB" dirty="0" err="1"/>
              <a:t>založený</a:t>
            </a:r>
            <a:r>
              <a:rPr lang="en-GB" dirty="0"/>
              <a:t> </a:t>
            </a:r>
            <a:r>
              <a:rPr lang="en-GB" dirty="0" err="1"/>
              <a:t>na</a:t>
            </a:r>
            <a:r>
              <a:rPr lang="en-GB" dirty="0"/>
              <a:t> </a:t>
            </a:r>
            <a:r>
              <a:rPr lang="en-GB" dirty="0" err="1"/>
              <a:t>otázkách</a:t>
            </a:r>
            <a:r>
              <a:rPr lang="en-GB" dirty="0"/>
              <a:t> a </a:t>
            </a:r>
            <a:r>
              <a:rPr lang="en-GB" dirty="0" err="1"/>
              <a:t>odpovědích</a:t>
            </a:r>
            <a:endParaRPr lang="en-GB" dirty="0"/>
          </a:p>
          <a:p>
            <a:pPr marL="635000" indent="-457200">
              <a:spcBef>
                <a:spcPts val="600"/>
              </a:spcBef>
              <a:tabLst>
                <a:tab pos="646113" algn="l"/>
                <a:tab pos="1095375" algn="l"/>
                <a:tab pos="1544638" algn="l"/>
                <a:tab pos="1993900" algn="l"/>
                <a:tab pos="2443163" algn="l"/>
                <a:tab pos="2892425" algn="l"/>
                <a:tab pos="3341688" algn="l"/>
                <a:tab pos="3790950" algn="l"/>
                <a:tab pos="4240213" algn="l"/>
                <a:tab pos="4689475" algn="l"/>
                <a:tab pos="5138738" algn="l"/>
                <a:tab pos="5588000" algn="l"/>
                <a:tab pos="6037263" algn="l"/>
                <a:tab pos="6486525" algn="l"/>
                <a:tab pos="6935788" algn="l"/>
                <a:tab pos="7385050" algn="l"/>
                <a:tab pos="7834313" algn="l"/>
                <a:tab pos="8283575" algn="l"/>
                <a:tab pos="8732838" algn="l"/>
                <a:tab pos="9182100" algn="l"/>
              </a:tabLst>
              <a:defRPr/>
            </a:pPr>
            <a:r>
              <a:rPr lang="en-GB" dirty="0" err="1"/>
              <a:t>Jádrem</a:t>
            </a:r>
            <a:r>
              <a:rPr lang="en-GB" dirty="0"/>
              <a:t> je </a:t>
            </a:r>
            <a:r>
              <a:rPr lang="en-GB" dirty="0" err="1"/>
              <a:t>nesoulad</a:t>
            </a:r>
            <a:r>
              <a:rPr lang="en-GB" dirty="0"/>
              <a:t>, </a:t>
            </a:r>
            <a:r>
              <a:rPr lang="en-GB" dirty="0" err="1"/>
              <a:t>rozpor</a:t>
            </a:r>
            <a:r>
              <a:rPr lang="en-GB" dirty="0"/>
              <a:t>, </a:t>
            </a:r>
            <a:r>
              <a:rPr lang="en-GB" dirty="0" err="1"/>
              <a:t>problém</a:t>
            </a:r>
            <a:r>
              <a:rPr lang="en-GB" dirty="0"/>
              <a:t>, </a:t>
            </a:r>
            <a:r>
              <a:rPr lang="en-GB" dirty="0" err="1"/>
              <a:t>názorová</a:t>
            </a:r>
            <a:r>
              <a:rPr lang="en-GB" dirty="0"/>
              <a:t> </a:t>
            </a:r>
            <a:r>
              <a:rPr lang="en-GB" dirty="0" err="1"/>
              <a:t>variantnost</a:t>
            </a:r>
            <a:r>
              <a:rPr lang="en-GB" dirty="0"/>
              <a:t>, </a:t>
            </a:r>
            <a:r>
              <a:rPr lang="en-GB" dirty="0" err="1"/>
              <a:t>zapeklitost</a:t>
            </a:r>
            <a:r>
              <a:rPr lang="en-GB" dirty="0"/>
              <a:t>, </a:t>
            </a:r>
            <a:r>
              <a:rPr lang="en-GB" dirty="0" err="1"/>
              <a:t>složitost</a:t>
            </a:r>
            <a:r>
              <a:rPr lang="en-GB" dirty="0"/>
              <a:t>, </a:t>
            </a:r>
            <a:r>
              <a:rPr lang="en-GB" dirty="0" err="1"/>
              <a:t>mnohoznačnost</a:t>
            </a:r>
            <a:endParaRPr lang="en-GB" dirty="0"/>
          </a:p>
          <a:p>
            <a:pPr marL="635000" indent="-457200">
              <a:spcBef>
                <a:spcPts val="600"/>
              </a:spcBef>
              <a:tabLst>
                <a:tab pos="646113" algn="l"/>
                <a:tab pos="1095375" algn="l"/>
                <a:tab pos="1544638" algn="l"/>
                <a:tab pos="1993900" algn="l"/>
                <a:tab pos="2443163" algn="l"/>
                <a:tab pos="2892425" algn="l"/>
                <a:tab pos="3341688" algn="l"/>
                <a:tab pos="3790950" algn="l"/>
                <a:tab pos="4240213" algn="l"/>
                <a:tab pos="4689475" algn="l"/>
                <a:tab pos="5138738" algn="l"/>
                <a:tab pos="5588000" algn="l"/>
                <a:tab pos="6037263" algn="l"/>
                <a:tab pos="6486525" algn="l"/>
                <a:tab pos="6935788" algn="l"/>
                <a:tab pos="7385050" algn="l"/>
                <a:tab pos="7834313" algn="l"/>
                <a:tab pos="8283575" algn="l"/>
                <a:tab pos="8732838" algn="l"/>
                <a:tab pos="9182100" algn="l"/>
              </a:tabLst>
              <a:defRPr/>
            </a:pPr>
            <a:r>
              <a:rPr lang="en-GB" dirty="0" err="1"/>
              <a:t>Proces</a:t>
            </a:r>
            <a:r>
              <a:rPr lang="en-GB" dirty="0"/>
              <a:t> </a:t>
            </a:r>
            <a:r>
              <a:rPr lang="en-GB" dirty="0" err="1"/>
              <a:t>gradace</a:t>
            </a:r>
            <a:r>
              <a:rPr lang="en-GB" dirty="0"/>
              <a:t>, </a:t>
            </a:r>
            <a:r>
              <a:rPr lang="en-GB" dirty="0" err="1"/>
              <a:t>vývoj</a:t>
            </a:r>
            <a:r>
              <a:rPr lang="en-GB" dirty="0"/>
              <a:t>, </a:t>
            </a:r>
            <a:r>
              <a:rPr lang="en-GB" dirty="0" err="1"/>
              <a:t>řízený</a:t>
            </a:r>
            <a:r>
              <a:rPr lang="en-GB" dirty="0"/>
              <a:t> </a:t>
            </a:r>
            <a:r>
              <a:rPr lang="en-GB" dirty="0" err="1"/>
              <a:t>proces</a:t>
            </a:r>
            <a:r>
              <a:rPr lang="en-GB" dirty="0"/>
              <a:t> </a:t>
            </a:r>
            <a:r>
              <a:rPr lang="en-GB" dirty="0" err="1"/>
              <a:t>komunikace</a:t>
            </a:r>
            <a:r>
              <a:rPr lang="en-GB" dirty="0"/>
              <a:t> 	(</a:t>
            </a:r>
            <a:r>
              <a:rPr lang="en-GB" dirty="0" err="1"/>
              <a:t>na</a:t>
            </a:r>
            <a:r>
              <a:rPr lang="en-GB" dirty="0"/>
              <a:t> </a:t>
            </a:r>
            <a:r>
              <a:rPr lang="en-GB" dirty="0" err="1"/>
              <a:t>rozdíl</a:t>
            </a:r>
            <a:r>
              <a:rPr lang="en-GB" dirty="0"/>
              <a:t> od </a:t>
            </a:r>
            <a:r>
              <a:rPr lang="en-GB" dirty="0" err="1"/>
              <a:t>běžné</a:t>
            </a:r>
            <a:r>
              <a:rPr lang="en-GB" dirty="0"/>
              <a:t> </a:t>
            </a:r>
            <a:r>
              <a:rPr lang="en-GB" dirty="0" err="1"/>
              <a:t>konverzace</a:t>
            </a:r>
            <a:r>
              <a:rPr lang="en-GB" dirty="0"/>
              <a:t>)</a:t>
            </a:r>
            <a:r>
              <a:rPr lang="ar-SA" dirty="0">
                <a:cs typeface="Arial" charset="0"/>
              </a:rPr>
              <a:t>‏</a:t>
            </a:r>
            <a:endParaRPr lang="en-GB" dirty="0"/>
          </a:p>
          <a:p>
            <a:pPr marL="635000" indent="-457200">
              <a:spcBef>
                <a:spcPts val="600"/>
              </a:spcBef>
              <a:tabLst>
                <a:tab pos="646113" algn="l"/>
                <a:tab pos="1095375" algn="l"/>
                <a:tab pos="1544638" algn="l"/>
                <a:tab pos="1993900" algn="l"/>
                <a:tab pos="2443163" algn="l"/>
                <a:tab pos="2892425" algn="l"/>
                <a:tab pos="3341688" algn="l"/>
                <a:tab pos="3790950" algn="l"/>
                <a:tab pos="4240213" algn="l"/>
                <a:tab pos="4689475" algn="l"/>
                <a:tab pos="5138738" algn="l"/>
                <a:tab pos="5588000" algn="l"/>
                <a:tab pos="6037263" algn="l"/>
                <a:tab pos="6486525" algn="l"/>
                <a:tab pos="6935788" algn="l"/>
                <a:tab pos="7385050" algn="l"/>
                <a:tab pos="7834313" algn="l"/>
                <a:tab pos="8283575" algn="l"/>
                <a:tab pos="8732838" algn="l"/>
                <a:tab pos="9182100" algn="l"/>
              </a:tabLst>
              <a:defRPr/>
            </a:pPr>
            <a:r>
              <a:rPr lang="en-GB" dirty="0" err="1"/>
              <a:t>Kreativní</a:t>
            </a:r>
            <a:r>
              <a:rPr lang="en-GB" dirty="0"/>
              <a:t> </a:t>
            </a:r>
            <a:r>
              <a:rPr lang="en-GB" dirty="0" err="1"/>
              <a:t>proces</a:t>
            </a:r>
            <a:r>
              <a:rPr lang="en-GB" dirty="0"/>
              <a:t> (</a:t>
            </a:r>
            <a:r>
              <a:rPr lang="en-GB" dirty="0" err="1"/>
              <a:t>účastníci</a:t>
            </a:r>
            <a:r>
              <a:rPr lang="en-GB" dirty="0"/>
              <a:t> </a:t>
            </a:r>
            <a:r>
              <a:rPr lang="en-GB" dirty="0" err="1"/>
              <a:t>naslouchají</a:t>
            </a:r>
            <a:r>
              <a:rPr lang="en-GB" dirty="0"/>
              <a:t>, </a:t>
            </a:r>
            <a:r>
              <a:rPr lang="en-GB" dirty="0" err="1"/>
              <a:t>mluví</a:t>
            </a:r>
            <a:r>
              <a:rPr lang="en-GB" dirty="0"/>
              <a:t>, </a:t>
            </a:r>
            <a:r>
              <a:rPr lang="en-GB" dirty="0" err="1"/>
              <a:t>myslí</a:t>
            </a:r>
            <a:r>
              <a:rPr lang="en-GB" dirty="0"/>
              <a:t>)</a:t>
            </a:r>
            <a:r>
              <a:rPr lang="ar-SA" dirty="0">
                <a:cs typeface="Arial" charset="0"/>
              </a:rPr>
              <a:t>‏</a:t>
            </a:r>
            <a:endParaRPr lang="en-GB" dirty="0"/>
          </a:p>
          <a:p>
            <a:pPr marL="635000" indent="-457200">
              <a:spcBef>
                <a:spcPts val="600"/>
              </a:spcBef>
              <a:tabLst>
                <a:tab pos="646113" algn="l"/>
                <a:tab pos="1095375" algn="l"/>
                <a:tab pos="1544638" algn="l"/>
                <a:tab pos="1993900" algn="l"/>
                <a:tab pos="2443163" algn="l"/>
                <a:tab pos="2892425" algn="l"/>
                <a:tab pos="3341688" algn="l"/>
                <a:tab pos="3790950" algn="l"/>
                <a:tab pos="4240213" algn="l"/>
                <a:tab pos="4689475" algn="l"/>
                <a:tab pos="5138738" algn="l"/>
                <a:tab pos="5588000" algn="l"/>
                <a:tab pos="6037263" algn="l"/>
                <a:tab pos="6486525" algn="l"/>
                <a:tab pos="6935788" algn="l"/>
                <a:tab pos="7385050" algn="l"/>
                <a:tab pos="7834313" algn="l"/>
                <a:tab pos="8283575" algn="l"/>
                <a:tab pos="8732838" algn="l"/>
                <a:tab pos="9182100" algn="l"/>
              </a:tabLst>
              <a:defRPr/>
            </a:pPr>
            <a:r>
              <a:rPr lang="en-GB" dirty="0" err="1"/>
              <a:t>Konstruktivní</a:t>
            </a:r>
            <a:r>
              <a:rPr lang="en-GB" dirty="0"/>
              <a:t> </a:t>
            </a:r>
            <a:r>
              <a:rPr lang="en-GB" dirty="0" err="1"/>
              <a:t>diskuse</a:t>
            </a:r>
            <a:r>
              <a:rPr lang="en-GB" dirty="0"/>
              <a:t> </a:t>
            </a:r>
          </a:p>
          <a:p>
            <a:pPr marL="530225" indent="-352425">
              <a:spcBef>
                <a:spcPts val="350"/>
              </a:spcBef>
              <a:buClr>
                <a:srgbClr val="FFFF00"/>
              </a:buClr>
              <a:buNone/>
              <a:tabLst>
                <a:tab pos="646113" algn="l"/>
                <a:tab pos="1095375" algn="l"/>
                <a:tab pos="1544638" algn="l"/>
                <a:tab pos="1993900" algn="l"/>
                <a:tab pos="2443163" algn="l"/>
                <a:tab pos="2892425" algn="l"/>
                <a:tab pos="3341688" algn="l"/>
                <a:tab pos="3790950" algn="l"/>
                <a:tab pos="4240213" algn="l"/>
                <a:tab pos="4689475" algn="l"/>
                <a:tab pos="5138738" algn="l"/>
                <a:tab pos="5588000" algn="l"/>
                <a:tab pos="6037263" algn="l"/>
                <a:tab pos="6486525" algn="l"/>
                <a:tab pos="6935788" algn="l"/>
                <a:tab pos="7385050" algn="l"/>
                <a:tab pos="7834313" algn="l"/>
                <a:tab pos="8283575" algn="l"/>
                <a:tab pos="8732838" algn="l"/>
                <a:tab pos="9182100" algn="l"/>
              </a:tabLst>
              <a:defRPr/>
            </a:pPr>
            <a:endParaRPr lang="en-GB" dirty="0"/>
          </a:p>
          <a:p>
            <a:pPr marL="530225" indent="-352425">
              <a:spcBef>
                <a:spcPts val="600"/>
              </a:spcBef>
              <a:buClr>
                <a:srgbClr val="FFFF00"/>
              </a:buClr>
              <a:buNone/>
              <a:tabLst>
                <a:tab pos="646113" algn="l"/>
                <a:tab pos="1095375" algn="l"/>
                <a:tab pos="1544638" algn="l"/>
                <a:tab pos="1993900" algn="l"/>
                <a:tab pos="2443163" algn="l"/>
                <a:tab pos="2892425" algn="l"/>
                <a:tab pos="3341688" algn="l"/>
                <a:tab pos="3790950" algn="l"/>
                <a:tab pos="4240213" algn="l"/>
                <a:tab pos="4689475" algn="l"/>
                <a:tab pos="5138738" algn="l"/>
                <a:tab pos="5588000" algn="l"/>
                <a:tab pos="6037263" algn="l"/>
                <a:tab pos="6486525" algn="l"/>
                <a:tab pos="6935788" algn="l"/>
                <a:tab pos="7385050" algn="l"/>
                <a:tab pos="7834313" algn="l"/>
                <a:tab pos="8283575" algn="l"/>
                <a:tab pos="8732838" algn="l"/>
                <a:tab pos="9182100" algn="l"/>
              </a:tabLst>
              <a:defRPr/>
            </a:pPr>
            <a:r>
              <a:rPr lang="en-GB" b="1" dirty="0" err="1">
                <a:solidFill>
                  <a:srgbClr val="FF0000"/>
                </a:solidFill>
              </a:rPr>
              <a:t>Příklady</a:t>
            </a:r>
            <a:r>
              <a:rPr lang="en-GB" b="1" dirty="0">
                <a:solidFill>
                  <a:srgbClr val="FF0000"/>
                </a:solidFill>
              </a:rPr>
              <a:t> </a:t>
            </a:r>
            <a:r>
              <a:rPr lang="en-GB" b="1" dirty="0" err="1">
                <a:solidFill>
                  <a:srgbClr val="FF0000"/>
                </a:solidFill>
              </a:rPr>
              <a:t>metod</a:t>
            </a:r>
            <a:r>
              <a:rPr lang="en-GB" b="1" dirty="0">
                <a:solidFill>
                  <a:schemeClr val="accent6"/>
                </a:solidFill>
              </a:rPr>
              <a:t>: </a:t>
            </a:r>
            <a:r>
              <a:rPr lang="en-GB" b="1" dirty="0" err="1">
                <a:solidFill>
                  <a:schemeClr val="accent6"/>
                </a:solidFill>
              </a:rPr>
              <a:t>řízená</a:t>
            </a:r>
            <a:r>
              <a:rPr lang="en-GB" b="1" dirty="0">
                <a:solidFill>
                  <a:schemeClr val="accent6"/>
                </a:solidFill>
              </a:rPr>
              <a:t> </a:t>
            </a:r>
            <a:r>
              <a:rPr lang="en-GB" b="1" dirty="0" err="1">
                <a:solidFill>
                  <a:schemeClr val="accent6"/>
                </a:solidFill>
              </a:rPr>
              <a:t>diskuse</a:t>
            </a:r>
            <a:r>
              <a:rPr lang="en-GB" b="1" dirty="0">
                <a:solidFill>
                  <a:schemeClr val="accent6"/>
                </a:solidFill>
              </a:rPr>
              <a:t> v </a:t>
            </a:r>
            <a:r>
              <a:rPr lang="en-GB" b="1" dirty="0" err="1">
                <a:solidFill>
                  <a:schemeClr val="accent6"/>
                </a:solidFill>
              </a:rPr>
              <a:t>plénu</a:t>
            </a:r>
            <a:r>
              <a:rPr lang="en-GB" b="1" dirty="0">
                <a:solidFill>
                  <a:schemeClr val="accent6"/>
                </a:solidFill>
              </a:rPr>
              <a:t>, </a:t>
            </a:r>
            <a:r>
              <a:rPr lang="en-GB" b="1" dirty="0" err="1">
                <a:solidFill>
                  <a:schemeClr val="accent6"/>
                </a:solidFill>
              </a:rPr>
              <a:t>skupinová</a:t>
            </a:r>
            <a:r>
              <a:rPr lang="en-GB" b="1" dirty="0">
                <a:solidFill>
                  <a:schemeClr val="accent6"/>
                </a:solidFill>
              </a:rPr>
              <a:t> </a:t>
            </a:r>
            <a:r>
              <a:rPr lang="en-GB" b="1" dirty="0" err="1">
                <a:solidFill>
                  <a:schemeClr val="accent6"/>
                </a:solidFill>
              </a:rPr>
              <a:t>diskuse</a:t>
            </a:r>
            <a:r>
              <a:rPr lang="en-GB" b="1" dirty="0">
                <a:solidFill>
                  <a:schemeClr val="accent6"/>
                </a:solidFill>
              </a:rPr>
              <a:t>, </a:t>
            </a:r>
            <a:r>
              <a:rPr lang="en-GB" b="1" dirty="0" err="1">
                <a:solidFill>
                  <a:schemeClr val="accent6"/>
                </a:solidFill>
              </a:rPr>
              <a:t>bzučící</a:t>
            </a:r>
            <a:r>
              <a:rPr lang="en-GB" b="1" dirty="0">
                <a:solidFill>
                  <a:schemeClr val="accent6"/>
                </a:solidFill>
              </a:rPr>
              <a:t>  </a:t>
            </a:r>
            <a:r>
              <a:rPr lang="en-GB" b="1" dirty="0" err="1">
                <a:solidFill>
                  <a:schemeClr val="accent6"/>
                </a:solidFill>
              </a:rPr>
              <a:t>skupiny</a:t>
            </a:r>
            <a:r>
              <a:rPr lang="en-GB" b="1" dirty="0">
                <a:solidFill>
                  <a:schemeClr val="accent6"/>
                </a:solidFill>
              </a:rPr>
              <a:t>, </a:t>
            </a:r>
            <a:r>
              <a:rPr lang="en-GB" b="1" dirty="0" err="1">
                <a:solidFill>
                  <a:schemeClr val="accent6"/>
                </a:solidFill>
              </a:rPr>
              <a:t>panelová</a:t>
            </a:r>
            <a:r>
              <a:rPr lang="en-GB" b="1" dirty="0">
                <a:solidFill>
                  <a:schemeClr val="accent6"/>
                </a:solidFill>
              </a:rPr>
              <a:t> </a:t>
            </a:r>
            <a:r>
              <a:rPr lang="en-GB" b="1" dirty="0" err="1">
                <a:solidFill>
                  <a:schemeClr val="accent6"/>
                </a:solidFill>
              </a:rPr>
              <a:t>diskuse</a:t>
            </a:r>
            <a:endParaRPr lang="en-GB" b="1" dirty="0">
              <a:solidFill>
                <a:schemeClr val="accent6"/>
              </a:solidFill>
            </a:endParaRPr>
          </a:p>
        </p:txBody>
      </p:sp>
      <p:sp>
        <p:nvSpPr>
          <p:cNvPr id="6147" name="Text Box 3">
            <a:extLst>
              <a:ext uri="{FF2B5EF4-FFF2-40B4-BE49-F238E27FC236}">
                <a16:creationId xmlns:a16="http://schemas.microsoft.com/office/drawing/2014/main" id="{95B4ACCF-272C-B6B6-5ECE-0FCCC45E69C8}"/>
              </a:ext>
            </a:extLst>
          </p:cNvPr>
          <p:cNvSpPr txBox="1">
            <a:spLocks noChangeArrowheads="1"/>
          </p:cNvSpPr>
          <p:nvPr/>
        </p:nvSpPr>
        <p:spPr bwMode="auto">
          <a:xfrm>
            <a:off x="1828800" y="6400801"/>
            <a:ext cx="685800" cy="246063"/>
          </a:xfrm>
          <a:prstGeom prst="rect">
            <a:avLst/>
          </a:prstGeom>
          <a:noFill/>
          <a:ln w="9525">
            <a:noFill/>
            <a:round/>
            <a:headEnd/>
            <a:tailEnd/>
          </a:ln>
          <a:effectLst/>
        </p:spPr>
        <p:txBody>
          <a:bodyPr lIns="90000" tIns="46800" rIns="90000" bIns="46800">
            <a:spAutoFit/>
          </a:bodyPr>
          <a:lstStyle/>
          <a:p>
            <a:pPr>
              <a:spcBef>
                <a:spcPts val="625"/>
              </a:spcBef>
              <a:buClr>
                <a:srgbClr val="0099FF"/>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1000" b="1" i="1">
                <a:solidFill>
                  <a:srgbClr val="0099FF"/>
                </a:solidFill>
                <a:effectLst>
                  <a:outerShdw blurRad="38100" dist="38100" dir="2700000" algn="tl">
                    <a:srgbClr val="000000"/>
                  </a:outerShdw>
                </a:effectLst>
                <a:latin typeface="Times New Roman" pitchFamily="16" charset="0"/>
              </a:rPr>
              <a:t>©Bvj</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additive="repl">
                                        <p:cTn id="6" dur="1" fill="hold">
                                          <p:stCondLst>
                                            <p:cond delay="0"/>
                                          </p:stCondLst>
                                        </p:cTn>
                                        <p:tgtEl>
                                          <p:spTgt spid="6146">
                                            <p:txEl>
                                              <p:pRg st="0" end="0"/>
                                            </p:txEl>
                                          </p:spTgt>
                                        </p:tgtEl>
                                        <p:attrNameLst>
                                          <p:attrName>style.visibility</p:attrName>
                                        </p:attrNameLst>
                                      </p:cBhvr>
                                      <p:to>
                                        <p:strVal val="visible"/>
                                      </p:to>
                                    </p:set>
                                    <p:animEffect transition="in" filter="blinds(horizontal)">
                                      <p:cBhvr additive="repl">
                                        <p:cTn id="7" dur="500"/>
                                        <p:tgtEl>
                                          <p:spTgt spid="6146">
                                            <p:txEl>
                                              <p:pRg st="0" end="0"/>
                                            </p:txEl>
                                          </p:spTgt>
                                        </p:tgtEl>
                                      </p:cBhvr>
                                    </p:animEffect>
                                  </p:childTnLst>
                                </p:cTn>
                              </p:par>
                              <p:par>
                                <p:cTn id="8" presetID="3" presetClass="entr" presetSubtype="10" fill="hold" nodeType="withEffect">
                                  <p:stCondLst>
                                    <p:cond delay="0"/>
                                  </p:stCondLst>
                                  <p:childTnLst>
                                    <p:set>
                                      <p:cBhvr additive="repl">
                                        <p:cTn id="9" dur="1" fill="hold">
                                          <p:stCondLst>
                                            <p:cond delay="0"/>
                                          </p:stCondLst>
                                        </p:cTn>
                                        <p:tgtEl>
                                          <p:spTgt spid="6146">
                                            <p:txEl>
                                              <p:pRg st="1" end="1"/>
                                            </p:txEl>
                                          </p:spTgt>
                                        </p:tgtEl>
                                        <p:attrNameLst>
                                          <p:attrName>style.visibility</p:attrName>
                                        </p:attrNameLst>
                                      </p:cBhvr>
                                      <p:to>
                                        <p:strVal val="visible"/>
                                      </p:to>
                                    </p:set>
                                    <p:animEffect transition="in" filter="blinds(horizontal)">
                                      <p:cBhvr additive="repl">
                                        <p:cTn id="10" dur="500"/>
                                        <p:tgtEl>
                                          <p:spTgt spid="6146">
                                            <p:txEl>
                                              <p:pRg st="1" end="1"/>
                                            </p:txEl>
                                          </p:spTgt>
                                        </p:tgtEl>
                                      </p:cBhvr>
                                    </p:animEffect>
                                  </p:childTnLst>
                                </p:cTn>
                              </p:par>
                              <p:par>
                                <p:cTn id="11" presetID="3" presetClass="entr" presetSubtype="10" fill="hold" nodeType="withEffect">
                                  <p:stCondLst>
                                    <p:cond delay="0"/>
                                  </p:stCondLst>
                                  <p:childTnLst>
                                    <p:set>
                                      <p:cBhvr additive="repl">
                                        <p:cTn id="12" dur="1" fill="hold">
                                          <p:stCondLst>
                                            <p:cond delay="0"/>
                                          </p:stCondLst>
                                        </p:cTn>
                                        <p:tgtEl>
                                          <p:spTgt spid="6146">
                                            <p:txEl>
                                              <p:pRg st="2" end="2"/>
                                            </p:txEl>
                                          </p:spTgt>
                                        </p:tgtEl>
                                        <p:attrNameLst>
                                          <p:attrName>style.visibility</p:attrName>
                                        </p:attrNameLst>
                                      </p:cBhvr>
                                      <p:to>
                                        <p:strVal val="visible"/>
                                      </p:to>
                                    </p:set>
                                    <p:animEffect transition="in" filter="blinds(horizontal)">
                                      <p:cBhvr additive="repl">
                                        <p:cTn id="13" dur="500"/>
                                        <p:tgtEl>
                                          <p:spTgt spid="6146">
                                            <p:txEl>
                                              <p:pRg st="2" end="2"/>
                                            </p:txEl>
                                          </p:spTgt>
                                        </p:tgtEl>
                                      </p:cBhvr>
                                    </p:animEffect>
                                  </p:childTnLst>
                                </p:cTn>
                              </p:par>
                              <p:par>
                                <p:cTn id="14" presetID="3" presetClass="entr" presetSubtype="10" fill="hold" nodeType="withEffect">
                                  <p:stCondLst>
                                    <p:cond delay="0"/>
                                  </p:stCondLst>
                                  <p:childTnLst>
                                    <p:set>
                                      <p:cBhvr additive="repl">
                                        <p:cTn id="15" dur="1" fill="hold">
                                          <p:stCondLst>
                                            <p:cond delay="0"/>
                                          </p:stCondLst>
                                        </p:cTn>
                                        <p:tgtEl>
                                          <p:spTgt spid="6146">
                                            <p:txEl>
                                              <p:pRg st="3" end="3"/>
                                            </p:txEl>
                                          </p:spTgt>
                                        </p:tgtEl>
                                        <p:attrNameLst>
                                          <p:attrName>style.visibility</p:attrName>
                                        </p:attrNameLst>
                                      </p:cBhvr>
                                      <p:to>
                                        <p:strVal val="visible"/>
                                      </p:to>
                                    </p:set>
                                    <p:animEffect transition="in" filter="blinds(horizontal)">
                                      <p:cBhvr additive="repl">
                                        <p:cTn id="16" dur="500"/>
                                        <p:tgtEl>
                                          <p:spTgt spid="6146">
                                            <p:txEl>
                                              <p:pRg st="3" end="3"/>
                                            </p:txEl>
                                          </p:spTgt>
                                        </p:tgtEl>
                                      </p:cBhvr>
                                    </p:animEffect>
                                  </p:childTnLst>
                                </p:cTn>
                              </p:par>
                              <p:par>
                                <p:cTn id="17" presetID="3" presetClass="entr" presetSubtype="10" fill="hold" nodeType="withEffect">
                                  <p:stCondLst>
                                    <p:cond delay="0"/>
                                  </p:stCondLst>
                                  <p:childTnLst>
                                    <p:set>
                                      <p:cBhvr additive="repl">
                                        <p:cTn id="18" dur="1" fill="hold">
                                          <p:stCondLst>
                                            <p:cond delay="0"/>
                                          </p:stCondLst>
                                        </p:cTn>
                                        <p:tgtEl>
                                          <p:spTgt spid="6146">
                                            <p:txEl>
                                              <p:pRg st="4" end="4"/>
                                            </p:txEl>
                                          </p:spTgt>
                                        </p:tgtEl>
                                        <p:attrNameLst>
                                          <p:attrName>style.visibility</p:attrName>
                                        </p:attrNameLst>
                                      </p:cBhvr>
                                      <p:to>
                                        <p:strVal val="visible"/>
                                      </p:to>
                                    </p:set>
                                    <p:animEffect transition="in" filter="blinds(horizontal)">
                                      <p:cBhvr additive="repl">
                                        <p:cTn id="19" dur="500"/>
                                        <p:tgtEl>
                                          <p:spTgt spid="6146">
                                            <p:txEl>
                                              <p:pRg st="4" end="4"/>
                                            </p:txEl>
                                          </p:spTgt>
                                        </p:tgtEl>
                                      </p:cBhvr>
                                    </p:animEffect>
                                  </p:childTnLst>
                                </p:cTn>
                              </p:par>
                              <p:par>
                                <p:cTn id="20" presetID="3" presetClass="entr" presetSubtype="10" fill="hold" nodeType="withEffect">
                                  <p:stCondLst>
                                    <p:cond delay="0"/>
                                  </p:stCondLst>
                                  <p:childTnLst>
                                    <p:set>
                                      <p:cBhvr additive="repl">
                                        <p:cTn id="21" dur="1" fill="hold">
                                          <p:stCondLst>
                                            <p:cond delay="0"/>
                                          </p:stCondLst>
                                        </p:cTn>
                                        <p:tgtEl>
                                          <p:spTgt spid="6146">
                                            <p:txEl>
                                              <p:pRg st="5" end="5"/>
                                            </p:txEl>
                                          </p:spTgt>
                                        </p:tgtEl>
                                        <p:attrNameLst>
                                          <p:attrName>style.visibility</p:attrName>
                                        </p:attrNameLst>
                                      </p:cBhvr>
                                      <p:to>
                                        <p:strVal val="visible"/>
                                      </p:to>
                                    </p:set>
                                    <p:animEffect transition="in" filter="blinds(horizontal)">
                                      <p:cBhvr additive="repl">
                                        <p:cTn id="22" dur="500"/>
                                        <p:tgtEl>
                                          <p:spTgt spid="6146">
                                            <p:txEl>
                                              <p:pRg st="5" end="5"/>
                                            </p:txEl>
                                          </p:spTgt>
                                        </p:tgtEl>
                                      </p:cBhvr>
                                    </p:animEffect>
                                  </p:childTnLst>
                                </p:cTn>
                              </p:par>
                              <p:par>
                                <p:cTn id="23" presetID="3" presetClass="entr" presetSubtype="10" fill="hold" nodeType="withEffect">
                                  <p:stCondLst>
                                    <p:cond delay="0"/>
                                  </p:stCondLst>
                                  <p:childTnLst>
                                    <p:set>
                                      <p:cBhvr additive="repl">
                                        <p:cTn id="24" dur="1" fill="hold">
                                          <p:stCondLst>
                                            <p:cond delay="0"/>
                                          </p:stCondLst>
                                        </p:cTn>
                                        <p:tgtEl>
                                          <p:spTgt spid="6146">
                                            <p:txEl>
                                              <p:pRg st="7" end="7"/>
                                            </p:txEl>
                                          </p:spTgt>
                                        </p:tgtEl>
                                        <p:attrNameLst>
                                          <p:attrName>style.visibility</p:attrName>
                                        </p:attrNameLst>
                                      </p:cBhvr>
                                      <p:to>
                                        <p:strVal val="visible"/>
                                      </p:to>
                                    </p:set>
                                    <p:animEffect transition="in" filter="blinds(horizontal)">
                                      <p:cBhvr additive="repl">
                                        <p:cTn id="25" dur="500"/>
                                        <p:tgtEl>
                                          <p:spTgt spid="614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datum 3">
            <a:extLst>
              <a:ext uri="{FF2B5EF4-FFF2-40B4-BE49-F238E27FC236}">
                <a16:creationId xmlns:a16="http://schemas.microsoft.com/office/drawing/2014/main" id="{3FE5E745-6503-A5C6-9ED5-AE748AC1226E}"/>
              </a:ext>
            </a:extLst>
          </p:cNvPr>
          <p:cNvSpPr>
            <a:spLocks noGrp="1"/>
          </p:cNvSpPr>
          <p:nvPr>
            <p:ph type="dt" sz="quarter" idx="10"/>
          </p:nvPr>
        </p:nvSpPr>
        <p:spPr/>
        <p:txBody>
          <a:bodyPr/>
          <a:lstStyle/>
          <a:p>
            <a:pPr>
              <a:defRPr/>
            </a:pPr>
            <a:r>
              <a:rPr lang="en-GB"/>
              <a:t>AKTIVIZUJÍCI METODY VÝUKY</a:t>
            </a:r>
          </a:p>
        </p:txBody>
      </p:sp>
      <p:sp>
        <p:nvSpPr>
          <p:cNvPr id="7" name="Zástupný symbol pro číslo snímku 5">
            <a:extLst>
              <a:ext uri="{FF2B5EF4-FFF2-40B4-BE49-F238E27FC236}">
                <a16:creationId xmlns:a16="http://schemas.microsoft.com/office/drawing/2014/main" id="{E86E4C23-D2A1-3650-0690-90CD9AB6CB37}"/>
              </a:ext>
            </a:extLst>
          </p:cNvPr>
          <p:cNvSpPr>
            <a:spLocks noGrp="1"/>
          </p:cNvSpPr>
          <p:nvPr>
            <p:ph type="sldNum" sz="quarter" idx="12"/>
          </p:nvPr>
        </p:nvSpPr>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9pPr>
          </a:lstStyle>
          <a:p>
            <a:pPr eaLnBrk="1" hangingPunct="1"/>
            <a:fld id="{0FAB426A-D91D-44E3-B93C-5543B17329E2}" type="slidenum">
              <a:rPr lang="en-GB" altLang="cs-CZ">
                <a:solidFill>
                  <a:srgbClr val="FFFFFF"/>
                </a:solidFill>
                <a:latin typeface="Times New Roman" panose="02020603050405020304" pitchFamily="18" charset="0"/>
              </a:rPr>
              <a:pPr eaLnBrk="1" hangingPunct="1"/>
              <a:t>27</a:t>
            </a:fld>
            <a:endParaRPr lang="en-GB" altLang="cs-CZ">
              <a:solidFill>
                <a:srgbClr val="FFFFFF"/>
              </a:solidFill>
              <a:latin typeface="Times New Roman" panose="02020603050405020304" pitchFamily="18" charset="0"/>
            </a:endParaRPr>
          </a:p>
        </p:txBody>
      </p:sp>
      <p:sp>
        <p:nvSpPr>
          <p:cNvPr id="7169" name="Rectangle 1">
            <a:extLst>
              <a:ext uri="{FF2B5EF4-FFF2-40B4-BE49-F238E27FC236}">
                <a16:creationId xmlns:a16="http://schemas.microsoft.com/office/drawing/2014/main" id="{794420AD-6EAE-40AC-FB4F-7D402F4D48A4}"/>
              </a:ext>
            </a:extLst>
          </p:cNvPr>
          <p:cNvSpPr>
            <a:spLocks noGrp="1" noChangeArrowheads="1"/>
          </p:cNvSpPr>
          <p:nvPr>
            <p:ph type="title" idx="4294967295"/>
          </p:nvPr>
        </p:nvSpPr>
        <p:spPr>
          <a:xfrm>
            <a:off x="2590800" y="217489"/>
            <a:ext cx="7772400" cy="701675"/>
          </a:xfrm>
        </p:spPr>
        <p:txBody>
          <a:bodyPr/>
          <a:lstStyle/>
          <a:p>
            <a:pPr algn="ctr">
              <a:lnSpc>
                <a:spcPct val="100000"/>
              </a:lnSpc>
              <a:buClr>
                <a:srgbClr val="FFFF00"/>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2000" b="1" dirty="0">
                <a:solidFill>
                  <a:srgbClr val="FF0000"/>
                </a:solidFill>
                <a:effectLst>
                  <a:outerShdw blurRad="38100" dist="38100" dir="2700000" algn="tl">
                    <a:srgbClr val="000000"/>
                  </a:outerShdw>
                </a:effectLst>
                <a:latin typeface="Arial Black" pitchFamily="32" charset="0"/>
              </a:rPr>
              <a:t> </a:t>
            </a:r>
            <a:r>
              <a:rPr lang="en-GB" sz="4000" b="1" dirty="0">
                <a:solidFill>
                  <a:schemeClr val="accent6"/>
                </a:solidFill>
                <a:effectLst>
                  <a:outerShdw blurRad="38100" dist="38100" dir="2700000" algn="tl">
                    <a:srgbClr val="000000"/>
                  </a:outerShdw>
                </a:effectLst>
                <a:latin typeface="Arial Black" pitchFamily="32" charset="0"/>
              </a:rPr>
              <a:t>PROBLÉMOVÁ VÝUKA</a:t>
            </a:r>
          </a:p>
        </p:txBody>
      </p:sp>
      <p:sp>
        <p:nvSpPr>
          <p:cNvPr id="7170" name="Rectangle 2">
            <a:extLst>
              <a:ext uri="{FF2B5EF4-FFF2-40B4-BE49-F238E27FC236}">
                <a16:creationId xmlns:a16="http://schemas.microsoft.com/office/drawing/2014/main" id="{7115D756-027E-060A-F044-CFC6693BC66D}"/>
              </a:ext>
            </a:extLst>
          </p:cNvPr>
          <p:cNvSpPr>
            <a:spLocks noGrp="1" noChangeArrowheads="1"/>
          </p:cNvSpPr>
          <p:nvPr>
            <p:ph type="body" idx="4294967295"/>
          </p:nvPr>
        </p:nvSpPr>
        <p:spPr>
          <a:xfrm>
            <a:off x="1062182" y="836613"/>
            <a:ext cx="9605819" cy="5905500"/>
          </a:xfrm>
        </p:spPr>
        <p:txBody>
          <a:bodyPr/>
          <a:lstStyle/>
          <a:p>
            <a:pPr marL="0" indent="0">
              <a:spcBef>
                <a:spcPts val="700"/>
              </a:spcBef>
              <a:buClr>
                <a:srgbClr val="FFFF00"/>
              </a:buClr>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dirty="0"/>
              <a:t>Je </a:t>
            </a:r>
            <a:r>
              <a:rPr lang="en-GB" dirty="0" err="1"/>
              <a:t>založena</a:t>
            </a:r>
            <a:r>
              <a:rPr lang="en-GB" dirty="0"/>
              <a:t> </a:t>
            </a:r>
            <a:r>
              <a:rPr lang="en-GB" dirty="0" err="1"/>
              <a:t>na</a:t>
            </a:r>
            <a:r>
              <a:rPr lang="en-GB" dirty="0"/>
              <a:t> </a:t>
            </a:r>
            <a:r>
              <a:rPr lang="en-GB" dirty="0" err="1"/>
              <a:t>překonávání</a:t>
            </a:r>
            <a:r>
              <a:rPr lang="en-GB" dirty="0"/>
              <a:t> </a:t>
            </a:r>
            <a:r>
              <a:rPr lang="en-GB" dirty="0" err="1"/>
              <a:t>znalostní</a:t>
            </a:r>
            <a:r>
              <a:rPr lang="en-GB" dirty="0"/>
              <a:t> a </a:t>
            </a:r>
            <a:r>
              <a:rPr lang="en-GB" dirty="0" err="1"/>
              <a:t>dovednostní</a:t>
            </a:r>
            <a:r>
              <a:rPr lang="en-GB" dirty="0"/>
              <a:t> </a:t>
            </a:r>
            <a:r>
              <a:rPr lang="en-GB" dirty="0" err="1"/>
              <a:t>překážky</a:t>
            </a:r>
            <a:r>
              <a:rPr lang="en-GB" dirty="0"/>
              <a:t> </a:t>
            </a:r>
            <a:r>
              <a:rPr lang="en-GB" dirty="0" err="1"/>
              <a:t>nebo</a:t>
            </a:r>
            <a:r>
              <a:rPr lang="en-GB" dirty="0"/>
              <a:t> </a:t>
            </a:r>
            <a:r>
              <a:rPr lang="en-GB" dirty="0" err="1"/>
              <a:t>obtíže</a:t>
            </a:r>
            <a:r>
              <a:rPr lang="en-GB" dirty="0"/>
              <a:t>, </a:t>
            </a:r>
            <a:r>
              <a:rPr lang="en-GB" dirty="0" err="1"/>
              <a:t>tj</a:t>
            </a:r>
            <a:r>
              <a:rPr lang="en-GB" dirty="0"/>
              <a:t>. </a:t>
            </a:r>
            <a:r>
              <a:rPr lang="en-GB" dirty="0" err="1"/>
              <a:t>takové</a:t>
            </a:r>
            <a:r>
              <a:rPr lang="en-GB" dirty="0"/>
              <a:t> </a:t>
            </a:r>
            <a:r>
              <a:rPr lang="en-GB" dirty="0" err="1"/>
              <a:t>otázky</a:t>
            </a:r>
            <a:r>
              <a:rPr lang="en-GB" dirty="0"/>
              <a:t>, </a:t>
            </a:r>
            <a:r>
              <a:rPr lang="en-GB" dirty="0" err="1"/>
              <a:t>na</a:t>
            </a:r>
            <a:r>
              <a:rPr lang="en-GB" dirty="0"/>
              <a:t> </a:t>
            </a:r>
            <a:r>
              <a:rPr lang="en-GB" dirty="0" err="1"/>
              <a:t>níž</a:t>
            </a:r>
            <a:r>
              <a:rPr lang="en-GB" dirty="0"/>
              <a:t> </a:t>
            </a:r>
            <a:r>
              <a:rPr lang="en-GB" dirty="0" err="1"/>
              <a:t>neznají</a:t>
            </a:r>
            <a:r>
              <a:rPr lang="en-GB" dirty="0"/>
              <a:t> </a:t>
            </a:r>
            <a:r>
              <a:rPr lang="en-GB" dirty="0" err="1"/>
              <a:t>účastníci</a:t>
            </a:r>
            <a:r>
              <a:rPr lang="en-GB" dirty="0"/>
              <a:t> </a:t>
            </a:r>
            <a:r>
              <a:rPr lang="en-GB" dirty="0" err="1"/>
              <a:t>úplnou</a:t>
            </a:r>
            <a:r>
              <a:rPr lang="en-GB" dirty="0"/>
              <a:t> a </a:t>
            </a:r>
            <a:r>
              <a:rPr lang="en-GB" dirty="0" err="1"/>
              <a:t>správnou</a:t>
            </a:r>
            <a:r>
              <a:rPr lang="en-GB" dirty="0"/>
              <a:t> </a:t>
            </a:r>
            <a:r>
              <a:rPr lang="en-GB" dirty="0" err="1"/>
              <a:t>odpověď</a:t>
            </a:r>
            <a:r>
              <a:rPr lang="en-GB" dirty="0"/>
              <a:t>.</a:t>
            </a:r>
          </a:p>
          <a:p>
            <a:pPr marL="0" indent="0">
              <a:spcBef>
                <a:spcPts val="700"/>
              </a:spcBef>
              <a:buClr>
                <a:srgbClr val="FFFF00"/>
              </a:buClr>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cs-CZ" dirty="0"/>
          </a:p>
          <a:p>
            <a:pPr marL="0" indent="0">
              <a:spcBef>
                <a:spcPts val="700"/>
              </a:spcBef>
              <a:buClr>
                <a:srgbClr val="FFFF00"/>
              </a:buClr>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dirty="0" err="1"/>
              <a:t>Učitel</a:t>
            </a:r>
            <a:r>
              <a:rPr lang="en-GB" dirty="0"/>
              <a:t> </a:t>
            </a:r>
            <a:r>
              <a:rPr lang="en-GB" dirty="0" err="1"/>
              <a:t>vytvoří</a:t>
            </a:r>
            <a:r>
              <a:rPr lang="en-GB" dirty="0"/>
              <a:t> </a:t>
            </a:r>
            <a:r>
              <a:rPr lang="en-GB" dirty="0" err="1"/>
              <a:t>problémovou</a:t>
            </a:r>
            <a:r>
              <a:rPr lang="en-GB" dirty="0"/>
              <a:t> </a:t>
            </a:r>
            <a:r>
              <a:rPr lang="en-GB" dirty="0" err="1"/>
              <a:t>situaci</a:t>
            </a:r>
            <a:r>
              <a:rPr lang="en-GB" dirty="0"/>
              <a:t>:</a:t>
            </a:r>
          </a:p>
          <a:p>
            <a:pPr lvl="1">
              <a:spcBef>
                <a:spcPts val="600"/>
              </a:spcBef>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b="1" i="1" dirty="0" err="1"/>
              <a:t>problém</a:t>
            </a:r>
            <a:r>
              <a:rPr lang="en-GB" b="1" i="1" dirty="0"/>
              <a:t> </a:t>
            </a:r>
            <a:r>
              <a:rPr lang="en-GB" b="1" i="1" dirty="0" err="1"/>
              <a:t>řeší</a:t>
            </a:r>
            <a:r>
              <a:rPr lang="en-GB" b="1" i="1" dirty="0"/>
              <a:t> </a:t>
            </a:r>
            <a:r>
              <a:rPr lang="en-GB" b="1" i="1" dirty="0" err="1"/>
              <a:t>sám</a:t>
            </a:r>
            <a:r>
              <a:rPr lang="en-GB" b="1" i="1" dirty="0"/>
              <a:t>, </a:t>
            </a:r>
            <a:r>
              <a:rPr lang="en-GB" b="1" i="1" dirty="0" err="1"/>
              <a:t>instruuje</a:t>
            </a:r>
            <a:r>
              <a:rPr lang="en-GB" b="1" i="1" dirty="0"/>
              <a:t>, </a:t>
            </a:r>
            <a:r>
              <a:rPr lang="en-GB" b="1" i="1" dirty="0" err="1"/>
              <a:t>předvádí</a:t>
            </a:r>
            <a:r>
              <a:rPr lang="en-GB" b="1" i="1" dirty="0"/>
              <a:t> </a:t>
            </a:r>
            <a:r>
              <a:rPr lang="en-GB" b="1" i="1" dirty="0" err="1"/>
              <a:t>postup</a:t>
            </a:r>
            <a:endParaRPr lang="en-GB" b="1" i="1" dirty="0"/>
          </a:p>
          <a:p>
            <a:pPr lvl="1">
              <a:spcBef>
                <a:spcPts val="600"/>
              </a:spcBef>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b="1" i="1" dirty="0" err="1"/>
              <a:t>problém</a:t>
            </a:r>
            <a:r>
              <a:rPr lang="en-GB" b="1" i="1" dirty="0"/>
              <a:t> </a:t>
            </a:r>
            <a:r>
              <a:rPr lang="en-GB" b="1" i="1" dirty="0" err="1"/>
              <a:t>řeší</a:t>
            </a:r>
            <a:r>
              <a:rPr lang="en-GB" b="1" i="1" dirty="0"/>
              <a:t> </a:t>
            </a:r>
            <a:r>
              <a:rPr lang="en-GB" b="1" i="1" dirty="0" err="1"/>
              <a:t>ve</a:t>
            </a:r>
            <a:r>
              <a:rPr lang="en-GB" b="1" i="1" dirty="0"/>
              <a:t> </a:t>
            </a:r>
            <a:r>
              <a:rPr lang="en-GB" b="1" i="1" dirty="0" err="1"/>
              <a:t>spolupráci</a:t>
            </a:r>
            <a:r>
              <a:rPr lang="en-GB" b="1" i="1" dirty="0"/>
              <a:t> s </a:t>
            </a:r>
            <a:r>
              <a:rPr lang="en-GB" b="1" i="1" dirty="0" err="1"/>
              <a:t>účastníky</a:t>
            </a:r>
            <a:endParaRPr lang="en-GB" b="1" i="1" dirty="0"/>
          </a:p>
          <a:p>
            <a:pPr lvl="1">
              <a:spcBef>
                <a:spcPts val="600"/>
              </a:spcBef>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b="1" i="1" dirty="0" err="1"/>
              <a:t>účastníci</a:t>
            </a:r>
            <a:r>
              <a:rPr lang="en-GB" b="1" i="1" dirty="0"/>
              <a:t> </a:t>
            </a:r>
            <a:r>
              <a:rPr lang="en-GB" b="1" i="1" dirty="0" err="1"/>
              <a:t>řeší</a:t>
            </a:r>
            <a:r>
              <a:rPr lang="en-GB" b="1" i="1" dirty="0"/>
              <a:t> </a:t>
            </a:r>
            <a:r>
              <a:rPr lang="en-GB" b="1" i="1" dirty="0" err="1"/>
              <a:t>problém</a:t>
            </a:r>
            <a:r>
              <a:rPr lang="en-GB" b="1" i="1" dirty="0"/>
              <a:t> </a:t>
            </a:r>
            <a:r>
              <a:rPr lang="en-GB" b="1" i="1" dirty="0" err="1"/>
              <a:t>samostatně</a:t>
            </a:r>
            <a:endParaRPr lang="en-GB" b="1" i="1" dirty="0"/>
          </a:p>
          <a:p>
            <a:pPr lvl="1">
              <a:spcBef>
                <a:spcPts val="600"/>
              </a:spcBef>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b="1" i="1" dirty="0" err="1"/>
              <a:t>účastníci</a:t>
            </a:r>
            <a:r>
              <a:rPr lang="en-GB" b="1" i="1" dirty="0"/>
              <a:t> </a:t>
            </a:r>
            <a:r>
              <a:rPr lang="en-GB" b="1" i="1" dirty="0" err="1"/>
              <a:t>sami</a:t>
            </a:r>
            <a:r>
              <a:rPr lang="en-GB" b="1" i="1" dirty="0"/>
              <a:t> </a:t>
            </a:r>
            <a:r>
              <a:rPr lang="en-GB" b="1" i="1" dirty="0" err="1"/>
              <a:t>formulují</a:t>
            </a:r>
            <a:r>
              <a:rPr lang="en-GB" b="1" i="1" dirty="0"/>
              <a:t> </a:t>
            </a:r>
            <a:r>
              <a:rPr lang="en-GB" b="1" i="1" dirty="0" err="1"/>
              <a:t>problém</a:t>
            </a:r>
            <a:r>
              <a:rPr lang="en-GB" b="1" i="1" dirty="0"/>
              <a:t> a </a:t>
            </a:r>
            <a:r>
              <a:rPr lang="en-GB" b="1" i="1" dirty="0" err="1"/>
              <a:t>řeší</a:t>
            </a:r>
            <a:r>
              <a:rPr lang="en-GB" b="1" i="1" dirty="0"/>
              <a:t> </a:t>
            </a:r>
            <a:r>
              <a:rPr lang="en-GB" b="1" i="1" dirty="0" err="1"/>
              <a:t>ho</a:t>
            </a:r>
            <a:endParaRPr lang="en-GB" b="1" i="1" dirty="0"/>
          </a:p>
          <a:p>
            <a:pPr marL="0" indent="0">
              <a:spcBef>
                <a:spcPts val="700"/>
              </a:spcBef>
              <a:buClr>
                <a:srgbClr val="FFFF00"/>
              </a:buClr>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cs-CZ" b="1" i="1" dirty="0">
              <a:solidFill>
                <a:srgbClr val="FF420E"/>
              </a:solidFill>
            </a:endParaRPr>
          </a:p>
          <a:p>
            <a:pPr marL="0" indent="0">
              <a:spcBef>
                <a:spcPts val="700"/>
              </a:spcBef>
              <a:buClr>
                <a:srgbClr val="FFFF00"/>
              </a:buClr>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b="1" i="1" dirty="0" err="1">
                <a:solidFill>
                  <a:srgbClr val="FF420E"/>
                </a:solidFill>
              </a:rPr>
              <a:t>Příklady</a:t>
            </a:r>
            <a:r>
              <a:rPr lang="en-GB" b="1" i="1" dirty="0">
                <a:solidFill>
                  <a:srgbClr val="FF420E"/>
                </a:solidFill>
              </a:rPr>
              <a:t> </a:t>
            </a:r>
            <a:r>
              <a:rPr lang="en-GB" b="1" i="1" dirty="0" err="1">
                <a:solidFill>
                  <a:srgbClr val="FF420E"/>
                </a:solidFill>
              </a:rPr>
              <a:t>metod</a:t>
            </a:r>
            <a:r>
              <a:rPr lang="en-GB" b="1" i="1" dirty="0">
                <a:solidFill>
                  <a:srgbClr val="FF420E"/>
                </a:solidFill>
              </a:rPr>
              <a:t> :</a:t>
            </a:r>
            <a:r>
              <a:rPr lang="en-GB" dirty="0">
                <a:solidFill>
                  <a:srgbClr val="FF420E"/>
                </a:solidFill>
              </a:rPr>
              <a:t> </a:t>
            </a:r>
          </a:p>
          <a:p>
            <a:pPr>
              <a:spcBef>
                <a:spcPts val="700"/>
              </a:spcBef>
              <a:buClr>
                <a:srgbClr val="FFFF00"/>
              </a:buClr>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b="1" dirty="0">
                <a:solidFill>
                  <a:srgbClr val="FFFF00"/>
                </a:solidFill>
              </a:rPr>
              <a:t>	</a:t>
            </a:r>
            <a:r>
              <a:rPr lang="en-GB" b="1" dirty="0" err="1">
                <a:solidFill>
                  <a:schemeClr val="accent6"/>
                </a:solidFill>
              </a:rPr>
              <a:t>individuální</a:t>
            </a:r>
            <a:r>
              <a:rPr lang="en-GB" b="1" dirty="0">
                <a:solidFill>
                  <a:schemeClr val="accent6"/>
                </a:solidFill>
              </a:rPr>
              <a:t> </a:t>
            </a:r>
            <a:r>
              <a:rPr lang="en-GB" b="1" dirty="0" err="1">
                <a:solidFill>
                  <a:schemeClr val="accent6"/>
                </a:solidFill>
              </a:rPr>
              <a:t>nebo</a:t>
            </a:r>
            <a:r>
              <a:rPr lang="en-GB" b="1" dirty="0">
                <a:solidFill>
                  <a:schemeClr val="accent6"/>
                </a:solidFill>
              </a:rPr>
              <a:t> </a:t>
            </a:r>
            <a:r>
              <a:rPr lang="en-GB" b="1" dirty="0" err="1">
                <a:solidFill>
                  <a:schemeClr val="accent6"/>
                </a:solidFill>
              </a:rPr>
              <a:t>skupinové</a:t>
            </a:r>
            <a:r>
              <a:rPr lang="en-GB" b="1" dirty="0">
                <a:solidFill>
                  <a:schemeClr val="accent6"/>
                </a:solidFill>
              </a:rPr>
              <a:t> </a:t>
            </a:r>
            <a:r>
              <a:rPr lang="en-GB" b="1" dirty="0" err="1">
                <a:solidFill>
                  <a:schemeClr val="accent6"/>
                </a:solidFill>
              </a:rPr>
              <a:t>řešení</a:t>
            </a:r>
            <a:r>
              <a:rPr lang="en-GB" b="1" dirty="0">
                <a:solidFill>
                  <a:schemeClr val="accent6"/>
                </a:solidFill>
              </a:rPr>
              <a:t> </a:t>
            </a:r>
            <a:r>
              <a:rPr lang="en-GB" b="1" dirty="0" err="1">
                <a:solidFill>
                  <a:schemeClr val="accent6"/>
                </a:solidFill>
              </a:rPr>
              <a:t>problému</a:t>
            </a:r>
            <a:r>
              <a:rPr lang="en-GB" b="1" dirty="0">
                <a:solidFill>
                  <a:schemeClr val="accent6"/>
                </a:solidFill>
              </a:rPr>
              <a:t>, </a:t>
            </a:r>
            <a:r>
              <a:rPr lang="en-GB" b="1" dirty="0" err="1">
                <a:solidFill>
                  <a:schemeClr val="accent6"/>
                </a:solidFill>
              </a:rPr>
              <a:t>problémový</a:t>
            </a:r>
            <a:r>
              <a:rPr lang="en-GB" b="1" dirty="0">
                <a:solidFill>
                  <a:schemeClr val="accent6"/>
                </a:solidFill>
              </a:rPr>
              <a:t> </a:t>
            </a:r>
            <a:r>
              <a:rPr lang="en-GB" b="1" dirty="0" err="1">
                <a:solidFill>
                  <a:schemeClr val="accent6"/>
                </a:solidFill>
              </a:rPr>
              <a:t>výklad</a:t>
            </a:r>
            <a:r>
              <a:rPr lang="en-GB" b="1" dirty="0">
                <a:solidFill>
                  <a:schemeClr val="accent6"/>
                </a:solidFill>
              </a:rPr>
              <a:t>, brainstorming, brainwriting</a:t>
            </a:r>
          </a:p>
          <a:p>
            <a:pPr>
              <a:spcBef>
                <a:spcPts val="700"/>
              </a:spcBef>
              <a:buClr>
                <a:srgbClr val="FFFF00"/>
              </a:buClr>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GB" b="1" dirty="0">
              <a:solidFill>
                <a:srgbClr val="FFFF00"/>
              </a:solidFill>
              <a:latin typeface="Arial Black" pitchFamily="32" charset="0"/>
            </a:endParaRPr>
          </a:p>
        </p:txBody>
      </p:sp>
      <p:sp>
        <p:nvSpPr>
          <p:cNvPr id="7171" name="Text Box 3">
            <a:extLst>
              <a:ext uri="{FF2B5EF4-FFF2-40B4-BE49-F238E27FC236}">
                <a16:creationId xmlns:a16="http://schemas.microsoft.com/office/drawing/2014/main" id="{26986ECA-3730-7A91-8FDD-CA56B11CC37F}"/>
              </a:ext>
            </a:extLst>
          </p:cNvPr>
          <p:cNvSpPr txBox="1">
            <a:spLocks noChangeArrowheads="1"/>
          </p:cNvSpPr>
          <p:nvPr/>
        </p:nvSpPr>
        <p:spPr bwMode="auto">
          <a:xfrm>
            <a:off x="1828800" y="6400801"/>
            <a:ext cx="685800" cy="246063"/>
          </a:xfrm>
          <a:prstGeom prst="rect">
            <a:avLst/>
          </a:prstGeom>
          <a:noFill/>
          <a:ln w="9525">
            <a:noFill/>
            <a:round/>
            <a:headEnd/>
            <a:tailEnd/>
          </a:ln>
          <a:effectLst/>
        </p:spPr>
        <p:txBody>
          <a:bodyPr lIns="90000" tIns="46800" rIns="90000" bIns="46800">
            <a:spAutoFit/>
          </a:bodyPr>
          <a:lstStyle/>
          <a:p>
            <a:pPr>
              <a:spcBef>
                <a:spcPts val="625"/>
              </a:spcBef>
              <a:buClr>
                <a:srgbClr val="0099FF"/>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1000" b="1" i="1">
                <a:solidFill>
                  <a:srgbClr val="0099FF"/>
                </a:solidFill>
                <a:effectLst>
                  <a:outerShdw blurRad="38100" dist="38100" dir="2700000" algn="tl">
                    <a:srgbClr val="000000"/>
                  </a:outerShdw>
                </a:effectLst>
                <a:latin typeface="Times New Roman" pitchFamily="16" charset="0"/>
              </a:rPr>
              <a:t>©Bvj</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additive="repl">
                                        <p:cTn id="6" dur="1" fill="hold">
                                          <p:stCondLst>
                                            <p:cond delay="0"/>
                                          </p:stCondLst>
                                        </p:cTn>
                                        <p:tgtEl>
                                          <p:spTgt spid="7170">
                                            <p:txEl>
                                              <p:pRg st="0" end="0"/>
                                            </p:txEl>
                                          </p:spTgt>
                                        </p:tgtEl>
                                        <p:attrNameLst>
                                          <p:attrName>style.visibility</p:attrName>
                                        </p:attrNameLst>
                                      </p:cBhvr>
                                      <p:to>
                                        <p:strVal val="visible"/>
                                      </p:to>
                                    </p:set>
                                    <p:animEffect transition="in" filter="blinds(horizontal)">
                                      <p:cBhvr additive="repl">
                                        <p:cTn id="7" dur="500"/>
                                        <p:tgtEl>
                                          <p:spTgt spid="7170">
                                            <p:txEl>
                                              <p:pRg st="0" end="0"/>
                                            </p:txEl>
                                          </p:spTgt>
                                        </p:tgtEl>
                                      </p:cBhvr>
                                    </p:animEffect>
                                  </p:childTnLst>
                                </p:cTn>
                              </p:par>
                              <p:par>
                                <p:cTn id="8" presetID="3" presetClass="entr" presetSubtype="10" fill="hold" nodeType="withEffect">
                                  <p:stCondLst>
                                    <p:cond delay="0"/>
                                  </p:stCondLst>
                                  <p:childTnLst>
                                    <p:set>
                                      <p:cBhvr additive="repl">
                                        <p:cTn id="9" dur="1" fill="hold">
                                          <p:stCondLst>
                                            <p:cond delay="0"/>
                                          </p:stCondLst>
                                        </p:cTn>
                                        <p:tgtEl>
                                          <p:spTgt spid="7170">
                                            <p:txEl>
                                              <p:pRg st="2" end="2"/>
                                            </p:txEl>
                                          </p:spTgt>
                                        </p:tgtEl>
                                        <p:attrNameLst>
                                          <p:attrName>style.visibility</p:attrName>
                                        </p:attrNameLst>
                                      </p:cBhvr>
                                      <p:to>
                                        <p:strVal val="visible"/>
                                      </p:to>
                                    </p:set>
                                    <p:animEffect transition="in" filter="blinds(horizontal)">
                                      <p:cBhvr additive="repl">
                                        <p:cTn id="10" dur="500"/>
                                        <p:tgtEl>
                                          <p:spTgt spid="7170">
                                            <p:txEl>
                                              <p:pRg st="2" end="2"/>
                                            </p:txEl>
                                          </p:spTgt>
                                        </p:tgtEl>
                                      </p:cBhvr>
                                    </p:animEffect>
                                  </p:childTnLst>
                                </p:cTn>
                              </p:par>
                              <p:par>
                                <p:cTn id="11" presetID="3" presetClass="entr" presetSubtype="10" fill="hold" nodeType="withEffect">
                                  <p:stCondLst>
                                    <p:cond delay="0"/>
                                  </p:stCondLst>
                                  <p:childTnLst>
                                    <p:set>
                                      <p:cBhvr additive="repl">
                                        <p:cTn id="12" dur="1" fill="hold">
                                          <p:stCondLst>
                                            <p:cond delay="0"/>
                                          </p:stCondLst>
                                        </p:cTn>
                                        <p:tgtEl>
                                          <p:spTgt spid="7170">
                                            <p:txEl>
                                              <p:pRg st="3" end="3"/>
                                            </p:txEl>
                                          </p:spTgt>
                                        </p:tgtEl>
                                        <p:attrNameLst>
                                          <p:attrName>style.visibility</p:attrName>
                                        </p:attrNameLst>
                                      </p:cBhvr>
                                      <p:to>
                                        <p:strVal val="visible"/>
                                      </p:to>
                                    </p:set>
                                    <p:animEffect transition="in" filter="blinds(horizontal)">
                                      <p:cBhvr additive="repl">
                                        <p:cTn id="13" dur="500"/>
                                        <p:tgtEl>
                                          <p:spTgt spid="7170">
                                            <p:txEl>
                                              <p:pRg st="3" end="3"/>
                                            </p:txEl>
                                          </p:spTgt>
                                        </p:tgtEl>
                                      </p:cBhvr>
                                    </p:animEffect>
                                  </p:childTnLst>
                                </p:cTn>
                              </p:par>
                              <p:par>
                                <p:cTn id="14" presetID="3" presetClass="entr" presetSubtype="10" fill="hold" nodeType="withEffect">
                                  <p:stCondLst>
                                    <p:cond delay="0"/>
                                  </p:stCondLst>
                                  <p:childTnLst>
                                    <p:set>
                                      <p:cBhvr additive="repl">
                                        <p:cTn id="15" dur="1" fill="hold">
                                          <p:stCondLst>
                                            <p:cond delay="0"/>
                                          </p:stCondLst>
                                        </p:cTn>
                                        <p:tgtEl>
                                          <p:spTgt spid="7170">
                                            <p:txEl>
                                              <p:pRg st="4" end="4"/>
                                            </p:txEl>
                                          </p:spTgt>
                                        </p:tgtEl>
                                        <p:attrNameLst>
                                          <p:attrName>style.visibility</p:attrName>
                                        </p:attrNameLst>
                                      </p:cBhvr>
                                      <p:to>
                                        <p:strVal val="visible"/>
                                      </p:to>
                                    </p:set>
                                    <p:animEffect transition="in" filter="blinds(horizontal)">
                                      <p:cBhvr additive="repl">
                                        <p:cTn id="16" dur="500"/>
                                        <p:tgtEl>
                                          <p:spTgt spid="7170">
                                            <p:txEl>
                                              <p:pRg st="4" end="4"/>
                                            </p:txEl>
                                          </p:spTgt>
                                        </p:tgtEl>
                                      </p:cBhvr>
                                    </p:animEffect>
                                  </p:childTnLst>
                                </p:cTn>
                              </p:par>
                              <p:par>
                                <p:cTn id="17" presetID="3" presetClass="entr" presetSubtype="10" fill="hold" nodeType="withEffect">
                                  <p:stCondLst>
                                    <p:cond delay="0"/>
                                  </p:stCondLst>
                                  <p:childTnLst>
                                    <p:set>
                                      <p:cBhvr additive="repl">
                                        <p:cTn id="18" dur="1" fill="hold">
                                          <p:stCondLst>
                                            <p:cond delay="0"/>
                                          </p:stCondLst>
                                        </p:cTn>
                                        <p:tgtEl>
                                          <p:spTgt spid="7170">
                                            <p:txEl>
                                              <p:pRg st="5" end="5"/>
                                            </p:txEl>
                                          </p:spTgt>
                                        </p:tgtEl>
                                        <p:attrNameLst>
                                          <p:attrName>style.visibility</p:attrName>
                                        </p:attrNameLst>
                                      </p:cBhvr>
                                      <p:to>
                                        <p:strVal val="visible"/>
                                      </p:to>
                                    </p:set>
                                    <p:animEffect transition="in" filter="blinds(horizontal)">
                                      <p:cBhvr additive="repl">
                                        <p:cTn id="19" dur="500"/>
                                        <p:tgtEl>
                                          <p:spTgt spid="7170">
                                            <p:txEl>
                                              <p:pRg st="5" end="5"/>
                                            </p:txEl>
                                          </p:spTgt>
                                        </p:tgtEl>
                                      </p:cBhvr>
                                    </p:animEffect>
                                  </p:childTnLst>
                                </p:cTn>
                              </p:par>
                              <p:par>
                                <p:cTn id="20" presetID="3" presetClass="entr" presetSubtype="10" fill="hold" nodeType="withEffect">
                                  <p:stCondLst>
                                    <p:cond delay="0"/>
                                  </p:stCondLst>
                                  <p:childTnLst>
                                    <p:set>
                                      <p:cBhvr additive="repl">
                                        <p:cTn id="21" dur="1" fill="hold">
                                          <p:stCondLst>
                                            <p:cond delay="0"/>
                                          </p:stCondLst>
                                        </p:cTn>
                                        <p:tgtEl>
                                          <p:spTgt spid="7170">
                                            <p:txEl>
                                              <p:pRg st="6" end="6"/>
                                            </p:txEl>
                                          </p:spTgt>
                                        </p:tgtEl>
                                        <p:attrNameLst>
                                          <p:attrName>style.visibility</p:attrName>
                                        </p:attrNameLst>
                                      </p:cBhvr>
                                      <p:to>
                                        <p:strVal val="visible"/>
                                      </p:to>
                                    </p:set>
                                    <p:animEffect transition="in" filter="blinds(horizontal)">
                                      <p:cBhvr additive="repl">
                                        <p:cTn id="22" dur="500"/>
                                        <p:tgtEl>
                                          <p:spTgt spid="7170">
                                            <p:txEl>
                                              <p:pRg st="6" end="6"/>
                                            </p:txEl>
                                          </p:spTgt>
                                        </p:tgtEl>
                                      </p:cBhvr>
                                    </p:animEffect>
                                  </p:childTnLst>
                                </p:cTn>
                              </p:par>
                              <p:par>
                                <p:cTn id="23" presetID="3" presetClass="entr" presetSubtype="10" fill="hold" nodeType="withEffect">
                                  <p:stCondLst>
                                    <p:cond delay="0"/>
                                  </p:stCondLst>
                                  <p:childTnLst>
                                    <p:set>
                                      <p:cBhvr additive="repl">
                                        <p:cTn id="24" dur="1" fill="hold">
                                          <p:stCondLst>
                                            <p:cond delay="0"/>
                                          </p:stCondLst>
                                        </p:cTn>
                                        <p:tgtEl>
                                          <p:spTgt spid="7170">
                                            <p:txEl>
                                              <p:pRg st="8" end="8"/>
                                            </p:txEl>
                                          </p:spTgt>
                                        </p:tgtEl>
                                        <p:attrNameLst>
                                          <p:attrName>style.visibility</p:attrName>
                                        </p:attrNameLst>
                                      </p:cBhvr>
                                      <p:to>
                                        <p:strVal val="visible"/>
                                      </p:to>
                                    </p:set>
                                    <p:animEffect transition="in" filter="blinds(horizontal)">
                                      <p:cBhvr additive="repl">
                                        <p:cTn id="25" dur="500"/>
                                        <p:tgtEl>
                                          <p:spTgt spid="7170">
                                            <p:txEl>
                                              <p:pRg st="8" end="8"/>
                                            </p:txEl>
                                          </p:spTgt>
                                        </p:tgtEl>
                                      </p:cBhvr>
                                    </p:animEffect>
                                  </p:childTnLst>
                                </p:cTn>
                              </p:par>
                              <p:par>
                                <p:cTn id="26" presetID="3" presetClass="entr" presetSubtype="10" fill="hold" nodeType="withEffect">
                                  <p:stCondLst>
                                    <p:cond delay="0"/>
                                  </p:stCondLst>
                                  <p:childTnLst>
                                    <p:set>
                                      <p:cBhvr additive="repl">
                                        <p:cTn id="27" dur="1" fill="hold">
                                          <p:stCondLst>
                                            <p:cond delay="0"/>
                                          </p:stCondLst>
                                        </p:cTn>
                                        <p:tgtEl>
                                          <p:spTgt spid="7170">
                                            <p:txEl>
                                              <p:pRg st="9" end="9"/>
                                            </p:txEl>
                                          </p:spTgt>
                                        </p:tgtEl>
                                        <p:attrNameLst>
                                          <p:attrName>style.visibility</p:attrName>
                                        </p:attrNameLst>
                                      </p:cBhvr>
                                      <p:to>
                                        <p:strVal val="visible"/>
                                      </p:to>
                                    </p:set>
                                    <p:animEffect transition="in" filter="blinds(horizontal)">
                                      <p:cBhvr additive="repl">
                                        <p:cTn id="28" dur="500"/>
                                        <p:tgtEl>
                                          <p:spTgt spid="7170">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ástupný symbol pro datum 3">
            <a:extLst>
              <a:ext uri="{FF2B5EF4-FFF2-40B4-BE49-F238E27FC236}">
                <a16:creationId xmlns:a16="http://schemas.microsoft.com/office/drawing/2014/main" id="{D8657EEC-959F-5A97-3963-7A9015D886F7}"/>
              </a:ext>
            </a:extLst>
          </p:cNvPr>
          <p:cNvSpPr>
            <a:spLocks noGrp="1"/>
          </p:cNvSpPr>
          <p:nvPr>
            <p:ph type="dt" sz="quarter" idx="10"/>
          </p:nvPr>
        </p:nvSpPr>
        <p:spPr/>
        <p:txBody>
          <a:bodyPr/>
          <a:lstStyle/>
          <a:p>
            <a:pPr>
              <a:defRPr/>
            </a:pPr>
            <a:r>
              <a:rPr lang="en-GB"/>
              <a:t>AKTIVIZUJÍCI METODY VÝUKY</a:t>
            </a:r>
          </a:p>
        </p:txBody>
      </p:sp>
      <p:sp>
        <p:nvSpPr>
          <p:cNvPr id="8" name="Zástupný symbol pro číslo snímku 5">
            <a:extLst>
              <a:ext uri="{FF2B5EF4-FFF2-40B4-BE49-F238E27FC236}">
                <a16:creationId xmlns:a16="http://schemas.microsoft.com/office/drawing/2014/main" id="{50D150F7-E7C5-1580-C01D-E497C88DCE1E}"/>
              </a:ext>
            </a:extLst>
          </p:cNvPr>
          <p:cNvSpPr>
            <a:spLocks noGrp="1"/>
          </p:cNvSpPr>
          <p:nvPr>
            <p:ph type="sldNum" sz="quarter" idx="12"/>
          </p:nvPr>
        </p:nvSpPr>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9pPr>
          </a:lstStyle>
          <a:p>
            <a:pPr eaLnBrk="1" hangingPunct="1"/>
            <a:fld id="{D6CFCEE5-7CA3-4E1E-B00B-68F701075B11}" type="slidenum">
              <a:rPr lang="en-GB" altLang="cs-CZ">
                <a:solidFill>
                  <a:srgbClr val="FFFFFF"/>
                </a:solidFill>
                <a:latin typeface="Times New Roman" panose="02020603050405020304" pitchFamily="18" charset="0"/>
              </a:rPr>
              <a:pPr eaLnBrk="1" hangingPunct="1"/>
              <a:t>28</a:t>
            </a:fld>
            <a:endParaRPr lang="en-GB" altLang="cs-CZ">
              <a:solidFill>
                <a:srgbClr val="FFFFFF"/>
              </a:solidFill>
              <a:latin typeface="Times New Roman" panose="02020603050405020304" pitchFamily="18" charset="0"/>
            </a:endParaRPr>
          </a:p>
        </p:txBody>
      </p:sp>
      <p:sp>
        <p:nvSpPr>
          <p:cNvPr id="10241" name="Rectangle 1">
            <a:extLst>
              <a:ext uri="{FF2B5EF4-FFF2-40B4-BE49-F238E27FC236}">
                <a16:creationId xmlns:a16="http://schemas.microsoft.com/office/drawing/2014/main" id="{580A2C45-4C63-1487-C8FC-B2C6376F2343}"/>
              </a:ext>
            </a:extLst>
          </p:cNvPr>
          <p:cNvSpPr>
            <a:spLocks noGrp="1" noChangeArrowheads="1"/>
          </p:cNvSpPr>
          <p:nvPr>
            <p:ph type="title" idx="4294967295"/>
          </p:nvPr>
        </p:nvSpPr>
        <p:spPr>
          <a:xfrm>
            <a:off x="1299585" y="434399"/>
            <a:ext cx="9592830" cy="812800"/>
          </a:xfrm>
        </p:spPr>
        <p:txBody>
          <a:bodyPr>
            <a:noAutofit/>
          </a:bodyPr>
          <a:lstStyle/>
          <a:p>
            <a:pPr algn="ctr">
              <a:lnSpc>
                <a:spcPct val="100000"/>
              </a:lnSpc>
              <a:buClr>
                <a:srgbClr val="CCCCFF"/>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2800" b="1" dirty="0">
                <a:solidFill>
                  <a:schemeClr val="accent6"/>
                </a:solidFill>
                <a:effectLst>
                  <a:outerShdw blurRad="38100" dist="38100" dir="2700000" algn="tl">
                    <a:srgbClr val="000000"/>
                  </a:outerShdw>
                </a:effectLst>
                <a:latin typeface="Arial Black" pitchFamily="32" charset="0"/>
              </a:rPr>
              <a:t>ZPŮSOBY VYTVÁŘENÍ PROBLÉMOVÝCH SITUACÍ VE VÝUCE</a:t>
            </a:r>
            <a:endParaRPr lang="en-GB" sz="2800" b="1" dirty="0">
              <a:solidFill>
                <a:srgbClr val="CCCCFF"/>
              </a:solidFill>
              <a:effectLst>
                <a:outerShdw blurRad="38100" dist="38100" dir="2700000" algn="tl">
                  <a:srgbClr val="000000"/>
                </a:outerShdw>
              </a:effectLst>
              <a:latin typeface="Arial Black" pitchFamily="32" charset="0"/>
            </a:endParaRPr>
          </a:p>
        </p:txBody>
      </p:sp>
      <p:sp>
        <p:nvSpPr>
          <p:cNvPr id="10242" name="Rectangle 2">
            <a:extLst>
              <a:ext uri="{FF2B5EF4-FFF2-40B4-BE49-F238E27FC236}">
                <a16:creationId xmlns:a16="http://schemas.microsoft.com/office/drawing/2014/main" id="{41945045-BDA1-22FF-8853-83DCEF04CC0C}"/>
              </a:ext>
            </a:extLst>
          </p:cNvPr>
          <p:cNvSpPr>
            <a:spLocks noGrp="1" noChangeArrowheads="1"/>
          </p:cNvSpPr>
          <p:nvPr>
            <p:ph type="body" idx="4294967295"/>
          </p:nvPr>
        </p:nvSpPr>
        <p:spPr>
          <a:xfrm>
            <a:off x="674255" y="1260475"/>
            <a:ext cx="10492509" cy="5048250"/>
          </a:xfrm>
        </p:spPr>
        <p:txBody>
          <a:bodyPr/>
          <a:lstStyle/>
          <a:p>
            <a:pPr marL="457200" indent="-457200">
              <a:lnSpc>
                <a:spcPct val="80000"/>
              </a:lnSpc>
              <a:spcBef>
                <a:spcPts val="650"/>
              </a:spcBef>
              <a:buSzPct val="100000"/>
              <a:buNone/>
              <a:tabLst>
                <a:tab pos="457200" algn="l"/>
                <a:tab pos="914400" algn="l"/>
                <a:tab pos="1828800" algn="l"/>
                <a:tab pos="2743200" algn="l"/>
                <a:tab pos="3657600" algn="l"/>
                <a:tab pos="4572000" algn="l"/>
                <a:tab pos="5486400" algn="l"/>
                <a:tab pos="6400800" algn="l"/>
                <a:tab pos="7315200" algn="l"/>
                <a:tab pos="8229600" algn="l"/>
                <a:tab pos="9144000" algn="l"/>
                <a:tab pos="10058400" algn="l"/>
                <a:tab pos="10321925" algn="l"/>
                <a:tab pos="10779125" algn="l"/>
                <a:tab pos="10779125" algn="l"/>
                <a:tab pos="10780713" algn="l"/>
              </a:tabLst>
              <a:defRPr/>
            </a:pPr>
            <a:endParaRPr lang="cs-CZ" sz="2600" dirty="0"/>
          </a:p>
          <a:p>
            <a:pPr marL="457200" indent="-457200">
              <a:lnSpc>
                <a:spcPct val="80000"/>
              </a:lnSpc>
              <a:spcBef>
                <a:spcPts val="650"/>
              </a:spcBef>
              <a:buSzPct val="100000"/>
              <a:buNone/>
              <a:tabLst>
                <a:tab pos="457200" algn="l"/>
                <a:tab pos="914400" algn="l"/>
                <a:tab pos="1828800" algn="l"/>
                <a:tab pos="2743200" algn="l"/>
                <a:tab pos="3657600" algn="l"/>
                <a:tab pos="4572000" algn="l"/>
                <a:tab pos="5486400" algn="l"/>
                <a:tab pos="6400800" algn="l"/>
                <a:tab pos="7315200" algn="l"/>
                <a:tab pos="8229600" algn="l"/>
                <a:tab pos="9144000" algn="l"/>
                <a:tab pos="10058400" algn="l"/>
                <a:tab pos="10321925" algn="l"/>
                <a:tab pos="10779125" algn="l"/>
                <a:tab pos="10779125" algn="l"/>
                <a:tab pos="10780713" algn="l"/>
              </a:tabLst>
              <a:defRPr/>
            </a:pPr>
            <a:r>
              <a:rPr lang="en-GB" sz="2600" dirty="0"/>
              <a:t>EVOKACE NÁPADŮ </a:t>
            </a:r>
            <a:r>
              <a:rPr lang="cs-CZ" sz="2600" dirty="0"/>
              <a:t>(</a:t>
            </a:r>
            <a:r>
              <a:rPr lang="en-GB" sz="2600" dirty="0"/>
              <a:t>BRAINSTORMING,BRAINWRITING)</a:t>
            </a:r>
            <a:r>
              <a:rPr lang="ar-SA" sz="2600" dirty="0">
                <a:cs typeface="Arial" charset="0"/>
              </a:rPr>
              <a:t>‏</a:t>
            </a:r>
            <a:endParaRPr lang="en-GB" sz="2600" dirty="0"/>
          </a:p>
          <a:p>
            <a:pPr marL="457200" indent="-457200">
              <a:lnSpc>
                <a:spcPct val="100000"/>
              </a:lnSpc>
              <a:spcBef>
                <a:spcPts val="600"/>
              </a:spcBef>
              <a:buClr>
                <a:srgbClr val="FFFF00"/>
              </a:buClr>
              <a:buSzPct val="100000"/>
              <a:buNone/>
              <a:tabLst>
                <a:tab pos="457200" algn="l"/>
                <a:tab pos="914400" algn="l"/>
                <a:tab pos="1828800" algn="l"/>
                <a:tab pos="2743200" algn="l"/>
                <a:tab pos="3657600" algn="l"/>
                <a:tab pos="4572000" algn="l"/>
                <a:tab pos="5486400" algn="l"/>
                <a:tab pos="6400800" algn="l"/>
                <a:tab pos="7315200" algn="l"/>
                <a:tab pos="8229600" algn="l"/>
                <a:tab pos="9144000" algn="l"/>
                <a:tab pos="10058400" algn="l"/>
                <a:tab pos="10321925" algn="l"/>
                <a:tab pos="10779125" algn="l"/>
                <a:tab pos="10779125" algn="l"/>
                <a:tab pos="10780713" algn="l"/>
              </a:tabLst>
              <a:defRPr/>
            </a:pPr>
            <a:r>
              <a:rPr lang="en-GB" b="1" dirty="0"/>
              <a:t>	</a:t>
            </a:r>
            <a:r>
              <a:rPr lang="en-GB" sz="2400" b="1" i="1" dirty="0" err="1"/>
              <a:t>Účastník</a:t>
            </a:r>
            <a:r>
              <a:rPr lang="en-GB" sz="2400" b="1" i="1" dirty="0"/>
              <a:t> </a:t>
            </a:r>
            <a:r>
              <a:rPr lang="en-GB" sz="2400" b="1" i="1" dirty="0" err="1"/>
              <a:t>musí</a:t>
            </a:r>
            <a:r>
              <a:rPr lang="en-GB" sz="2400" b="1" i="1" dirty="0"/>
              <a:t> </a:t>
            </a:r>
            <a:r>
              <a:rPr lang="en-GB" sz="2400" b="1" i="1" dirty="0" err="1"/>
              <a:t>rychle</a:t>
            </a:r>
            <a:r>
              <a:rPr lang="en-GB" sz="2400" b="1" i="1" dirty="0"/>
              <a:t> </a:t>
            </a:r>
            <a:r>
              <a:rPr lang="en-GB" sz="2400" b="1" i="1" dirty="0" err="1"/>
              <a:t>reagovat</a:t>
            </a:r>
            <a:r>
              <a:rPr lang="en-GB" sz="2400" b="1" i="1" dirty="0"/>
              <a:t> </a:t>
            </a:r>
            <a:r>
              <a:rPr lang="en-GB" sz="2400" b="1" i="1" dirty="0" err="1"/>
              <a:t>na</a:t>
            </a:r>
            <a:r>
              <a:rPr lang="en-GB" sz="2400" b="1" i="1" dirty="0"/>
              <a:t> </a:t>
            </a:r>
            <a:r>
              <a:rPr lang="en-GB" sz="2400" b="1" i="1" dirty="0" err="1"/>
              <a:t>danou</a:t>
            </a:r>
            <a:r>
              <a:rPr lang="en-GB" sz="2400" b="1" i="1" dirty="0"/>
              <a:t> </a:t>
            </a:r>
            <a:r>
              <a:rPr lang="en-GB" sz="2400" b="1" i="1" dirty="0" err="1"/>
              <a:t>otázku</a:t>
            </a:r>
            <a:r>
              <a:rPr lang="en-GB" sz="2400" b="1" i="1" dirty="0"/>
              <a:t>, </a:t>
            </a:r>
            <a:r>
              <a:rPr lang="en-GB" sz="2400" b="1" i="1" dirty="0" err="1"/>
              <a:t>bezprostředně</a:t>
            </a:r>
            <a:r>
              <a:rPr lang="en-GB" sz="2400" b="1" i="1" dirty="0"/>
              <a:t> </a:t>
            </a:r>
            <a:r>
              <a:rPr lang="en-GB" sz="2400" b="1" i="1" dirty="0" err="1"/>
              <a:t>formulovat</a:t>
            </a:r>
            <a:r>
              <a:rPr lang="en-GB" sz="2400" b="1" i="1" dirty="0"/>
              <a:t> </a:t>
            </a:r>
            <a:r>
              <a:rPr lang="en-GB" sz="2400" b="1" i="1" dirty="0" err="1"/>
              <a:t>nápady</a:t>
            </a:r>
            <a:r>
              <a:rPr lang="en-GB" sz="2400" b="1" i="1" dirty="0"/>
              <a:t> a </a:t>
            </a:r>
            <a:r>
              <a:rPr lang="en-GB" sz="2400" b="1" i="1" dirty="0" err="1"/>
              <a:t>myšlenky</a:t>
            </a:r>
            <a:r>
              <a:rPr lang="en-GB" sz="2400" b="1" i="1" dirty="0"/>
              <a:t>, </a:t>
            </a:r>
            <a:r>
              <a:rPr lang="en-GB" sz="2400" b="1" i="1" dirty="0" err="1"/>
              <a:t>plně</a:t>
            </a:r>
            <a:r>
              <a:rPr lang="en-GB" sz="2400" b="1" i="1" dirty="0"/>
              <a:t> </a:t>
            </a:r>
            <a:r>
              <a:rPr lang="en-GB" sz="2400" b="1" i="1" dirty="0" err="1"/>
              <a:t>rozvinout</a:t>
            </a:r>
            <a:r>
              <a:rPr lang="en-GB" sz="2400" b="1" i="1" dirty="0"/>
              <a:t> </a:t>
            </a:r>
            <a:r>
              <a:rPr lang="en-GB" sz="2400" b="1" i="1" dirty="0" err="1"/>
              <a:t>tvořivé</a:t>
            </a:r>
            <a:r>
              <a:rPr lang="en-GB" sz="2400" b="1" i="1" dirty="0"/>
              <a:t> </a:t>
            </a:r>
            <a:r>
              <a:rPr lang="en-GB" sz="2400" b="1" i="1" dirty="0" err="1"/>
              <a:t>myšlení</a:t>
            </a:r>
            <a:r>
              <a:rPr lang="en-GB" sz="2400" b="1" i="1" dirty="0"/>
              <a:t> a </a:t>
            </a:r>
            <a:r>
              <a:rPr lang="en-GB" sz="2400" b="1" i="1" dirty="0" err="1"/>
              <a:t>fantazii</a:t>
            </a:r>
            <a:endParaRPr lang="en-GB" sz="2400" b="1" i="1" dirty="0"/>
          </a:p>
          <a:p>
            <a:pPr marL="457200" indent="-457200">
              <a:spcBef>
                <a:spcPts val="650"/>
              </a:spcBef>
              <a:buClr>
                <a:srgbClr val="FFFF00"/>
              </a:buClr>
              <a:buSzPct val="100000"/>
              <a:buNone/>
              <a:tabLst>
                <a:tab pos="457200" algn="l"/>
                <a:tab pos="914400" algn="l"/>
                <a:tab pos="1828800" algn="l"/>
                <a:tab pos="2743200" algn="l"/>
                <a:tab pos="3657600" algn="l"/>
                <a:tab pos="4572000" algn="l"/>
                <a:tab pos="5486400" algn="l"/>
                <a:tab pos="6400800" algn="l"/>
                <a:tab pos="7315200" algn="l"/>
                <a:tab pos="8229600" algn="l"/>
                <a:tab pos="9144000" algn="l"/>
                <a:tab pos="10058400" algn="l"/>
                <a:tab pos="10321925" algn="l"/>
                <a:tab pos="10779125" algn="l"/>
                <a:tab pos="10779125" algn="l"/>
                <a:tab pos="10780713" algn="l"/>
              </a:tabLst>
              <a:defRPr/>
            </a:pPr>
            <a:endParaRPr lang="cs-CZ" sz="2600" dirty="0"/>
          </a:p>
          <a:p>
            <a:pPr marL="457200" indent="-457200">
              <a:spcBef>
                <a:spcPts val="650"/>
              </a:spcBef>
              <a:buClr>
                <a:srgbClr val="FFFF00"/>
              </a:buClr>
              <a:buSzPct val="100000"/>
              <a:buNone/>
              <a:tabLst>
                <a:tab pos="457200" algn="l"/>
                <a:tab pos="914400" algn="l"/>
                <a:tab pos="1828800" algn="l"/>
                <a:tab pos="2743200" algn="l"/>
                <a:tab pos="3657600" algn="l"/>
                <a:tab pos="4572000" algn="l"/>
                <a:tab pos="5486400" algn="l"/>
                <a:tab pos="6400800" algn="l"/>
                <a:tab pos="7315200" algn="l"/>
                <a:tab pos="8229600" algn="l"/>
                <a:tab pos="9144000" algn="l"/>
                <a:tab pos="10058400" algn="l"/>
                <a:tab pos="10321925" algn="l"/>
                <a:tab pos="10779125" algn="l"/>
                <a:tab pos="10779125" algn="l"/>
                <a:tab pos="10780713" algn="l"/>
              </a:tabLst>
              <a:defRPr/>
            </a:pPr>
            <a:r>
              <a:rPr lang="en-GB" sz="2600" dirty="0"/>
              <a:t>KOMPLEXNÍ PROBLÉMOVÉ ÚLOHY, KTERÉ ZAHRNUJÍ ŘEŠENÍ DÍLČÍCH PROBLÉMŮ</a:t>
            </a:r>
          </a:p>
          <a:p>
            <a:pPr marL="457200" indent="-457200">
              <a:spcBef>
                <a:spcPts val="600"/>
              </a:spcBef>
              <a:buClr>
                <a:srgbClr val="FFFF00"/>
              </a:buClr>
              <a:buSzPct val="100000"/>
              <a:buNone/>
              <a:tabLst>
                <a:tab pos="457200" algn="l"/>
                <a:tab pos="914400" algn="l"/>
                <a:tab pos="1828800" algn="l"/>
                <a:tab pos="2743200" algn="l"/>
                <a:tab pos="3657600" algn="l"/>
                <a:tab pos="4572000" algn="l"/>
                <a:tab pos="5486400" algn="l"/>
                <a:tab pos="6400800" algn="l"/>
                <a:tab pos="7315200" algn="l"/>
                <a:tab pos="8229600" algn="l"/>
                <a:tab pos="9144000" algn="l"/>
                <a:tab pos="10058400" algn="l"/>
                <a:tab pos="10321925" algn="l"/>
                <a:tab pos="10779125" algn="l"/>
                <a:tab pos="10779125" algn="l"/>
                <a:tab pos="10780713" algn="l"/>
              </a:tabLst>
              <a:defRPr/>
            </a:pPr>
            <a:r>
              <a:rPr lang="en-GB" b="1" dirty="0"/>
              <a:t>	</a:t>
            </a:r>
            <a:r>
              <a:rPr lang="en-GB" sz="2400" b="1" i="1" dirty="0" err="1"/>
              <a:t>Účastník</a:t>
            </a:r>
            <a:r>
              <a:rPr lang="en-GB" sz="2400" b="1" i="1" dirty="0"/>
              <a:t>  </a:t>
            </a:r>
            <a:r>
              <a:rPr lang="en-GB" sz="2400" b="1" i="1" dirty="0" err="1"/>
              <a:t>musí</a:t>
            </a:r>
            <a:r>
              <a:rPr lang="en-GB" sz="2400" b="1" i="1" dirty="0"/>
              <a:t> </a:t>
            </a:r>
            <a:r>
              <a:rPr lang="en-GB" sz="2400" b="1" i="1" dirty="0" err="1"/>
              <a:t>identifikovat</a:t>
            </a:r>
            <a:r>
              <a:rPr lang="en-GB" sz="2400" b="1" i="1" dirty="0"/>
              <a:t> </a:t>
            </a:r>
            <a:r>
              <a:rPr lang="en-GB" sz="2400" b="1" i="1" dirty="0" err="1"/>
              <a:t>dílčí</a:t>
            </a:r>
            <a:r>
              <a:rPr lang="en-GB" sz="2400" b="1" i="1" dirty="0"/>
              <a:t> </a:t>
            </a:r>
            <a:r>
              <a:rPr lang="en-GB" sz="2400" b="1" i="1" dirty="0" err="1"/>
              <a:t>problémy</a:t>
            </a:r>
            <a:r>
              <a:rPr lang="en-GB" sz="2400" b="1" i="1" dirty="0"/>
              <a:t>, </a:t>
            </a:r>
            <a:r>
              <a:rPr lang="en-GB" sz="2400" b="1" i="1" dirty="0" err="1"/>
              <a:t>stanovit</a:t>
            </a:r>
            <a:r>
              <a:rPr lang="en-GB" sz="2400" b="1" i="1" dirty="0"/>
              <a:t> priority, </a:t>
            </a:r>
            <a:r>
              <a:rPr lang="en-GB" sz="2400" b="1" i="1" dirty="0" err="1"/>
              <a:t>stanovit</a:t>
            </a:r>
            <a:r>
              <a:rPr lang="en-GB" sz="2400" b="1" i="1" dirty="0"/>
              <a:t> </a:t>
            </a:r>
            <a:r>
              <a:rPr lang="en-GB" sz="2400" b="1" i="1" dirty="0" err="1"/>
              <a:t>etapy</a:t>
            </a:r>
            <a:r>
              <a:rPr lang="en-GB" sz="2400" b="1" i="1" dirty="0"/>
              <a:t> </a:t>
            </a:r>
            <a:r>
              <a:rPr lang="en-GB" sz="2400" b="1" i="1" dirty="0" err="1"/>
              <a:t>řešení</a:t>
            </a:r>
            <a:r>
              <a:rPr lang="en-GB" sz="2400" b="1" i="1" dirty="0"/>
              <a:t>, </a:t>
            </a:r>
            <a:r>
              <a:rPr lang="en-GB" sz="2400" b="1" i="1" dirty="0" err="1"/>
              <a:t>vyhledávat</a:t>
            </a:r>
            <a:r>
              <a:rPr lang="en-GB" sz="2400" b="1" i="1" dirty="0"/>
              <a:t> a </a:t>
            </a:r>
            <a:r>
              <a:rPr lang="en-GB" sz="2400" b="1" i="1" dirty="0" err="1"/>
              <a:t>třídit</a:t>
            </a:r>
            <a:r>
              <a:rPr lang="en-GB" sz="2400" b="1" i="1" dirty="0"/>
              <a:t> </a:t>
            </a:r>
            <a:r>
              <a:rPr lang="en-GB" sz="2400" b="1" i="1" dirty="0" err="1"/>
              <a:t>informace</a:t>
            </a:r>
            <a:r>
              <a:rPr lang="en-GB" sz="2400" b="1" i="1" dirty="0"/>
              <a:t>	     	        	  	 	</a:t>
            </a:r>
          </a:p>
          <a:p>
            <a:pPr marL="457200" indent="-457200">
              <a:lnSpc>
                <a:spcPct val="100000"/>
              </a:lnSpc>
              <a:spcBef>
                <a:spcPts val="600"/>
              </a:spcBef>
              <a:buClr>
                <a:srgbClr val="FFFF00"/>
              </a:buClr>
              <a:buSzPct val="100000"/>
              <a:buNone/>
              <a:tabLst>
                <a:tab pos="457200" algn="l"/>
                <a:tab pos="914400" algn="l"/>
                <a:tab pos="1828800" algn="l"/>
                <a:tab pos="2743200" algn="l"/>
                <a:tab pos="3657600" algn="l"/>
                <a:tab pos="4572000" algn="l"/>
                <a:tab pos="5486400" algn="l"/>
                <a:tab pos="6400800" algn="l"/>
                <a:tab pos="7315200" algn="l"/>
                <a:tab pos="8229600" algn="l"/>
                <a:tab pos="9144000" algn="l"/>
                <a:tab pos="10058400" algn="l"/>
                <a:tab pos="10321925" algn="l"/>
                <a:tab pos="10779125" algn="l"/>
                <a:tab pos="10779125" algn="l"/>
                <a:tab pos="10780713" algn="l"/>
              </a:tabLst>
              <a:defRPr/>
            </a:pPr>
            <a:endParaRPr lang="en-GB" sz="2400" b="1" i="1" dirty="0">
              <a:latin typeface="Arial" charset="0"/>
            </a:endParaRPr>
          </a:p>
        </p:txBody>
      </p:sp>
      <p:sp>
        <p:nvSpPr>
          <p:cNvPr id="10243" name="Text Box 3">
            <a:extLst>
              <a:ext uri="{FF2B5EF4-FFF2-40B4-BE49-F238E27FC236}">
                <a16:creationId xmlns:a16="http://schemas.microsoft.com/office/drawing/2014/main" id="{2EA7B236-AC87-3A00-B2EF-9A18DCEF06A4}"/>
              </a:ext>
            </a:extLst>
          </p:cNvPr>
          <p:cNvSpPr txBox="1">
            <a:spLocks noChangeArrowheads="1"/>
          </p:cNvSpPr>
          <p:nvPr/>
        </p:nvSpPr>
        <p:spPr bwMode="auto">
          <a:xfrm>
            <a:off x="1828800" y="6400801"/>
            <a:ext cx="685800" cy="246063"/>
          </a:xfrm>
          <a:prstGeom prst="rect">
            <a:avLst/>
          </a:prstGeom>
          <a:noFill/>
          <a:ln w="9525">
            <a:noFill/>
            <a:round/>
            <a:headEnd/>
            <a:tailEnd/>
          </a:ln>
          <a:effectLst/>
        </p:spPr>
        <p:txBody>
          <a:bodyPr lIns="90000" tIns="46800" rIns="90000" bIns="46800">
            <a:spAutoFit/>
          </a:bodyPr>
          <a:lstStyle/>
          <a:p>
            <a:pPr>
              <a:spcBef>
                <a:spcPts val="625"/>
              </a:spcBef>
              <a:buClr>
                <a:srgbClr val="0099FF"/>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1000" b="1" i="1">
                <a:solidFill>
                  <a:srgbClr val="0099FF"/>
                </a:solidFill>
                <a:effectLst>
                  <a:outerShdw blurRad="38100" dist="38100" dir="2700000" algn="tl">
                    <a:srgbClr val="000000"/>
                  </a:outerShdw>
                </a:effectLst>
                <a:latin typeface="Times New Roman" pitchFamily="16" charset="0"/>
              </a:rPr>
              <a:t>©Bvj</a:t>
            </a:r>
          </a:p>
        </p:txBody>
      </p:sp>
      <p:sp>
        <p:nvSpPr>
          <p:cNvPr id="9223" name="Text Box 4">
            <a:extLst>
              <a:ext uri="{FF2B5EF4-FFF2-40B4-BE49-F238E27FC236}">
                <a16:creationId xmlns:a16="http://schemas.microsoft.com/office/drawing/2014/main" id="{FDBC83D3-E4EA-A10D-DAEE-E472E4FB2EDD}"/>
              </a:ext>
            </a:extLst>
          </p:cNvPr>
          <p:cNvSpPr txBox="1">
            <a:spLocks noChangeArrowheads="1"/>
          </p:cNvSpPr>
          <p:nvPr/>
        </p:nvSpPr>
        <p:spPr bwMode="auto">
          <a:xfrm>
            <a:off x="9912350" y="500064"/>
            <a:ext cx="647700" cy="3407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9pPr>
          </a:lstStyle>
          <a:p>
            <a:pPr eaLnBrk="1" hangingPunct="1">
              <a:spcBef>
                <a:spcPts val="1000"/>
              </a:spcBef>
              <a:buClr>
                <a:srgbClr val="CCCCFF"/>
              </a:buClr>
            </a:pPr>
            <a:r>
              <a:rPr lang="en-GB" altLang="cs-CZ" sz="1600" b="1">
                <a:solidFill>
                  <a:srgbClr val="CCCCFF"/>
                </a:solidFill>
              </a:rPr>
              <a:t>(3/3)</a:t>
            </a:r>
            <a:r>
              <a:rPr lang="ar-SA" altLang="cs-CZ" sz="1600" b="1">
                <a:solidFill>
                  <a:srgbClr val="CCCCFF"/>
                </a:solidFill>
                <a:cs typeface="Arial" panose="020B0604020202020204" pitchFamily="34" charset="0"/>
              </a:rPr>
              <a:t>‏</a:t>
            </a:r>
            <a:endParaRPr lang="en-GB" altLang="cs-CZ" sz="1600" b="1">
              <a:solidFill>
                <a:srgbClr val="CCCCFF"/>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additive="repl">
                                        <p:cTn id="6" dur="1" fill="hold">
                                          <p:stCondLst>
                                            <p:cond delay="0"/>
                                          </p:stCondLst>
                                        </p:cTn>
                                        <p:tgtEl>
                                          <p:spTgt spid="10242">
                                            <p:txEl>
                                              <p:pRg st="1" end="1"/>
                                            </p:txEl>
                                          </p:spTgt>
                                        </p:tgtEl>
                                        <p:attrNameLst>
                                          <p:attrName>style.visibility</p:attrName>
                                        </p:attrNameLst>
                                      </p:cBhvr>
                                      <p:to>
                                        <p:strVal val="visible"/>
                                      </p:to>
                                    </p:set>
                                    <p:animEffect transition="in" filter="wipe(left)">
                                      <p:cBhvr additive="repl">
                                        <p:cTn id="7" dur="500"/>
                                        <p:tgtEl>
                                          <p:spTgt spid="10242">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additive="repl">
                                        <p:cTn id="11" dur="1" fill="hold">
                                          <p:stCondLst>
                                            <p:cond delay="0"/>
                                          </p:stCondLst>
                                        </p:cTn>
                                        <p:tgtEl>
                                          <p:spTgt spid="10242">
                                            <p:txEl>
                                              <p:pRg st="2" end="2"/>
                                            </p:txEl>
                                          </p:spTgt>
                                        </p:tgtEl>
                                        <p:attrNameLst>
                                          <p:attrName>style.visibility</p:attrName>
                                        </p:attrNameLst>
                                      </p:cBhvr>
                                      <p:to>
                                        <p:strVal val="visible"/>
                                      </p:to>
                                    </p:set>
                                    <p:animEffect transition="in" filter="wipe(left)">
                                      <p:cBhvr additive="repl">
                                        <p:cTn id="12" dur="500"/>
                                        <p:tgtEl>
                                          <p:spTgt spid="10242">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additive="repl">
                                        <p:cTn id="16" dur="1" fill="hold">
                                          <p:stCondLst>
                                            <p:cond delay="0"/>
                                          </p:stCondLst>
                                        </p:cTn>
                                        <p:tgtEl>
                                          <p:spTgt spid="10242">
                                            <p:txEl>
                                              <p:pRg st="4" end="4"/>
                                            </p:txEl>
                                          </p:spTgt>
                                        </p:tgtEl>
                                        <p:attrNameLst>
                                          <p:attrName>style.visibility</p:attrName>
                                        </p:attrNameLst>
                                      </p:cBhvr>
                                      <p:to>
                                        <p:strVal val="visible"/>
                                      </p:to>
                                    </p:set>
                                    <p:animEffect transition="in" filter="wipe(left)">
                                      <p:cBhvr additive="repl">
                                        <p:cTn id="17" dur="500"/>
                                        <p:tgtEl>
                                          <p:spTgt spid="10242">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additive="repl">
                                        <p:cTn id="21" dur="1" fill="hold">
                                          <p:stCondLst>
                                            <p:cond delay="0"/>
                                          </p:stCondLst>
                                        </p:cTn>
                                        <p:tgtEl>
                                          <p:spTgt spid="10242">
                                            <p:txEl>
                                              <p:pRg st="5" end="5"/>
                                            </p:txEl>
                                          </p:spTgt>
                                        </p:tgtEl>
                                        <p:attrNameLst>
                                          <p:attrName>style.visibility</p:attrName>
                                        </p:attrNameLst>
                                      </p:cBhvr>
                                      <p:to>
                                        <p:strVal val="visible"/>
                                      </p:to>
                                    </p:set>
                                    <p:animEffect transition="in" filter="wipe(left)">
                                      <p:cBhvr additive="repl">
                                        <p:cTn id="22" dur="500"/>
                                        <p:tgtEl>
                                          <p:spTgt spid="1024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datum 3">
            <a:extLst>
              <a:ext uri="{FF2B5EF4-FFF2-40B4-BE49-F238E27FC236}">
                <a16:creationId xmlns:a16="http://schemas.microsoft.com/office/drawing/2014/main" id="{E25279A8-8656-430A-CEBF-43E6CD93B028}"/>
              </a:ext>
            </a:extLst>
          </p:cNvPr>
          <p:cNvSpPr>
            <a:spLocks noGrp="1"/>
          </p:cNvSpPr>
          <p:nvPr>
            <p:ph type="dt" sz="quarter" idx="10"/>
          </p:nvPr>
        </p:nvSpPr>
        <p:spPr/>
        <p:txBody>
          <a:bodyPr/>
          <a:lstStyle/>
          <a:p>
            <a:pPr>
              <a:defRPr/>
            </a:pPr>
            <a:r>
              <a:rPr lang="en-GB"/>
              <a:t>AKTIVIZUJÍCI METODY VÝUKY</a:t>
            </a:r>
          </a:p>
        </p:txBody>
      </p:sp>
      <p:sp>
        <p:nvSpPr>
          <p:cNvPr id="7" name="Zástupný symbol pro číslo snímku 5">
            <a:extLst>
              <a:ext uri="{FF2B5EF4-FFF2-40B4-BE49-F238E27FC236}">
                <a16:creationId xmlns:a16="http://schemas.microsoft.com/office/drawing/2014/main" id="{CFE5F6A2-8A03-82F9-C353-ECAD98971185}"/>
              </a:ext>
            </a:extLst>
          </p:cNvPr>
          <p:cNvSpPr>
            <a:spLocks noGrp="1"/>
          </p:cNvSpPr>
          <p:nvPr>
            <p:ph type="sldNum" sz="quarter" idx="12"/>
          </p:nvPr>
        </p:nvSpPr>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9pPr>
          </a:lstStyle>
          <a:p>
            <a:pPr eaLnBrk="1" hangingPunct="1"/>
            <a:fld id="{C5A4ED4F-C1CD-42DB-AD53-8C639FB2F892}" type="slidenum">
              <a:rPr lang="en-GB" altLang="cs-CZ">
                <a:solidFill>
                  <a:srgbClr val="FFFFFF"/>
                </a:solidFill>
                <a:latin typeface="Times New Roman" panose="02020603050405020304" pitchFamily="18" charset="0"/>
              </a:rPr>
              <a:pPr eaLnBrk="1" hangingPunct="1"/>
              <a:t>29</a:t>
            </a:fld>
            <a:endParaRPr lang="en-GB" altLang="cs-CZ">
              <a:solidFill>
                <a:srgbClr val="FFFFFF"/>
              </a:solidFill>
              <a:latin typeface="Times New Roman" panose="02020603050405020304" pitchFamily="18" charset="0"/>
            </a:endParaRPr>
          </a:p>
        </p:txBody>
      </p:sp>
      <p:sp>
        <p:nvSpPr>
          <p:cNvPr id="10244" name="Rectangle 1">
            <a:extLst>
              <a:ext uri="{FF2B5EF4-FFF2-40B4-BE49-F238E27FC236}">
                <a16:creationId xmlns:a16="http://schemas.microsoft.com/office/drawing/2014/main" id="{93829BCD-DC85-D79A-8D8D-E4670A4CEBF5}"/>
              </a:ext>
            </a:extLst>
          </p:cNvPr>
          <p:cNvSpPr>
            <a:spLocks noGrp="1" noChangeArrowheads="1"/>
          </p:cNvSpPr>
          <p:nvPr>
            <p:ph type="title" idx="4294967295"/>
          </p:nvPr>
        </p:nvSpPr>
        <p:spPr>
          <a:xfrm>
            <a:off x="2667000" y="31751"/>
            <a:ext cx="7772400" cy="1311275"/>
          </a:xfrm>
        </p:spPr>
        <p:txBody>
          <a:bodyPr/>
          <a:lstStyle/>
          <a:p>
            <a:pPr algn="ctr">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cs-CZ" sz="3600" b="1" dirty="0">
                <a:solidFill>
                  <a:schemeClr val="accent6"/>
                </a:solidFill>
                <a:latin typeface="Arial Black" panose="020B0A04020102020204" pitchFamily="34" charset="0"/>
              </a:rPr>
              <a:t>POSTUP ŘEŠENÍ PROBLÉMU </a:t>
            </a:r>
          </a:p>
        </p:txBody>
      </p:sp>
      <p:sp>
        <p:nvSpPr>
          <p:cNvPr id="11266" name="Rectangle 2">
            <a:extLst>
              <a:ext uri="{FF2B5EF4-FFF2-40B4-BE49-F238E27FC236}">
                <a16:creationId xmlns:a16="http://schemas.microsoft.com/office/drawing/2014/main" id="{C5490E41-0025-4137-A4A8-E2EA1A1899E4}"/>
              </a:ext>
            </a:extLst>
          </p:cNvPr>
          <p:cNvSpPr>
            <a:spLocks noGrp="1" noChangeArrowheads="1"/>
          </p:cNvSpPr>
          <p:nvPr>
            <p:ph type="body" idx="4294967295"/>
          </p:nvPr>
        </p:nvSpPr>
        <p:spPr>
          <a:xfrm>
            <a:off x="1752600" y="1268413"/>
            <a:ext cx="8915400" cy="5256212"/>
          </a:xfrm>
        </p:spPr>
        <p:txBody>
          <a:bodyPr/>
          <a:lstStyle/>
          <a:p>
            <a:pPr marL="782638" indent="-608013">
              <a:lnSpc>
                <a:spcPct val="100000"/>
              </a:lnSpc>
              <a:spcBef>
                <a:spcPts val="625"/>
              </a:spcBef>
              <a:buSzPct val="100000"/>
              <a:buFont typeface="Wingdings" panose="05000000000000000000" pitchFamily="2" charset="2"/>
              <a:buChar char="§"/>
              <a:tabLst>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Lst>
              <a:defRPr/>
            </a:pPr>
            <a:r>
              <a:rPr lang="en-GB" sz="2500" b="1" dirty="0" err="1"/>
              <a:t>Identifikovat</a:t>
            </a:r>
            <a:r>
              <a:rPr lang="en-GB" sz="2500" b="1" dirty="0"/>
              <a:t>/</a:t>
            </a:r>
            <a:r>
              <a:rPr lang="en-GB" sz="2500" b="1" dirty="0" err="1"/>
              <a:t>formulovat</a:t>
            </a:r>
            <a:r>
              <a:rPr lang="en-GB" sz="2500" b="1" dirty="0"/>
              <a:t> </a:t>
            </a:r>
            <a:r>
              <a:rPr lang="en-GB" sz="2500" b="1" dirty="0" err="1"/>
              <a:t>problém</a:t>
            </a:r>
            <a:r>
              <a:rPr lang="en-GB" sz="2500" b="1" dirty="0"/>
              <a:t> a </a:t>
            </a:r>
            <a:r>
              <a:rPr lang="en-GB" sz="2500" b="1" dirty="0" err="1"/>
              <a:t>stanovit</a:t>
            </a:r>
            <a:r>
              <a:rPr lang="en-GB" sz="2500" b="1" dirty="0"/>
              <a:t> </a:t>
            </a:r>
            <a:r>
              <a:rPr lang="en-GB" sz="2500" b="1" dirty="0" err="1"/>
              <a:t>cíl</a:t>
            </a:r>
            <a:r>
              <a:rPr lang="en-GB" sz="2500" b="1" dirty="0"/>
              <a:t>, k </a:t>
            </a:r>
            <a:r>
              <a:rPr lang="en-GB" sz="2500" b="1" dirty="0" err="1"/>
              <a:t>němuž</a:t>
            </a:r>
            <a:r>
              <a:rPr lang="en-GB" sz="2500" b="1" dirty="0"/>
              <a:t> </a:t>
            </a:r>
            <a:r>
              <a:rPr lang="en-GB" sz="2500" b="1" dirty="0" err="1"/>
              <a:t>bude</a:t>
            </a:r>
            <a:r>
              <a:rPr lang="en-GB" sz="2500" b="1" dirty="0"/>
              <a:t> </a:t>
            </a:r>
            <a:r>
              <a:rPr lang="en-GB" sz="2500" b="1" dirty="0" err="1"/>
              <a:t>řešení</a:t>
            </a:r>
            <a:r>
              <a:rPr lang="en-GB" sz="2500" b="1" dirty="0"/>
              <a:t> </a:t>
            </a:r>
            <a:r>
              <a:rPr lang="en-GB" sz="2500" b="1" dirty="0" err="1"/>
              <a:t>směřovat</a:t>
            </a:r>
            <a:r>
              <a:rPr lang="en-GB" sz="2500" b="1" dirty="0"/>
              <a:t>.</a:t>
            </a:r>
          </a:p>
          <a:p>
            <a:pPr marL="782638" indent="-608013">
              <a:lnSpc>
                <a:spcPct val="100000"/>
              </a:lnSpc>
              <a:spcBef>
                <a:spcPts val="625"/>
              </a:spcBef>
              <a:buSzPct val="100000"/>
              <a:buFont typeface="Wingdings" panose="05000000000000000000" pitchFamily="2" charset="2"/>
              <a:buChar char="§"/>
              <a:tabLst>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Lst>
              <a:defRPr/>
            </a:pPr>
            <a:r>
              <a:rPr lang="en-GB" sz="2500" b="1" dirty="0" err="1"/>
              <a:t>Shromáždit</a:t>
            </a:r>
            <a:r>
              <a:rPr lang="en-GB" sz="2500" b="1" dirty="0"/>
              <a:t> </a:t>
            </a:r>
            <a:r>
              <a:rPr lang="en-GB" sz="2500" b="1" dirty="0" err="1"/>
              <a:t>informace</a:t>
            </a:r>
            <a:r>
              <a:rPr lang="en-GB" sz="2500" b="1" dirty="0"/>
              <a:t>, </a:t>
            </a:r>
            <a:r>
              <a:rPr lang="en-GB" sz="2500" b="1" dirty="0" err="1"/>
              <a:t>které</a:t>
            </a:r>
            <a:r>
              <a:rPr lang="en-GB" sz="2500" b="1" dirty="0"/>
              <a:t> </a:t>
            </a:r>
            <a:r>
              <a:rPr lang="en-GB" sz="2500" b="1" dirty="0" err="1"/>
              <a:t>jsou</a:t>
            </a:r>
            <a:r>
              <a:rPr lang="en-GB" sz="2500" b="1" dirty="0"/>
              <a:t> </a:t>
            </a:r>
            <a:r>
              <a:rPr lang="en-GB" sz="2500" b="1" dirty="0" err="1"/>
              <a:t>relevantní</a:t>
            </a:r>
            <a:r>
              <a:rPr lang="en-GB" sz="2500" b="1" dirty="0"/>
              <a:t> </a:t>
            </a:r>
            <a:r>
              <a:rPr lang="en-GB" sz="2500" b="1" dirty="0" err="1"/>
              <a:t>danému</a:t>
            </a:r>
            <a:r>
              <a:rPr lang="en-GB" sz="2500" b="1" dirty="0"/>
              <a:t> </a:t>
            </a:r>
            <a:r>
              <a:rPr lang="en-GB" sz="2500" b="1" dirty="0" err="1"/>
              <a:t>problému</a:t>
            </a:r>
            <a:r>
              <a:rPr lang="en-GB" sz="2500" b="1" dirty="0"/>
              <a:t> a </a:t>
            </a:r>
            <a:r>
              <a:rPr lang="en-GB" sz="2500" b="1" dirty="0" err="1"/>
              <a:t>cíli</a:t>
            </a:r>
            <a:r>
              <a:rPr lang="en-GB" sz="2500" b="1" dirty="0"/>
              <a:t>.</a:t>
            </a:r>
          </a:p>
          <a:p>
            <a:pPr marL="782638" indent="-608013">
              <a:lnSpc>
                <a:spcPct val="100000"/>
              </a:lnSpc>
              <a:spcBef>
                <a:spcPts val="625"/>
              </a:spcBef>
              <a:buSzPct val="100000"/>
              <a:buFont typeface="Wingdings" panose="05000000000000000000" pitchFamily="2" charset="2"/>
              <a:buChar char="§"/>
              <a:tabLst>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Lst>
              <a:defRPr/>
            </a:pPr>
            <a:r>
              <a:rPr lang="en-GB" sz="2500" b="1" dirty="0" err="1"/>
              <a:t>Formulovat</a:t>
            </a:r>
            <a:r>
              <a:rPr lang="en-GB" sz="2500" b="1" dirty="0"/>
              <a:t> </a:t>
            </a:r>
            <a:r>
              <a:rPr lang="en-GB" sz="2500" b="1" dirty="0" err="1"/>
              <a:t>hypotézy</a:t>
            </a:r>
            <a:r>
              <a:rPr lang="en-GB" sz="2500" b="1" dirty="0"/>
              <a:t> </a:t>
            </a:r>
            <a:r>
              <a:rPr lang="en-GB" sz="2500" b="1" dirty="0" err="1"/>
              <a:t>řešení</a:t>
            </a:r>
            <a:r>
              <a:rPr lang="en-GB" sz="2500" b="1" dirty="0"/>
              <a:t>.</a:t>
            </a:r>
          </a:p>
          <a:p>
            <a:pPr marL="782638" indent="-608013">
              <a:lnSpc>
                <a:spcPct val="100000"/>
              </a:lnSpc>
              <a:spcBef>
                <a:spcPts val="625"/>
              </a:spcBef>
              <a:buSzPct val="100000"/>
              <a:buFont typeface="Wingdings" panose="05000000000000000000" pitchFamily="2" charset="2"/>
              <a:buChar char="§"/>
              <a:tabLst>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Lst>
              <a:defRPr/>
            </a:pPr>
            <a:r>
              <a:rPr lang="en-GB" sz="2500" b="1" dirty="0" err="1"/>
              <a:t>Navrhnout</a:t>
            </a:r>
            <a:r>
              <a:rPr lang="en-GB" sz="2500" b="1" dirty="0"/>
              <a:t> </a:t>
            </a:r>
            <a:r>
              <a:rPr lang="en-GB" sz="2500" b="1" dirty="0" err="1"/>
              <a:t>možná</a:t>
            </a:r>
            <a:r>
              <a:rPr lang="en-GB" sz="2500" b="1" dirty="0"/>
              <a:t> </a:t>
            </a:r>
            <a:r>
              <a:rPr lang="en-GB" sz="2500" b="1" dirty="0" err="1"/>
              <a:t>řešení</a:t>
            </a:r>
            <a:r>
              <a:rPr lang="en-GB" sz="2500" b="1" dirty="0"/>
              <a:t> </a:t>
            </a:r>
          </a:p>
          <a:p>
            <a:pPr marL="782638" indent="-608013">
              <a:lnSpc>
                <a:spcPct val="100000"/>
              </a:lnSpc>
              <a:spcBef>
                <a:spcPts val="625"/>
              </a:spcBef>
              <a:buSzPct val="100000"/>
              <a:buFont typeface="Wingdings" panose="05000000000000000000" pitchFamily="2" charset="2"/>
              <a:buChar char="§"/>
              <a:tabLst>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Lst>
              <a:defRPr/>
            </a:pPr>
            <a:r>
              <a:rPr lang="en-GB" sz="2500" b="1" dirty="0" err="1"/>
              <a:t>Analyzovat</a:t>
            </a:r>
            <a:r>
              <a:rPr lang="en-GB" sz="2500" b="1" dirty="0"/>
              <a:t> </a:t>
            </a:r>
            <a:r>
              <a:rPr lang="en-GB" sz="2500" b="1" dirty="0" err="1"/>
              <a:t>podmínky</a:t>
            </a:r>
            <a:r>
              <a:rPr lang="en-GB" sz="2500" b="1" dirty="0"/>
              <a:t> </a:t>
            </a:r>
            <a:r>
              <a:rPr lang="en-GB" sz="2500" b="1" dirty="0" err="1"/>
              <a:t>možných</a:t>
            </a:r>
            <a:r>
              <a:rPr lang="en-GB" sz="2500" b="1" dirty="0"/>
              <a:t> </a:t>
            </a:r>
            <a:r>
              <a:rPr lang="en-GB" sz="2500" b="1" dirty="0" err="1"/>
              <a:t>řešení</a:t>
            </a:r>
            <a:r>
              <a:rPr lang="en-GB" sz="2500" b="1" dirty="0"/>
              <a:t>.</a:t>
            </a:r>
          </a:p>
          <a:p>
            <a:pPr marL="782638" indent="-608013">
              <a:lnSpc>
                <a:spcPct val="100000"/>
              </a:lnSpc>
              <a:spcBef>
                <a:spcPts val="625"/>
              </a:spcBef>
              <a:buSzPct val="100000"/>
              <a:buFont typeface="Wingdings" panose="05000000000000000000" pitchFamily="2" charset="2"/>
              <a:buChar char="§"/>
              <a:tabLst>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Lst>
              <a:defRPr/>
            </a:pPr>
            <a:r>
              <a:rPr lang="en-GB" sz="2500" b="1" dirty="0" err="1"/>
              <a:t>Rozhodnout</a:t>
            </a:r>
            <a:r>
              <a:rPr lang="en-GB" sz="2500" b="1" dirty="0"/>
              <a:t> o </a:t>
            </a:r>
            <a:r>
              <a:rPr lang="en-GB" sz="2500" b="1" dirty="0" err="1"/>
              <a:t>optimální</a:t>
            </a:r>
            <a:r>
              <a:rPr lang="en-GB" sz="2500" b="1" dirty="0"/>
              <a:t> </a:t>
            </a:r>
            <a:r>
              <a:rPr lang="en-GB" sz="2500" b="1" dirty="0" err="1"/>
              <a:t>variantě</a:t>
            </a:r>
            <a:r>
              <a:rPr lang="en-GB" sz="2500" b="1" dirty="0"/>
              <a:t> </a:t>
            </a:r>
            <a:r>
              <a:rPr lang="en-GB" sz="2500" b="1" dirty="0" err="1"/>
              <a:t>řešení</a:t>
            </a:r>
            <a:r>
              <a:rPr lang="en-GB" sz="2500" b="1" dirty="0"/>
              <a:t> a </a:t>
            </a:r>
            <a:r>
              <a:rPr lang="en-GB" sz="2500" b="1" dirty="0" err="1"/>
              <a:t>stanovit</a:t>
            </a:r>
            <a:r>
              <a:rPr lang="en-GB" sz="2500" b="1" dirty="0"/>
              <a:t> </a:t>
            </a:r>
            <a:r>
              <a:rPr lang="en-GB" sz="2500" b="1" dirty="0" err="1"/>
              <a:t>postup</a:t>
            </a:r>
            <a:r>
              <a:rPr lang="en-GB" sz="2500" b="1" dirty="0"/>
              <a:t>.</a:t>
            </a:r>
          </a:p>
          <a:p>
            <a:pPr marL="782638" indent="-608013">
              <a:lnSpc>
                <a:spcPct val="100000"/>
              </a:lnSpc>
              <a:spcBef>
                <a:spcPts val="625"/>
              </a:spcBef>
              <a:buSzPct val="100000"/>
              <a:buFont typeface="Wingdings" panose="05000000000000000000" pitchFamily="2" charset="2"/>
              <a:buChar char="§"/>
              <a:tabLst>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Lst>
              <a:defRPr/>
            </a:pPr>
            <a:r>
              <a:rPr lang="en-GB" sz="2500" b="1" dirty="0" err="1"/>
              <a:t>Vyřešení</a:t>
            </a:r>
            <a:r>
              <a:rPr lang="en-GB" sz="2500" b="1" dirty="0"/>
              <a:t> </a:t>
            </a:r>
            <a:r>
              <a:rPr lang="en-GB" sz="2500" b="1" dirty="0" err="1"/>
              <a:t>problému</a:t>
            </a:r>
            <a:r>
              <a:rPr lang="en-GB" sz="2500" b="1" dirty="0"/>
              <a:t> a </a:t>
            </a:r>
            <a:r>
              <a:rPr lang="en-GB" sz="2500" b="1" dirty="0" err="1"/>
              <a:t>verifikace</a:t>
            </a:r>
            <a:r>
              <a:rPr lang="en-GB" sz="2500" b="1" dirty="0"/>
              <a:t> </a:t>
            </a:r>
            <a:r>
              <a:rPr lang="en-GB" sz="2500" b="1" dirty="0" err="1"/>
              <a:t>hypotéz</a:t>
            </a:r>
            <a:r>
              <a:rPr lang="en-GB" sz="2500" dirty="0"/>
              <a:t>.</a:t>
            </a:r>
          </a:p>
        </p:txBody>
      </p:sp>
      <p:sp>
        <p:nvSpPr>
          <p:cNvPr id="11267" name="Text Box 3">
            <a:extLst>
              <a:ext uri="{FF2B5EF4-FFF2-40B4-BE49-F238E27FC236}">
                <a16:creationId xmlns:a16="http://schemas.microsoft.com/office/drawing/2014/main" id="{C39D2307-9E93-D402-7EE0-E18EF7AF8669}"/>
              </a:ext>
            </a:extLst>
          </p:cNvPr>
          <p:cNvSpPr txBox="1">
            <a:spLocks noChangeArrowheads="1"/>
          </p:cNvSpPr>
          <p:nvPr/>
        </p:nvSpPr>
        <p:spPr bwMode="auto">
          <a:xfrm>
            <a:off x="1828800" y="6400801"/>
            <a:ext cx="685800" cy="246063"/>
          </a:xfrm>
          <a:prstGeom prst="rect">
            <a:avLst/>
          </a:prstGeom>
          <a:noFill/>
          <a:ln w="9525">
            <a:noFill/>
            <a:round/>
            <a:headEnd/>
            <a:tailEnd/>
          </a:ln>
          <a:effectLst/>
        </p:spPr>
        <p:txBody>
          <a:bodyPr lIns="90000" tIns="46800" rIns="90000" bIns="46800">
            <a:spAutoFit/>
          </a:bodyPr>
          <a:lstStyle/>
          <a:p>
            <a:pPr>
              <a:spcBef>
                <a:spcPts val="625"/>
              </a:spcBef>
              <a:buClr>
                <a:srgbClr val="0099FF"/>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1000" b="1" i="1">
                <a:solidFill>
                  <a:srgbClr val="0099FF"/>
                </a:solidFill>
                <a:effectLst>
                  <a:outerShdw blurRad="38100" dist="38100" dir="2700000" algn="tl">
                    <a:srgbClr val="000000"/>
                  </a:outerShdw>
                </a:effectLst>
                <a:latin typeface="Times New Roman" pitchFamily="16" charset="0"/>
              </a:rPr>
              <a:t>©Bvj</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additive="repl">
                                        <p:cTn id="6" dur="1" fill="hold">
                                          <p:stCondLst>
                                            <p:cond delay="0"/>
                                          </p:stCondLst>
                                        </p:cTn>
                                        <p:tgtEl>
                                          <p:spTgt spid="11266">
                                            <p:txEl>
                                              <p:pRg st="0" end="0"/>
                                            </p:txEl>
                                          </p:spTgt>
                                        </p:tgtEl>
                                        <p:attrNameLst>
                                          <p:attrName>style.visibility</p:attrName>
                                        </p:attrNameLst>
                                      </p:cBhvr>
                                      <p:to>
                                        <p:strVal val="visible"/>
                                      </p:to>
                                    </p:set>
                                    <p:animEffect transition="in" filter="wipe(left)">
                                      <p:cBhvr additive="repl">
                                        <p:cTn id="7" dur="500"/>
                                        <p:tgtEl>
                                          <p:spTgt spid="1126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additive="repl">
                                        <p:cTn id="11" dur="1" fill="hold">
                                          <p:stCondLst>
                                            <p:cond delay="0"/>
                                          </p:stCondLst>
                                        </p:cTn>
                                        <p:tgtEl>
                                          <p:spTgt spid="11266">
                                            <p:txEl>
                                              <p:pRg st="1" end="1"/>
                                            </p:txEl>
                                          </p:spTgt>
                                        </p:tgtEl>
                                        <p:attrNameLst>
                                          <p:attrName>style.visibility</p:attrName>
                                        </p:attrNameLst>
                                      </p:cBhvr>
                                      <p:to>
                                        <p:strVal val="visible"/>
                                      </p:to>
                                    </p:set>
                                    <p:animEffect transition="in" filter="wipe(left)">
                                      <p:cBhvr additive="repl">
                                        <p:cTn id="12" dur="500"/>
                                        <p:tgtEl>
                                          <p:spTgt spid="11266">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additive="repl">
                                        <p:cTn id="16" dur="1" fill="hold">
                                          <p:stCondLst>
                                            <p:cond delay="0"/>
                                          </p:stCondLst>
                                        </p:cTn>
                                        <p:tgtEl>
                                          <p:spTgt spid="11266">
                                            <p:txEl>
                                              <p:pRg st="2" end="2"/>
                                            </p:txEl>
                                          </p:spTgt>
                                        </p:tgtEl>
                                        <p:attrNameLst>
                                          <p:attrName>style.visibility</p:attrName>
                                        </p:attrNameLst>
                                      </p:cBhvr>
                                      <p:to>
                                        <p:strVal val="visible"/>
                                      </p:to>
                                    </p:set>
                                    <p:animEffect transition="in" filter="wipe(left)">
                                      <p:cBhvr additive="repl">
                                        <p:cTn id="17" dur="500"/>
                                        <p:tgtEl>
                                          <p:spTgt spid="11266">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additive="repl">
                                        <p:cTn id="21" dur="1" fill="hold">
                                          <p:stCondLst>
                                            <p:cond delay="0"/>
                                          </p:stCondLst>
                                        </p:cTn>
                                        <p:tgtEl>
                                          <p:spTgt spid="11266">
                                            <p:txEl>
                                              <p:pRg st="3" end="3"/>
                                            </p:txEl>
                                          </p:spTgt>
                                        </p:tgtEl>
                                        <p:attrNameLst>
                                          <p:attrName>style.visibility</p:attrName>
                                        </p:attrNameLst>
                                      </p:cBhvr>
                                      <p:to>
                                        <p:strVal val="visible"/>
                                      </p:to>
                                    </p:set>
                                    <p:animEffect transition="in" filter="wipe(left)">
                                      <p:cBhvr additive="repl">
                                        <p:cTn id="22" dur="500"/>
                                        <p:tgtEl>
                                          <p:spTgt spid="11266">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additive="repl">
                                        <p:cTn id="26" dur="1" fill="hold">
                                          <p:stCondLst>
                                            <p:cond delay="0"/>
                                          </p:stCondLst>
                                        </p:cTn>
                                        <p:tgtEl>
                                          <p:spTgt spid="11266">
                                            <p:txEl>
                                              <p:pRg st="4" end="4"/>
                                            </p:txEl>
                                          </p:spTgt>
                                        </p:tgtEl>
                                        <p:attrNameLst>
                                          <p:attrName>style.visibility</p:attrName>
                                        </p:attrNameLst>
                                      </p:cBhvr>
                                      <p:to>
                                        <p:strVal val="visible"/>
                                      </p:to>
                                    </p:set>
                                    <p:animEffect transition="in" filter="wipe(left)">
                                      <p:cBhvr additive="repl">
                                        <p:cTn id="27" dur="500"/>
                                        <p:tgtEl>
                                          <p:spTgt spid="11266">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nodeType="clickEffect">
                                  <p:stCondLst>
                                    <p:cond delay="0"/>
                                  </p:stCondLst>
                                  <p:childTnLst>
                                    <p:set>
                                      <p:cBhvr additive="repl">
                                        <p:cTn id="31" dur="1" fill="hold">
                                          <p:stCondLst>
                                            <p:cond delay="0"/>
                                          </p:stCondLst>
                                        </p:cTn>
                                        <p:tgtEl>
                                          <p:spTgt spid="11266">
                                            <p:txEl>
                                              <p:pRg st="5" end="5"/>
                                            </p:txEl>
                                          </p:spTgt>
                                        </p:tgtEl>
                                        <p:attrNameLst>
                                          <p:attrName>style.visibility</p:attrName>
                                        </p:attrNameLst>
                                      </p:cBhvr>
                                      <p:to>
                                        <p:strVal val="visible"/>
                                      </p:to>
                                    </p:set>
                                    <p:animEffect transition="in" filter="wipe(left)">
                                      <p:cBhvr additive="repl">
                                        <p:cTn id="32" dur="500"/>
                                        <p:tgtEl>
                                          <p:spTgt spid="11266">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nodeType="clickEffect">
                                  <p:stCondLst>
                                    <p:cond delay="0"/>
                                  </p:stCondLst>
                                  <p:childTnLst>
                                    <p:set>
                                      <p:cBhvr additive="repl">
                                        <p:cTn id="36" dur="1" fill="hold">
                                          <p:stCondLst>
                                            <p:cond delay="0"/>
                                          </p:stCondLst>
                                        </p:cTn>
                                        <p:tgtEl>
                                          <p:spTgt spid="11266">
                                            <p:txEl>
                                              <p:pRg st="6" end="6"/>
                                            </p:txEl>
                                          </p:spTgt>
                                        </p:tgtEl>
                                        <p:attrNameLst>
                                          <p:attrName>style.visibility</p:attrName>
                                        </p:attrNameLst>
                                      </p:cBhvr>
                                      <p:to>
                                        <p:strVal val="visible"/>
                                      </p:to>
                                    </p:set>
                                    <p:animEffect transition="in" filter="wipe(left)">
                                      <p:cBhvr additive="repl">
                                        <p:cTn id="37" dur="500"/>
                                        <p:tgtEl>
                                          <p:spTgt spid="1126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E0EED88-3A07-06D9-826A-01C7F1DFEA4F}"/>
              </a:ext>
            </a:extLst>
          </p:cNvPr>
          <p:cNvSpPr>
            <a:spLocks noGrp="1"/>
          </p:cNvSpPr>
          <p:nvPr>
            <p:ph type="title"/>
          </p:nvPr>
        </p:nvSpPr>
        <p:spPr/>
        <p:txBody>
          <a:bodyPr>
            <a:normAutofit fontScale="90000"/>
          </a:bodyPr>
          <a:lstStyle/>
          <a:p>
            <a:br>
              <a:rPr lang="cs-CZ" dirty="0"/>
            </a:br>
            <a:r>
              <a:rPr lang="cs-CZ" dirty="0"/>
              <a:t>Specifika dospělých účastníků vzdělávání</a:t>
            </a:r>
            <a:br>
              <a:rPr lang="cs-CZ" dirty="0"/>
            </a:br>
            <a:endParaRPr lang="cs-CZ" dirty="0"/>
          </a:p>
        </p:txBody>
      </p:sp>
      <p:sp>
        <p:nvSpPr>
          <p:cNvPr id="3" name="Zástupný obsah 2">
            <a:extLst>
              <a:ext uri="{FF2B5EF4-FFF2-40B4-BE49-F238E27FC236}">
                <a16:creationId xmlns:a16="http://schemas.microsoft.com/office/drawing/2014/main" id="{46F17D11-B8C5-FBF0-8979-1C53C5AA1B3B}"/>
              </a:ext>
            </a:extLst>
          </p:cNvPr>
          <p:cNvSpPr>
            <a:spLocks noGrp="1"/>
          </p:cNvSpPr>
          <p:nvPr>
            <p:ph idx="1"/>
          </p:nvPr>
        </p:nvSpPr>
        <p:spPr/>
        <p:txBody>
          <a:bodyPr/>
          <a:lstStyle/>
          <a:p>
            <a:r>
              <a:rPr lang="cs-CZ" dirty="0"/>
              <a:t>Silná vnitřní motivace k učení (pokud studuji z vlastního rozhodnutí)</a:t>
            </a:r>
          </a:p>
          <a:p>
            <a:endParaRPr lang="cs-CZ" dirty="0"/>
          </a:p>
          <a:p>
            <a:r>
              <a:rPr lang="cs-CZ" dirty="0"/>
              <a:t>Značná heterogenita skupiny</a:t>
            </a:r>
          </a:p>
          <a:p>
            <a:r>
              <a:rPr lang="cs-CZ" dirty="0"/>
              <a:t>Vyšší míra kritičnosti</a:t>
            </a:r>
          </a:p>
          <a:p>
            <a:r>
              <a:rPr lang="cs-CZ" dirty="0"/>
              <a:t>Menší ochota přiznat chybu</a:t>
            </a:r>
          </a:p>
          <a:p>
            <a:r>
              <a:rPr lang="cs-CZ" dirty="0"/>
              <a:t>Menší ochota změnit názor</a:t>
            </a:r>
          </a:p>
          <a:p>
            <a:r>
              <a:rPr lang="cs-CZ" dirty="0"/>
              <a:t>Obava udělat chybu/přiznat že něco neumím</a:t>
            </a:r>
          </a:p>
        </p:txBody>
      </p:sp>
    </p:spTree>
    <p:extLst>
      <p:ext uri="{BB962C8B-B14F-4D97-AF65-F5344CB8AC3E}">
        <p14:creationId xmlns:p14="http://schemas.microsoft.com/office/powerpoint/2010/main" val="216932219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datum 3">
            <a:extLst>
              <a:ext uri="{FF2B5EF4-FFF2-40B4-BE49-F238E27FC236}">
                <a16:creationId xmlns:a16="http://schemas.microsoft.com/office/drawing/2014/main" id="{1129B9D7-D3FE-8E78-89D9-0277F03A31B1}"/>
              </a:ext>
            </a:extLst>
          </p:cNvPr>
          <p:cNvSpPr>
            <a:spLocks noGrp="1"/>
          </p:cNvSpPr>
          <p:nvPr>
            <p:ph type="dt" sz="quarter" idx="10"/>
          </p:nvPr>
        </p:nvSpPr>
        <p:spPr/>
        <p:txBody>
          <a:bodyPr/>
          <a:lstStyle/>
          <a:p>
            <a:pPr>
              <a:defRPr/>
            </a:pPr>
            <a:r>
              <a:rPr lang="en-GB"/>
              <a:t>AKTIVIZUJÍCI METODY VÝUKY</a:t>
            </a:r>
          </a:p>
        </p:txBody>
      </p:sp>
      <p:sp>
        <p:nvSpPr>
          <p:cNvPr id="7" name="Zástupný symbol pro číslo snímku 5">
            <a:extLst>
              <a:ext uri="{FF2B5EF4-FFF2-40B4-BE49-F238E27FC236}">
                <a16:creationId xmlns:a16="http://schemas.microsoft.com/office/drawing/2014/main" id="{89F9385B-4568-BFF7-902B-5C732E2C473B}"/>
              </a:ext>
            </a:extLst>
          </p:cNvPr>
          <p:cNvSpPr>
            <a:spLocks noGrp="1"/>
          </p:cNvSpPr>
          <p:nvPr>
            <p:ph type="sldNum" sz="quarter" idx="12"/>
          </p:nvPr>
        </p:nvSpPr>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9pPr>
          </a:lstStyle>
          <a:p>
            <a:pPr eaLnBrk="1" hangingPunct="1"/>
            <a:fld id="{B98EF879-8FB3-4E45-90BF-4D6DF14D33A2}" type="slidenum">
              <a:rPr lang="en-GB" altLang="cs-CZ">
                <a:solidFill>
                  <a:srgbClr val="FFFFFF"/>
                </a:solidFill>
                <a:latin typeface="Times New Roman" panose="02020603050405020304" pitchFamily="18" charset="0"/>
              </a:rPr>
              <a:pPr eaLnBrk="1" hangingPunct="1"/>
              <a:t>30</a:t>
            </a:fld>
            <a:endParaRPr lang="en-GB" altLang="cs-CZ">
              <a:solidFill>
                <a:srgbClr val="FFFFFF"/>
              </a:solidFill>
              <a:latin typeface="Times New Roman" panose="02020603050405020304" pitchFamily="18" charset="0"/>
            </a:endParaRPr>
          </a:p>
        </p:txBody>
      </p:sp>
      <p:sp>
        <p:nvSpPr>
          <p:cNvPr id="12289" name="Rectangle 1">
            <a:extLst>
              <a:ext uri="{FF2B5EF4-FFF2-40B4-BE49-F238E27FC236}">
                <a16:creationId xmlns:a16="http://schemas.microsoft.com/office/drawing/2014/main" id="{0709C908-105F-0C4E-18F3-3AD89F51CEB8}"/>
              </a:ext>
            </a:extLst>
          </p:cNvPr>
          <p:cNvSpPr>
            <a:spLocks noGrp="1" noChangeArrowheads="1"/>
          </p:cNvSpPr>
          <p:nvPr>
            <p:ph type="title" idx="4294967295"/>
          </p:nvPr>
        </p:nvSpPr>
        <p:spPr>
          <a:xfrm>
            <a:off x="2590800" y="0"/>
            <a:ext cx="8077200" cy="1371600"/>
          </a:xfrm>
        </p:spPr>
        <p:txBody>
          <a:bodyPr/>
          <a:lstStyle/>
          <a:p>
            <a:pPr algn="ctr">
              <a:lnSpc>
                <a:spcPct val="100000"/>
              </a:lnSpc>
              <a:buClr>
                <a:srgbClr val="FFFF00"/>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3400" b="1" dirty="0">
                <a:solidFill>
                  <a:schemeClr val="accent6"/>
                </a:solidFill>
                <a:effectLst>
                  <a:outerShdw blurRad="38100" dist="38100" dir="2700000" algn="tl">
                    <a:srgbClr val="000000"/>
                  </a:outerShdw>
                </a:effectLst>
                <a:latin typeface="Arial Black" pitchFamily="32" charset="0"/>
              </a:rPr>
              <a:t>KOOPERATIVNÍ VÝUKA</a:t>
            </a:r>
          </a:p>
        </p:txBody>
      </p:sp>
      <p:sp>
        <p:nvSpPr>
          <p:cNvPr id="12290" name="Rectangle 2">
            <a:extLst>
              <a:ext uri="{FF2B5EF4-FFF2-40B4-BE49-F238E27FC236}">
                <a16:creationId xmlns:a16="http://schemas.microsoft.com/office/drawing/2014/main" id="{DB0B08FF-1D4A-64E7-20A9-1523929BFF7F}"/>
              </a:ext>
            </a:extLst>
          </p:cNvPr>
          <p:cNvSpPr>
            <a:spLocks noGrp="1" noChangeArrowheads="1"/>
          </p:cNvSpPr>
          <p:nvPr>
            <p:ph type="body" idx="4294967295"/>
          </p:nvPr>
        </p:nvSpPr>
        <p:spPr>
          <a:xfrm>
            <a:off x="1265382" y="1371600"/>
            <a:ext cx="9402618" cy="5010150"/>
          </a:xfrm>
        </p:spPr>
        <p:txBody>
          <a:bodyPr>
            <a:normAutofit/>
          </a:bodyPr>
          <a:lstStyle/>
          <a:p>
            <a:pPr marL="427038" indent="-342900">
              <a:lnSpc>
                <a:spcPct val="110000"/>
              </a:lnSpc>
              <a:spcBef>
                <a:spcPts val="550"/>
              </a:spcBef>
              <a:buSzPct val="100000"/>
              <a:tabLst>
                <a:tab pos="552450" algn="l"/>
                <a:tab pos="1001713" algn="l"/>
                <a:tab pos="1450975" algn="l"/>
                <a:tab pos="1900238" algn="l"/>
                <a:tab pos="2349500" algn="l"/>
                <a:tab pos="2798763" algn="l"/>
                <a:tab pos="3248025" algn="l"/>
                <a:tab pos="3697288" algn="l"/>
                <a:tab pos="4146550" algn="l"/>
                <a:tab pos="4595813" algn="l"/>
                <a:tab pos="5045075" algn="l"/>
                <a:tab pos="5494338" algn="l"/>
                <a:tab pos="5943600" algn="l"/>
                <a:tab pos="6392863" algn="l"/>
                <a:tab pos="6842125" algn="l"/>
                <a:tab pos="7291388" algn="l"/>
                <a:tab pos="7740650" algn="l"/>
                <a:tab pos="8189913" algn="l"/>
                <a:tab pos="8639175" algn="l"/>
                <a:tab pos="9088438" algn="l"/>
              </a:tabLst>
              <a:defRPr/>
            </a:pPr>
            <a:r>
              <a:rPr lang="en-GB" sz="2200" b="1" dirty="0">
                <a:solidFill>
                  <a:schemeClr val="accent6"/>
                </a:solidFill>
              </a:rPr>
              <a:t>KOOPERACE = </a:t>
            </a:r>
            <a:r>
              <a:rPr lang="en-GB" sz="2200" b="1" dirty="0"/>
              <a:t>PARTNERSKÁ DĚLBA PRÁCE</a:t>
            </a:r>
            <a:r>
              <a:rPr lang="cs-CZ" sz="2200" b="1" dirty="0"/>
              <a:t> </a:t>
            </a:r>
            <a:r>
              <a:rPr lang="en-GB" sz="2200" b="1" dirty="0"/>
              <a:t>	PŘISPĚNÍ SVÝM DÍLEM, ČINEM, NÁZOREM, ŘEŠENÍM ČI VÝSLEDKEM DO SPOLEČNÉHO FINÁLNÍHO VÝSTUPU</a:t>
            </a:r>
            <a:endParaRPr lang="cs-CZ" sz="2200" b="1" dirty="0"/>
          </a:p>
          <a:p>
            <a:pPr marL="427038" indent="-342900">
              <a:lnSpc>
                <a:spcPct val="110000"/>
              </a:lnSpc>
              <a:spcBef>
                <a:spcPts val="550"/>
              </a:spcBef>
              <a:buSzPct val="100000"/>
              <a:tabLst>
                <a:tab pos="552450" algn="l"/>
                <a:tab pos="1001713" algn="l"/>
                <a:tab pos="1450975" algn="l"/>
                <a:tab pos="1900238" algn="l"/>
                <a:tab pos="2349500" algn="l"/>
                <a:tab pos="2798763" algn="l"/>
                <a:tab pos="3248025" algn="l"/>
                <a:tab pos="3697288" algn="l"/>
                <a:tab pos="4146550" algn="l"/>
                <a:tab pos="4595813" algn="l"/>
                <a:tab pos="5045075" algn="l"/>
                <a:tab pos="5494338" algn="l"/>
                <a:tab pos="5943600" algn="l"/>
                <a:tab pos="6392863" algn="l"/>
                <a:tab pos="6842125" algn="l"/>
                <a:tab pos="7291388" algn="l"/>
                <a:tab pos="7740650" algn="l"/>
                <a:tab pos="8189913" algn="l"/>
                <a:tab pos="8639175" algn="l"/>
                <a:tab pos="9088438" algn="l"/>
              </a:tabLst>
              <a:defRPr/>
            </a:pPr>
            <a:endParaRPr lang="en-GB" sz="2200" b="1" dirty="0"/>
          </a:p>
          <a:p>
            <a:pPr marL="427038" indent="-342900">
              <a:lnSpc>
                <a:spcPct val="110000"/>
              </a:lnSpc>
              <a:spcBef>
                <a:spcPts val="550"/>
              </a:spcBef>
              <a:buSzPct val="100000"/>
              <a:tabLst>
                <a:tab pos="552450" algn="l"/>
                <a:tab pos="1001713" algn="l"/>
                <a:tab pos="1450975" algn="l"/>
                <a:tab pos="1900238" algn="l"/>
                <a:tab pos="2349500" algn="l"/>
                <a:tab pos="2798763" algn="l"/>
                <a:tab pos="3248025" algn="l"/>
                <a:tab pos="3697288" algn="l"/>
                <a:tab pos="4146550" algn="l"/>
                <a:tab pos="4595813" algn="l"/>
                <a:tab pos="5045075" algn="l"/>
                <a:tab pos="5494338" algn="l"/>
                <a:tab pos="5943600" algn="l"/>
                <a:tab pos="6392863" algn="l"/>
                <a:tab pos="6842125" algn="l"/>
                <a:tab pos="7291388" algn="l"/>
                <a:tab pos="7740650" algn="l"/>
                <a:tab pos="8189913" algn="l"/>
                <a:tab pos="8639175" algn="l"/>
                <a:tab pos="9088438" algn="l"/>
              </a:tabLst>
              <a:defRPr/>
            </a:pPr>
            <a:r>
              <a:rPr lang="en-GB" sz="2200" b="1" dirty="0">
                <a:solidFill>
                  <a:schemeClr val="accent6"/>
                </a:solidFill>
              </a:rPr>
              <a:t>KOOPERACE </a:t>
            </a:r>
            <a:r>
              <a:rPr lang="en-GB" sz="2200" b="1" i="1" dirty="0">
                <a:solidFill>
                  <a:schemeClr val="accent6"/>
                </a:solidFill>
              </a:rPr>
              <a:t>=</a:t>
            </a:r>
            <a:r>
              <a:rPr lang="en-GB" sz="2200" b="1" i="1" dirty="0">
                <a:solidFill>
                  <a:srgbClr val="FFFF00"/>
                </a:solidFill>
              </a:rPr>
              <a:t>  </a:t>
            </a:r>
            <a:r>
              <a:rPr lang="en-GB" sz="2200" b="1" dirty="0"/>
              <a:t>SOUČINNOST, VZÁJEMNÉ SDĚLOVÁNÍ, VZÁJEMNÉ PŮSOBENÍ,VZÁJEMNÁ</a:t>
            </a:r>
            <a:r>
              <a:rPr lang="cs-CZ" sz="2200" b="1" dirty="0"/>
              <a:t> </a:t>
            </a:r>
            <a:r>
              <a:rPr lang="en-GB" sz="2200" b="1" dirty="0"/>
              <a:t>POMOC A VZÁJEMNÁ PODPORA PRO SPOLEČNOU 	ČINNOST VEDOUCÍ K VÝSLEDKU</a:t>
            </a:r>
            <a:endParaRPr lang="cs-CZ" sz="2200" b="1" dirty="0"/>
          </a:p>
          <a:p>
            <a:pPr marL="427038" indent="-342900">
              <a:lnSpc>
                <a:spcPct val="110000"/>
              </a:lnSpc>
              <a:spcBef>
                <a:spcPts val="550"/>
              </a:spcBef>
              <a:buSzPct val="100000"/>
              <a:tabLst>
                <a:tab pos="552450" algn="l"/>
                <a:tab pos="1001713" algn="l"/>
                <a:tab pos="1450975" algn="l"/>
                <a:tab pos="1900238" algn="l"/>
                <a:tab pos="2349500" algn="l"/>
                <a:tab pos="2798763" algn="l"/>
                <a:tab pos="3248025" algn="l"/>
                <a:tab pos="3697288" algn="l"/>
                <a:tab pos="4146550" algn="l"/>
                <a:tab pos="4595813" algn="l"/>
                <a:tab pos="5045075" algn="l"/>
                <a:tab pos="5494338" algn="l"/>
                <a:tab pos="5943600" algn="l"/>
                <a:tab pos="6392863" algn="l"/>
                <a:tab pos="6842125" algn="l"/>
                <a:tab pos="7291388" algn="l"/>
                <a:tab pos="7740650" algn="l"/>
                <a:tab pos="8189913" algn="l"/>
                <a:tab pos="8639175" algn="l"/>
                <a:tab pos="9088438" algn="l"/>
              </a:tabLst>
              <a:defRPr/>
            </a:pPr>
            <a:endParaRPr lang="en-GB" sz="2200" b="1" dirty="0"/>
          </a:p>
          <a:p>
            <a:pPr marL="427038" indent="-342900">
              <a:lnSpc>
                <a:spcPct val="110000"/>
              </a:lnSpc>
              <a:spcBef>
                <a:spcPts val="550"/>
              </a:spcBef>
              <a:buSzPct val="100000"/>
              <a:tabLst>
                <a:tab pos="552450" algn="l"/>
                <a:tab pos="1001713" algn="l"/>
                <a:tab pos="1450975" algn="l"/>
                <a:tab pos="1900238" algn="l"/>
                <a:tab pos="2349500" algn="l"/>
                <a:tab pos="2798763" algn="l"/>
                <a:tab pos="3248025" algn="l"/>
                <a:tab pos="3697288" algn="l"/>
                <a:tab pos="4146550" algn="l"/>
                <a:tab pos="4595813" algn="l"/>
                <a:tab pos="5045075" algn="l"/>
                <a:tab pos="5494338" algn="l"/>
                <a:tab pos="5943600" algn="l"/>
                <a:tab pos="6392863" algn="l"/>
                <a:tab pos="6842125" algn="l"/>
                <a:tab pos="7291388" algn="l"/>
                <a:tab pos="7740650" algn="l"/>
                <a:tab pos="8189913" algn="l"/>
                <a:tab pos="8639175" algn="l"/>
                <a:tab pos="9088438" algn="l"/>
              </a:tabLst>
              <a:defRPr/>
            </a:pPr>
            <a:r>
              <a:rPr lang="en-GB" sz="2200" b="1" dirty="0">
                <a:solidFill>
                  <a:schemeClr val="accent6"/>
                </a:solidFill>
              </a:rPr>
              <a:t>KOOPERATIVNÍ VÝUKA- </a:t>
            </a:r>
            <a:r>
              <a:rPr lang="en-GB" sz="2200" b="1" dirty="0"/>
              <a:t>PODPORUJE SOCIÁLNÍ UČENÍ, VRSTEVNICKÉ UČENÍ, JÁDREM JE ŘEŠENÍ PROBLÉMU, MOTIVUJE A AKTIVIZUJE  K UČENÍ,  ROZVÍJÍ  KRITICKÉ MYŠLENÍ, SKUPINOVÁ PRÁCE </a:t>
            </a:r>
          </a:p>
        </p:txBody>
      </p:sp>
      <p:sp>
        <p:nvSpPr>
          <p:cNvPr id="12291" name="Text Box 3">
            <a:extLst>
              <a:ext uri="{FF2B5EF4-FFF2-40B4-BE49-F238E27FC236}">
                <a16:creationId xmlns:a16="http://schemas.microsoft.com/office/drawing/2014/main" id="{880C5134-9360-478E-3CE7-78667F9D47B1}"/>
              </a:ext>
            </a:extLst>
          </p:cNvPr>
          <p:cNvSpPr txBox="1">
            <a:spLocks noChangeArrowheads="1"/>
          </p:cNvSpPr>
          <p:nvPr/>
        </p:nvSpPr>
        <p:spPr bwMode="auto">
          <a:xfrm>
            <a:off x="1828800" y="6400801"/>
            <a:ext cx="685800" cy="246063"/>
          </a:xfrm>
          <a:prstGeom prst="rect">
            <a:avLst/>
          </a:prstGeom>
          <a:noFill/>
          <a:ln w="9525">
            <a:noFill/>
            <a:round/>
            <a:headEnd/>
            <a:tailEnd/>
          </a:ln>
          <a:effectLst/>
        </p:spPr>
        <p:txBody>
          <a:bodyPr lIns="90000" tIns="46800" rIns="90000" bIns="46800">
            <a:spAutoFit/>
          </a:bodyPr>
          <a:lstStyle/>
          <a:p>
            <a:pPr>
              <a:spcBef>
                <a:spcPts val="625"/>
              </a:spcBef>
              <a:buClr>
                <a:srgbClr val="0099FF"/>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1000" b="1" i="1">
                <a:solidFill>
                  <a:srgbClr val="0099FF"/>
                </a:solidFill>
                <a:effectLst>
                  <a:outerShdw blurRad="38100" dist="38100" dir="2700000" algn="tl">
                    <a:srgbClr val="000000"/>
                  </a:outerShdw>
                </a:effectLst>
                <a:latin typeface="Times New Roman" pitchFamily="16" charset="0"/>
              </a:rPr>
              <a:t>©Bvj</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additive="repl">
                                        <p:cTn id="6" dur="1" fill="hold">
                                          <p:stCondLst>
                                            <p:cond delay="0"/>
                                          </p:stCondLst>
                                        </p:cTn>
                                        <p:tgtEl>
                                          <p:spTgt spid="12290">
                                            <p:txEl>
                                              <p:pRg st="0" end="0"/>
                                            </p:txEl>
                                          </p:spTgt>
                                        </p:tgtEl>
                                        <p:attrNameLst>
                                          <p:attrName>style.visibility</p:attrName>
                                        </p:attrNameLst>
                                      </p:cBhvr>
                                      <p:to>
                                        <p:strVal val="visible"/>
                                      </p:to>
                                    </p:set>
                                    <p:animEffect transition="in" filter="blinds(horizontal)">
                                      <p:cBhvr additive="repl">
                                        <p:cTn id="7" dur="500"/>
                                        <p:tgtEl>
                                          <p:spTgt spid="12290">
                                            <p:txEl>
                                              <p:pRg st="0" end="0"/>
                                            </p:txEl>
                                          </p:spTgt>
                                        </p:tgtEl>
                                      </p:cBhvr>
                                    </p:animEffect>
                                  </p:childTnLst>
                                </p:cTn>
                              </p:par>
                              <p:par>
                                <p:cTn id="8" presetID="3" presetClass="entr" presetSubtype="10" fill="hold" nodeType="withEffect">
                                  <p:stCondLst>
                                    <p:cond delay="0"/>
                                  </p:stCondLst>
                                  <p:childTnLst>
                                    <p:set>
                                      <p:cBhvr additive="repl">
                                        <p:cTn id="9" dur="1" fill="hold">
                                          <p:stCondLst>
                                            <p:cond delay="0"/>
                                          </p:stCondLst>
                                        </p:cTn>
                                        <p:tgtEl>
                                          <p:spTgt spid="12290">
                                            <p:txEl>
                                              <p:pRg st="2" end="2"/>
                                            </p:txEl>
                                          </p:spTgt>
                                        </p:tgtEl>
                                        <p:attrNameLst>
                                          <p:attrName>style.visibility</p:attrName>
                                        </p:attrNameLst>
                                      </p:cBhvr>
                                      <p:to>
                                        <p:strVal val="visible"/>
                                      </p:to>
                                    </p:set>
                                    <p:animEffect transition="in" filter="blinds(horizontal)">
                                      <p:cBhvr additive="repl">
                                        <p:cTn id="10" dur="500"/>
                                        <p:tgtEl>
                                          <p:spTgt spid="12290">
                                            <p:txEl>
                                              <p:pRg st="2" end="2"/>
                                            </p:txEl>
                                          </p:spTgt>
                                        </p:tgtEl>
                                      </p:cBhvr>
                                    </p:animEffect>
                                  </p:childTnLst>
                                </p:cTn>
                              </p:par>
                              <p:par>
                                <p:cTn id="11" presetID="3" presetClass="entr" presetSubtype="10" fill="hold" nodeType="withEffect">
                                  <p:stCondLst>
                                    <p:cond delay="0"/>
                                  </p:stCondLst>
                                  <p:childTnLst>
                                    <p:set>
                                      <p:cBhvr additive="repl">
                                        <p:cTn id="12" dur="1" fill="hold">
                                          <p:stCondLst>
                                            <p:cond delay="0"/>
                                          </p:stCondLst>
                                        </p:cTn>
                                        <p:tgtEl>
                                          <p:spTgt spid="12290">
                                            <p:txEl>
                                              <p:pRg st="4" end="4"/>
                                            </p:txEl>
                                          </p:spTgt>
                                        </p:tgtEl>
                                        <p:attrNameLst>
                                          <p:attrName>style.visibility</p:attrName>
                                        </p:attrNameLst>
                                      </p:cBhvr>
                                      <p:to>
                                        <p:strVal val="visible"/>
                                      </p:to>
                                    </p:set>
                                    <p:animEffect transition="in" filter="blinds(horizontal)">
                                      <p:cBhvr additive="repl">
                                        <p:cTn id="13" dur="500"/>
                                        <p:tgtEl>
                                          <p:spTgt spid="1229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Zástupný symbol pro datum 1">
            <a:extLst>
              <a:ext uri="{FF2B5EF4-FFF2-40B4-BE49-F238E27FC236}">
                <a16:creationId xmlns:a16="http://schemas.microsoft.com/office/drawing/2014/main" id="{BB98FFB2-E19A-3D3E-97C3-FE6C5C8E9839}"/>
              </a:ext>
            </a:extLst>
          </p:cNvPr>
          <p:cNvSpPr>
            <a:spLocks noGrp="1"/>
          </p:cNvSpPr>
          <p:nvPr>
            <p:ph type="dt" sz="quarter" idx="10"/>
          </p:nvPr>
        </p:nvSpPr>
        <p:spPr/>
        <p:txBody>
          <a:bodyPr/>
          <a:lstStyle/>
          <a:p>
            <a:pPr>
              <a:defRPr/>
            </a:pPr>
            <a:r>
              <a:rPr lang="en-GB"/>
              <a:t>AKTIVIZUJÍCI METODY VÝUKY</a:t>
            </a:r>
          </a:p>
        </p:txBody>
      </p:sp>
      <p:sp>
        <p:nvSpPr>
          <p:cNvPr id="130" name="Zástupný symbol pro číslo snímku 3">
            <a:extLst>
              <a:ext uri="{FF2B5EF4-FFF2-40B4-BE49-F238E27FC236}">
                <a16:creationId xmlns:a16="http://schemas.microsoft.com/office/drawing/2014/main" id="{B3AC7C43-C295-AFAD-9C06-D1618CCB7EBE}"/>
              </a:ext>
            </a:extLst>
          </p:cNvPr>
          <p:cNvSpPr>
            <a:spLocks noGrp="1"/>
          </p:cNvSpPr>
          <p:nvPr>
            <p:ph type="sldNum" sz="quarter" idx="12"/>
          </p:nvPr>
        </p:nvSpPr>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9pPr>
          </a:lstStyle>
          <a:p>
            <a:pPr eaLnBrk="1" hangingPunct="1"/>
            <a:fld id="{7D020588-8C8E-45B3-A965-8C5F9053917A}" type="slidenum">
              <a:rPr lang="en-GB" altLang="cs-CZ">
                <a:solidFill>
                  <a:srgbClr val="FFFFFF"/>
                </a:solidFill>
                <a:latin typeface="Times New Roman" panose="02020603050405020304" pitchFamily="18" charset="0"/>
              </a:rPr>
              <a:pPr eaLnBrk="1" hangingPunct="1"/>
              <a:t>31</a:t>
            </a:fld>
            <a:endParaRPr lang="en-GB" altLang="cs-CZ">
              <a:solidFill>
                <a:srgbClr val="FFFFFF"/>
              </a:solidFill>
              <a:latin typeface="Times New Roman" panose="02020603050405020304" pitchFamily="18" charset="0"/>
            </a:endParaRPr>
          </a:p>
        </p:txBody>
      </p:sp>
      <p:sp>
        <p:nvSpPr>
          <p:cNvPr id="12292" name="Rectangle 1">
            <a:extLst>
              <a:ext uri="{FF2B5EF4-FFF2-40B4-BE49-F238E27FC236}">
                <a16:creationId xmlns:a16="http://schemas.microsoft.com/office/drawing/2014/main" id="{7114529E-49FE-F8C1-1B58-4C1F1749384D}"/>
              </a:ext>
            </a:extLst>
          </p:cNvPr>
          <p:cNvSpPr>
            <a:spLocks noChangeArrowheads="1"/>
          </p:cNvSpPr>
          <p:nvPr/>
        </p:nvSpPr>
        <p:spPr bwMode="auto">
          <a:xfrm>
            <a:off x="8113714" y="981076"/>
            <a:ext cx="2376487" cy="2879725"/>
          </a:xfrm>
          <a:prstGeom prst="rect">
            <a:avLst/>
          </a:prstGeom>
          <a:gradFill rotWithShape="0">
            <a:gsLst>
              <a:gs pos="0">
                <a:srgbClr val="000000"/>
              </a:gs>
              <a:gs pos="100000">
                <a:srgbClr val="FFFFFF">
                  <a:alpha val="79999"/>
                </a:srgbClr>
              </a:gs>
            </a:gsLst>
            <a:lin ang="5400000" scaled="1"/>
          </a:gradFill>
          <a:ln w="9360">
            <a:solidFill>
              <a:srgbClr val="FFFFFF"/>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3314" name="Text Box 2">
            <a:extLst>
              <a:ext uri="{FF2B5EF4-FFF2-40B4-BE49-F238E27FC236}">
                <a16:creationId xmlns:a16="http://schemas.microsoft.com/office/drawing/2014/main" id="{A855DBB2-EE88-CA22-C68C-C8B6EC8772C8}"/>
              </a:ext>
            </a:extLst>
          </p:cNvPr>
          <p:cNvSpPr txBox="1">
            <a:spLocks noChangeArrowheads="1"/>
          </p:cNvSpPr>
          <p:nvPr/>
        </p:nvSpPr>
        <p:spPr bwMode="auto">
          <a:xfrm>
            <a:off x="8040689" y="1038225"/>
            <a:ext cx="2376487" cy="3223576"/>
          </a:xfrm>
          <a:prstGeom prst="rect">
            <a:avLst/>
          </a:prstGeom>
          <a:noFill/>
          <a:ln w="9525">
            <a:noFill/>
            <a:round/>
            <a:headEnd/>
            <a:tailEnd/>
          </a:ln>
          <a:effectLst/>
        </p:spPr>
        <p:txBody>
          <a:bodyPr lIns="90000" tIns="46800" rIns="90000" bIns="46800">
            <a:spAutoFit/>
          </a:bodyPr>
          <a:lstStyle/>
          <a:p>
            <a:pPr algn="ctr">
              <a:spcBef>
                <a:spcPts val="625"/>
              </a:spcBef>
              <a:buClr>
                <a:srgbClr val="FFFF00"/>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1000" dirty="0">
                <a:solidFill>
                  <a:schemeClr val="accent6"/>
                </a:solidFill>
                <a:effectLst>
                  <a:outerShdw blurRad="38100" dist="38100" dir="2700000" algn="tl">
                    <a:srgbClr val="000000"/>
                  </a:outerShdw>
                </a:effectLst>
                <a:latin typeface="Arial Black" pitchFamily="32" charset="0"/>
              </a:rPr>
              <a:t>LEGENDA</a:t>
            </a:r>
          </a:p>
          <a:p>
            <a:pPr>
              <a:spcBef>
                <a:spcPts val="1000"/>
              </a:spcBef>
              <a:buClr>
                <a:srgbClr val="FFFF00"/>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1600" dirty="0">
                <a:solidFill>
                  <a:schemeClr val="accent6"/>
                </a:solidFill>
                <a:effectLst>
                  <a:outerShdw blurRad="38100" dist="38100" dir="2700000" algn="tl">
                    <a:srgbClr val="000000"/>
                  </a:outerShdw>
                </a:effectLst>
                <a:latin typeface="Arial Black" pitchFamily="32" charset="0"/>
              </a:rPr>
              <a:t>	             STŮL</a:t>
            </a:r>
          </a:p>
          <a:p>
            <a:pPr>
              <a:spcBef>
                <a:spcPts val="1000"/>
              </a:spcBef>
              <a:buClr>
                <a:srgbClr val="FFFF00"/>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1600" dirty="0">
                <a:solidFill>
                  <a:schemeClr val="accent6"/>
                </a:solidFill>
                <a:effectLst>
                  <a:outerShdw blurRad="38100" dist="38100" dir="2700000" algn="tl">
                    <a:srgbClr val="000000"/>
                  </a:outerShdw>
                </a:effectLst>
                <a:latin typeface="Arial Black" pitchFamily="32" charset="0"/>
              </a:rPr>
              <a:t>	            POZICE		       PRO 		    UČITELE</a:t>
            </a:r>
          </a:p>
          <a:p>
            <a:pPr>
              <a:spcBef>
                <a:spcPts val="1000"/>
              </a:spcBef>
              <a:buClr>
                <a:srgbClr val="FFFF00"/>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1600" dirty="0">
                <a:solidFill>
                  <a:schemeClr val="accent6"/>
                </a:solidFill>
                <a:effectLst>
                  <a:outerShdw blurRad="38100" dist="38100" dir="2700000" algn="tl">
                    <a:srgbClr val="000000"/>
                  </a:outerShdw>
                </a:effectLst>
                <a:latin typeface="Arial Black" pitchFamily="32" charset="0"/>
              </a:rPr>
              <a:t>	              MÍSTA		    ÚČÍCÍCH  	         	         </a:t>
            </a:r>
          </a:p>
          <a:p>
            <a:pPr>
              <a:spcBef>
                <a:spcPts val="1000"/>
              </a:spcBef>
              <a:buClr>
                <a:srgbClr val="FFFF00"/>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1600" dirty="0">
                <a:solidFill>
                  <a:schemeClr val="accent6"/>
                </a:solidFill>
                <a:effectLst>
                  <a:outerShdw blurRad="38100" dist="38100" dir="2700000" algn="tl">
                    <a:srgbClr val="000000"/>
                  </a:outerShdw>
                </a:effectLst>
                <a:latin typeface="Arial Black" pitchFamily="32" charset="0"/>
              </a:rPr>
              <a:t>	            TABULE</a:t>
            </a:r>
          </a:p>
        </p:txBody>
      </p:sp>
      <p:grpSp>
        <p:nvGrpSpPr>
          <p:cNvPr id="12294" name="Group 3">
            <a:extLst>
              <a:ext uri="{FF2B5EF4-FFF2-40B4-BE49-F238E27FC236}">
                <a16:creationId xmlns:a16="http://schemas.microsoft.com/office/drawing/2014/main" id="{25D61155-04AE-B34F-9CC8-A2280807D035}"/>
              </a:ext>
            </a:extLst>
          </p:cNvPr>
          <p:cNvGrpSpPr>
            <a:grpSpLocks/>
          </p:cNvGrpSpPr>
          <p:nvPr/>
        </p:nvGrpSpPr>
        <p:grpSpPr bwMode="auto">
          <a:xfrm>
            <a:off x="8256588" y="1052514"/>
            <a:ext cx="538162" cy="573087"/>
            <a:chOff x="4266" y="1163"/>
            <a:chExt cx="339" cy="361"/>
          </a:xfrm>
        </p:grpSpPr>
        <p:sp>
          <p:nvSpPr>
            <p:cNvPr id="12415" name="Oval 4">
              <a:extLst>
                <a:ext uri="{FF2B5EF4-FFF2-40B4-BE49-F238E27FC236}">
                  <a16:creationId xmlns:a16="http://schemas.microsoft.com/office/drawing/2014/main" id="{B8E139CE-ED0F-0C9F-0843-6948D49502E6}"/>
                </a:ext>
              </a:extLst>
            </p:cNvPr>
            <p:cNvSpPr>
              <a:spLocks noChangeArrowheads="1"/>
            </p:cNvSpPr>
            <p:nvPr/>
          </p:nvSpPr>
          <p:spPr bwMode="auto">
            <a:xfrm>
              <a:off x="4266" y="1163"/>
              <a:ext cx="340" cy="362"/>
            </a:xfrm>
            <a:prstGeom prst="ellipse">
              <a:avLst/>
            </a:prstGeom>
            <a:solidFill>
              <a:srgbClr val="FF0000"/>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pic>
          <p:nvPicPr>
            <p:cNvPr id="12416" name="Picture 5">
              <a:extLst>
                <a:ext uri="{FF2B5EF4-FFF2-40B4-BE49-F238E27FC236}">
                  <a16:creationId xmlns:a16="http://schemas.microsoft.com/office/drawing/2014/main" id="{81AAA859-C7B1-525F-E6AD-851BF3BD004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00" y="1211"/>
              <a:ext cx="305" cy="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grpSp>
      <p:sp>
        <p:nvSpPr>
          <p:cNvPr id="13319" name="AutoShape 7">
            <a:extLst>
              <a:ext uri="{FF2B5EF4-FFF2-40B4-BE49-F238E27FC236}">
                <a16:creationId xmlns:a16="http://schemas.microsoft.com/office/drawing/2014/main" id="{26CA22F7-86CF-49F3-7733-0E3B83DC3CBB}"/>
              </a:ext>
            </a:extLst>
          </p:cNvPr>
          <p:cNvSpPr>
            <a:spLocks noChangeArrowheads="1"/>
          </p:cNvSpPr>
          <p:nvPr/>
        </p:nvSpPr>
        <p:spPr bwMode="auto">
          <a:xfrm rot="16200000">
            <a:off x="2666207" y="2010570"/>
            <a:ext cx="809625" cy="328612"/>
          </a:xfrm>
          <a:custGeom>
            <a:avLst/>
            <a:gdLst>
              <a:gd name="T0" fmla="*/ 0 w 21600"/>
              <a:gd name="T1" fmla="*/ 0 h 21600"/>
              <a:gd name="T2" fmla="*/ 21600 w 21600"/>
              <a:gd name="T3" fmla="*/ 0 h 21600"/>
              <a:gd name="T4" fmla="*/ 21600 w 21600"/>
              <a:gd name="T5" fmla="*/ 21600 h 21600"/>
              <a:gd name="T6" fmla="*/ 0 w 21600"/>
              <a:gd name="T7" fmla="*/ 21600 h 21600"/>
              <a:gd name="T8" fmla="*/ 10800 w 21600"/>
              <a:gd name="T9" fmla="*/ 0 h 21600"/>
              <a:gd name="T10" fmla="*/ 21600 w 21600"/>
              <a:gd name="T11" fmla="*/ 10800 h 21600"/>
              <a:gd name="T12" fmla="*/ 10800 w 21600"/>
              <a:gd name="T13" fmla="*/ 21600 h 21600"/>
              <a:gd name="T14" fmla="*/ 0 w 21600"/>
              <a:gd name="T15" fmla="*/ 10800 h 21600"/>
              <a:gd name="T16" fmla="*/ 1000 w 21600"/>
              <a:gd name="T17" fmla="*/ 1000 h 21600"/>
              <a:gd name="T18" fmla="*/ 20600 w 21600"/>
              <a:gd name="T19" fmla="*/ 2060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0"/>
                </a:moveTo>
                <a:lnTo>
                  <a:pt x="21600" y="0"/>
                </a:lnTo>
                <a:lnTo>
                  <a:pt x="21600" y="21600"/>
                </a:lnTo>
                <a:lnTo>
                  <a:pt x="0" y="21600"/>
                </a:lnTo>
                <a:lnTo>
                  <a:pt x="0" y="0"/>
                </a:lnTo>
                <a:close/>
              </a:path>
            </a:pathLst>
          </a:custGeom>
          <a:solidFill>
            <a:srgbClr val="996633"/>
          </a:solidFill>
          <a:ln w="9360">
            <a:solidFill>
              <a:srgbClr val="000000"/>
            </a:solidFill>
            <a:miter lim="800000"/>
            <a:headEnd/>
            <a:tailEnd/>
          </a:ln>
          <a:effectLst>
            <a:outerShdw dist="107933" dir="2700000" algn="ctr" rotWithShape="0">
              <a:srgbClr val="808080"/>
            </a:outerShdw>
          </a:effectLst>
        </p:spPr>
        <p:txBody>
          <a:bodyPr wrap="none" anchor="ctr"/>
          <a:lstStyle/>
          <a:p>
            <a:pPr>
              <a:buFont typeface="Arial" charset="0"/>
              <a:buNone/>
              <a:defRPr/>
            </a:pPr>
            <a:endParaRPr lang="cs-CZ">
              <a:latin typeface="Arial" charset="0"/>
            </a:endParaRPr>
          </a:p>
        </p:txBody>
      </p:sp>
      <p:sp>
        <p:nvSpPr>
          <p:cNvPr id="13320" name="Rectangle 8">
            <a:extLst>
              <a:ext uri="{FF2B5EF4-FFF2-40B4-BE49-F238E27FC236}">
                <a16:creationId xmlns:a16="http://schemas.microsoft.com/office/drawing/2014/main" id="{7CFE1F5F-D6D4-4E88-F6FE-7E2AE9DE52AC}"/>
              </a:ext>
            </a:extLst>
          </p:cNvPr>
          <p:cNvSpPr>
            <a:spLocks noChangeArrowheads="1"/>
          </p:cNvSpPr>
          <p:nvPr/>
        </p:nvSpPr>
        <p:spPr bwMode="auto">
          <a:xfrm>
            <a:off x="2590800" y="44450"/>
            <a:ext cx="8077200" cy="863600"/>
          </a:xfrm>
          <a:prstGeom prst="rect">
            <a:avLst/>
          </a:prstGeom>
          <a:noFill/>
          <a:ln w="9525">
            <a:noFill/>
            <a:round/>
            <a:headEnd/>
            <a:tailEnd/>
          </a:ln>
          <a:effectLst/>
        </p:spPr>
        <p:txBody>
          <a:bodyPr lIns="92160" tIns="46080" rIns="92160" bIns="46080" anchor="ctr"/>
          <a:lstStyle/>
          <a:p>
            <a:pPr algn="ctr">
              <a:buClr>
                <a:srgbClr val="FFFF00"/>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2800" b="1" dirty="0">
                <a:solidFill>
                  <a:schemeClr val="accent6"/>
                </a:solidFill>
                <a:effectLst>
                  <a:outerShdw blurRad="38100" dist="38100" dir="2700000" algn="tl">
                    <a:srgbClr val="000000"/>
                  </a:outerShdw>
                </a:effectLst>
                <a:latin typeface="Arial Black" pitchFamily="32" charset="0"/>
              </a:rPr>
              <a:t>PROSTŘEDÍ PRO KOOPERATIVNÍ </a:t>
            </a:r>
            <a:br>
              <a:rPr lang="en-GB" sz="2800" b="1" dirty="0">
                <a:solidFill>
                  <a:schemeClr val="accent6"/>
                </a:solidFill>
                <a:effectLst>
                  <a:outerShdw blurRad="38100" dist="38100" dir="2700000" algn="tl">
                    <a:srgbClr val="000000"/>
                  </a:outerShdw>
                </a:effectLst>
                <a:latin typeface="Arial Black" pitchFamily="32" charset="0"/>
              </a:rPr>
            </a:br>
            <a:r>
              <a:rPr lang="en-GB" sz="2800" b="1" dirty="0">
                <a:solidFill>
                  <a:schemeClr val="accent6"/>
                </a:solidFill>
                <a:effectLst>
                  <a:outerShdw blurRad="38100" dist="38100" dir="2700000" algn="tl">
                    <a:srgbClr val="000000"/>
                  </a:outerShdw>
                </a:effectLst>
                <a:latin typeface="Arial Black" pitchFamily="32" charset="0"/>
              </a:rPr>
              <a:t> VÝUKU</a:t>
            </a:r>
          </a:p>
        </p:txBody>
      </p:sp>
      <p:sp>
        <p:nvSpPr>
          <p:cNvPr id="13321" name="AutoShape 9">
            <a:extLst>
              <a:ext uri="{FF2B5EF4-FFF2-40B4-BE49-F238E27FC236}">
                <a16:creationId xmlns:a16="http://schemas.microsoft.com/office/drawing/2014/main" id="{3B5828AC-403F-0E70-C4F0-C3867A12D8EF}"/>
              </a:ext>
            </a:extLst>
          </p:cNvPr>
          <p:cNvSpPr>
            <a:spLocks noChangeArrowheads="1"/>
          </p:cNvSpPr>
          <p:nvPr/>
        </p:nvSpPr>
        <p:spPr bwMode="auto">
          <a:xfrm>
            <a:off x="8185151" y="1343025"/>
            <a:ext cx="646113" cy="287338"/>
          </a:xfrm>
          <a:custGeom>
            <a:avLst/>
            <a:gdLst>
              <a:gd name="T0" fmla="*/ 0 w 21600"/>
              <a:gd name="T1" fmla="*/ 0 h 21600"/>
              <a:gd name="T2" fmla="*/ 21600 w 21600"/>
              <a:gd name="T3" fmla="*/ 0 h 21600"/>
              <a:gd name="T4" fmla="*/ 21600 w 21600"/>
              <a:gd name="T5" fmla="*/ 21600 h 21600"/>
              <a:gd name="T6" fmla="*/ 0 w 21600"/>
              <a:gd name="T7" fmla="*/ 21600 h 21600"/>
              <a:gd name="T8" fmla="*/ 10800 w 21600"/>
              <a:gd name="T9" fmla="*/ 0 h 21600"/>
              <a:gd name="T10" fmla="*/ 21600 w 21600"/>
              <a:gd name="T11" fmla="*/ 10800 h 21600"/>
              <a:gd name="T12" fmla="*/ 10800 w 21600"/>
              <a:gd name="T13" fmla="*/ 21600 h 21600"/>
              <a:gd name="T14" fmla="*/ 0 w 21600"/>
              <a:gd name="T15" fmla="*/ 10800 h 21600"/>
              <a:gd name="T16" fmla="*/ 1000 w 21600"/>
              <a:gd name="T17" fmla="*/ 1000 h 21600"/>
              <a:gd name="T18" fmla="*/ 20600 w 21600"/>
              <a:gd name="T19" fmla="*/ 2060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0"/>
                </a:moveTo>
                <a:lnTo>
                  <a:pt x="21600" y="0"/>
                </a:lnTo>
                <a:lnTo>
                  <a:pt x="21600" y="21600"/>
                </a:lnTo>
                <a:lnTo>
                  <a:pt x="0" y="21600"/>
                </a:lnTo>
                <a:lnTo>
                  <a:pt x="0" y="0"/>
                </a:lnTo>
                <a:close/>
              </a:path>
            </a:pathLst>
          </a:custGeom>
          <a:solidFill>
            <a:srgbClr val="996633"/>
          </a:solidFill>
          <a:ln w="9360">
            <a:solidFill>
              <a:srgbClr val="000000"/>
            </a:solidFill>
            <a:miter lim="800000"/>
            <a:headEnd/>
            <a:tailEnd/>
          </a:ln>
          <a:effectLst>
            <a:outerShdw dist="107933" dir="2700000" algn="ctr" rotWithShape="0">
              <a:srgbClr val="808080"/>
            </a:outerShdw>
          </a:effectLst>
        </p:spPr>
        <p:txBody>
          <a:bodyPr wrap="none" anchor="ctr"/>
          <a:lstStyle/>
          <a:p>
            <a:pPr>
              <a:buFont typeface="Arial" charset="0"/>
              <a:buNone/>
              <a:defRPr/>
            </a:pPr>
            <a:endParaRPr lang="cs-CZ">
              <a:latin typeface="Arial" charset="0"/>
            </a:endParaRPr>
          </a:p>
        </p:txBody>
      </p:sp>
      <p:sp>
        <p:nvSpPr>
          <p:cNvPr id="12298" name="Oval 10">
            <a:extLst>
              <a:ext uri="{FF2B5EF4-FFF2-40B4-BE49-F238E27FC236}">
                <a16:creationId xmlns:a16="http://schemas.microsoft.com/office/drawing/2014/main" id="{A14F0E8E-6CAC-9F03-456B-3DDE1964FB34}"/>
              </a:ext>
            </a:extLst>
          </p:cNvPr>
          <p:cNvSpPr>
            <a:spLocks noChangeArrowheads="1"/>
          </p:cNvSpPr>
          <p:nvPr/>
        </p:nvSpPr>
        <p:spPr bwMode="auto">
          <a:xfrm>
            <a:off x="2909889" y="1384301"/>
            <a:ext cx="244475" cy="244475"/>
          </a:xfrm>
          <a:prstGeom prst="ellipse">
            <a:avLst/>
          </a:prstGeom>
          <a:solidFill>
            <a:srgbClr val="FF0000"/>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grpSp>
        <p:nvGrpSpPr>
          <p:cNvPr id="12299" name="Group 11">
            <a:extLst>
              <a:ext uri="{FF2B5EF4-FFF2-40B4-BE49-F238E27FC236}">
                <a16:creationId xmlns:a16="http://schemas.microsoft.com/office/drawing/2014/main" id="{4EE2C2A9-B0B9-248B-FD52-C783608031B7}"/>
              </a:ext>
            </a:extLst>
          </p:cNvPr>
          <p:cNvGrpSpPr>
            <a:grpSpLocks/>
          </p:cNvGrpSpPr>
          <p:nvPr/>
        </p:nvGrpSpPr>
        <p:grpSpPr bwMode="auto">
          <a:xfrm>
            <a:off x="3987800" y="1854201"/>
            <a:ext cx="1119188" cy="561975"/>
            <a:chOff x="1552" y="1168"/>
            <a:chExt cx="705" cy="354"/>
          </a:xfrm>
        </p:grpSpPr>
        <p:sp>
          <p:nvSpPr>
            <p:cNvPr id="13324" name="AutoShape 12">
              <a:extLst>
                <a:ext uri="{FF2B5EF4-FFF2-40B4-BE49-F238E27FC236}">
                  <a16:creationId xmlns:a16="http://schemas.microsoft.com/office/drawing/2014/main" id="{380DFE9E-71A1-F6BB-A942-C8661C9AEB10}"/>
                </a:ext>
              </a:extLst>
            </p:cNvPr>
            <p:cNvSpPr>
              <a:spLocks noChangeArrowheads="1"/>
            </p:cNvSpPr>
            <p:nvPr/>
          </p:nvSpPr>
          <p:spPr bwMode="auto">
            <a:xfrm rot="16200000">
              <a:off x="1463" y="1259"/>
              <a:ext cx="355" cy="176"/>
            </a:xfrm>
            <a:custGeom>
              <a:avLst/>
              <a:gdLst>
                <a:gd name="T0" fmla="*/ 0 w 21600"/>
                <a:gd name="T1" fmla="*/ 0 h 21600"/>
                <a:gd name="T2" fmla="*/ 21600 w 21600"/>
                <a:gd name="T3" fmla="*/ 0 h 21600"/>
                <a:gd name="T4" fmla="*/ 21600 w 21600"/>
                <a:gd name="T5" fmla="*/ 21600 h 21600"/>
                <a:gd name="T6" fmla="*/ 0 w 21600"/>
                <a:gd name="T7" fmla="*/ 21600 h 21600"/>
                <a:gd name="T8" fmla="*/ 10800 w 21600"/>
                <a:gd name="T9" fmla="*/ 0 h 21600"/>
                <a:gd name="T10" fmla="*/ 21600 w 21600"/>
                <a:gd name="T11" fmla="*/ 10800 h 21600"/>
                <a:gd name="T12" fmla="*/ 10800 w 21600"/>
                <a:gd name="T13" fmla="*/ 21600 h 21600"/>
                <a:gd name="T14" fmla="*/ 0 w 21600"/>
                <a:gd name="T15" fmla="*/ 10800 h 21600"/>
                <a:gd name="T16" fmla="*/ 1000 w 21600"/>
                <a:gd name="T17" fmla="*/ 1000 h 21600"/>
                <a:gd name="T18" fmla="*/ 20600 w 21600"/>
                <a:gd name="T19" fmla="*/ 2060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0"/>
                  </a:moveTo>
                  <a:lnTo>
                    <a:pt x="21600" y="0"/>
                  </a:lnTo>
                  <a:lnTo>
                    <a:pt x="21600" y="21600"/>
                  </a:lnTo>
                  <a:lnTo>
                    <a:pt x="0" y="21600"/>
                  </a:lnTo>
                  <a:lnTo>
                    <a:pt x="0" y="0"/>
                  </a:lnTo>
                  <a:close/>
                </a:path>
              </a:pathLst>
            </a:custGeom>
            <a:solidFill>
              <a:srgbClr val="996633"/>
            </a:solidFill>
            <a:ln w="9360">
              <a:solidFill>
                <a:srgbClr val="000000"/>
              </a:solidFill>
              <a:miter lim="800000"/>
              <a:headEnd/>
              <a:tailEnd/>
            </a:ln>
            <a:effectLst>
              <a:outerShdw dist="107933" dir="2700000" algn="ctr" rotWithShape="0">
                <a:srgbClr val="808080"/>
              </a:outerShdw>
            </a:effectLst>
          </p:spPr>
          <p:txBody>
            <a:bodyPr wrap="none" anchor="ctr"/>
            <a:lstStyle/>
            <a:p>
              <a:pPr>
                <a:buFont typeface="Arial" charset="0"/>
                <a:buNone/>
                <a:defRPr/>
              </a:pPr>
              <a:endParaRPr lang="cs-CZ">
                <a:latin typeface="Arial" charset="0"/>
              </a:endParaRPr>
            </a:p>
          </p:txBody>
        </p:sp>
        <p:sp>
          <p:nvSpPr>
            <p:cNvPr id="13325" name="AutoShape 13">
              <a:extLst>
                <a:ext uri="{FF2B5EF4-FFF2-40B4-BE49-F238E27FC236}">
                  <a16:creationId xmlns:a16="http://schemas.microsoft.com/office/drawing/2014/main" id="{55E65DC0-F0E8-8928-C455-AD2224769608}"/>
                </a:ext>
              </a:extLst>
            </p:cNvPr>
            <p:cNvSpPr>
              <a:spLocks noChangeArrowheads="1"/>
            </p:cNvSpPr>
            <p:nvPr/>
          </p:nvSpPr>
          <p:spPr bwMode="auto">
            <a:xfrm rot="16200000">
              <a:off x="1640" y="1259"/>
              <a:ext cx="355" cy="176"/>
            </a:xfrm>
            <a:custGeom>
              <a:avLst/>
              <a:gdLst>
                <a:gd name="T0" fmla="*/ 0 w 21600"/>
                <a:gd name="T1" fmla="*/ 0 h 21600"/>
                <a:gd name="T2" fmla="*/ 21600 w 21600"/>
                <a:gd name="T3" fmla="*/ 0 h 21600"/>
                <a:gd name="T4" fmla="*/ 21600 w 21600"/>
                <a:gd name="T5" fmla="*/ 21600 h 21600"/>
                <a:gd name="T6" fmla="*/ 0 w 21600"/>
                <a:gd name="T7" fmla="*/ 21600 h 21600"/>
                <a:gd name="T8" fmla="*/ 10800 w 21600"/>
                <a:gd name="T9" fmla="*/ 0 h 21600"/>
                <a:gd name="T10" fmla="*/ 21600 w 21600"/>
                <a:gd name="T11" fmla="*/ 10800 h 21600"/>
                <a:gd name="T12" fmla="*/ 10800 w 21600"/>
                <a:gd name="T13" fmla="*/ 21600 h 21600"/>
                <a:gd name="T14" fmla="*/ 0 w 21600"/>
                <a:gd name="T15" fmla="*/ 10800 h 21600"/>
                <a:gd name="T16" fmla="*/ 1000 w 21600"/>
                <a:gd name="T17" fmla="*/ 1000 h 21600"/>
                <a:gd name="T18" fmla="*/ 20600 w 21600"/>
                <a:gd name="T19" fmla="*/ 2060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0"/>
                  </a:moveTo>
                  <a:lnTo>
                    <a:pt x="21600" y="0"/>
                  </a:lnTo>
                  <a:lnTo>
                    <a:pt x="21600" y="21600"/>
                  </a:lnTo>
                  <a:lnTo>
                    <a:pt x="0" y="21600"/>
                  </a:lnTo>
                  <a:lnTo>
                    <a:pt x="0" y="0"/>
                  </a:lnTo>
                  <a:close/>
                </a:path>
              </a:pathLst>
            </a:custGeom>
            <a:solidFill>
              <a:srgbClr val="996633"/>
            </a:solidFill>
            <a:ln w="9360">
              <a:solidFill>
                <a:srgbClr val="000000"/>
              </a:solidFill>
              <a:miter lim="800000"/>
              <a:headEnd/>
              <a:tailEnd/>
            </a:ln>
            <a:effectLst>
              <a:outerShdw dist="107933" dir="2700000" algn="ctr" rotWithShape="0">
                <a:srgbClr val="808080"/>
              </a:outerShdw>
            </a:effectLst>
          </p:spPr>
          <p:txBody>
            <a:bodyPr wrap="none" anchor="ctr"/>
            <a:lstStyle/>
            <a:p>
              <a:pPr>
                <a:buFont typeface="Arial" charset="0"/>
                <a:buNone/>
                <a:defRPr/>
              </a:pPr>
              <a:endParaRPr lang="cs-CZ">
                <a:latin typeface="Arial" charset="0"/>
              </a:endParaRPr>
            </a:p>
          </p:txBody>
        </p:sp>
        <p:sp>
          <p:nvSpPr>
            <p:cNvPr id="13326" name="AutoShape 14">
              <a:extLst>
                <a:ext uri="{FF2B5EF4-FFF2-40B4-BE49-F238E27FC236}">
                  <a16:creationId xmlns:a16="http://schemas.microsoft.com/office/drawing/2014/main" id="{81EDDA8E-9FE8-3298-ABB3-CABA523F32F1}"/>
                </a:ext>
              </a:extLst>
            </p:cNvPr>
            <p:cNvSpPr>
              <a:spLocks noChangeArrowheads="1"/>
            </p:cNvSpPr>
            <p:nvPr/>
          </p:nvSpPr>
          <p:spPr bwMode="auto">
            <a:xfrm rot="16200000">
              <a:off x="1817" y="1258"/>
              <a:ext cx="355" cy="177"/>
            </a:xfrm>
            <a:custGeom>
              <a:avLst/>
              <a:gdLst>
                <a:gd name="T0" fmla="*/ 0 w 21600"/>
                <a:gd name="T1" fmla="*/ 0 h 21600"/>
                <a:gd name="T2" fmla="*/ 21600 w 21600"/>
                <a:gd name="T3" fmla="*/ 0 h 21600"/>
                <a:gd name="T4" fmla="*/ 21600 w 21600"/>
                <a:gd name="T5" fmla="*/ 21600 h 21600"/>
                <a:gd name="T6" fmla="*/ 0 w 21600"/>
                <a:gd name="T7" fmla="*/ 21600 h 21600"/>
                <a:gd name="T8" fmla="*/ 10800 w 21600"/>
                <a:gd name="T9" fmla="*/ 0 h 21600"/>
                <a:gd name="T10" fmla="*/ 21600 w 21600"/>
                <a:gd name="T11" fmla="*/ 10800 h 21600"/>
                <a:gd name="T12" fmla="*/ 10800 w 21600"/>
                <a:gd name="T13" fmla="*/ 21600 h 21600"/>
                <a:gd name="T14" fmla="*/ 0 w 21600"/>
                <a:gd name="T15" fmla="*/ 10800 h 21600"/>
                <a:gd name="T16" fmla="*/ 1000 w 21600"/>
                <a:gd name="T17" fmla="*/ 1000 h 21600"/>
                <a:gd name="T18" fmla="*/ 20600 w 21600"/>
                <a:gd name="T19" fmla="*/ 2060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0"/>
                  </a:moveTo>
                  <a:lnTo>
                    <a:pt x="21600" y="0"/>
                  </a:lnTo>
                  <a:lnTo>
                    <a:pt x="21600" y="21600"/>
                  </a:lnTo>
                  <a:lnTo>
                    <a:pt x="0" y="21600"/>
                  </a:lnTo>
                  <a:lnTo>
                    <a:pt x="0" y="0"/>
                  </a:lnTo>
                  <a:close/>
                </a:path>
              </a:pathLst>
            </a:custGeom>
            <a:solidFill>
              <a:srgbClr val="996633"/>
            </a:solidFill>
            <a:ln w="9360">
              <a:solidFill>
                <a:srgbClr val="000000"/>
              </a:solidFill>
              <a:miter lim="800000"/>
              <a:headEnd/>
              <a:tailEnd/>
            </a:ln>
            <a:effectLst>
              <a:outerShdw dist="107933" dir="2700000" algn="ctr" rotWithShape="0">
                <a:srgbClr val="808080"/>
              </a:outerShdw>
            </a:effectLst>
          </p:spPr>
          <p:txBody>
            <a:bodyPr wrap="none" anchor="ctr"/>
            <a:lstStyle/>
            <a:p>
              <a:pPr>
                <a:buFont typeface="Arial" charset="0"/>
                <a:buNone/>
                <a:defRPr/>
              </a:pPr>
              <a:endParaRPr lang="cs-CZ">
                <a:latin typeface="Arial" charset="0"/>
              </a:endParaRPr>
            </a:p>
          </p:txBody>
        </p:sp>
        <p:sp>
          <p:nvSpPr>
            <p:cNvPr id="13327" name="AutoShape 15">
              <a:extLst>
                <a:ext uri="{FF2B5EF4-FFF2-40B4-BE49-F238E27FC236}">
                  <a16:creationId xmlns:a16="http://schemas.microsoft.com/office/drawing/2014/main" id="{13857666-05DE-6003-3249-871182085A8D}"/>
                </a:ext>
              </a:extLst>
            </p:cNvPr>
            <p:cNvSpPr>
              <a:spLocks noChangeArrowheads="1"/>
            </p:cNvSpPr>
            <p:nvPr/>
          </p:nvSpPr>
          <p:spPr bwMode="auto">
            <a:xfrm rot="16200000">
              <a:off x="1992" y="1259"/>
              <a:ext cx="355" cy="176"/>
            </a:xfrm>
            <a:custGeom>
              <a:avLst/>
              <a:gdLst>
                <a:gd name="T0" fmla="*/ 0 w 21600"/>
                <a:gd name="T1" fmla="*/ 0 h 21600"/>
                <a:gd name="T2" fmla="*/ 21600 w 21600"/>
                <a:gd name="T3" fmla="*/ 0 h 21600"/>
                <a:gd name="T4" fmla="*/ 21600 w 21600"/>
                <a:gd name="T5" fmla="*/ 21600 h 21600"/>
                <a:gd name="T6" fmla="*/ 0 w 21600"/>
                <a:gd name="T7" fmla="*/ 21600 h 21600"/>
                <a:gd name="T8" fmla="*/ 10800 w 21600"/>
                <a:gd name="T9" fmla="*/ 0 h 21600"/>
                <a:gd name="T10" fmla="*/ 21600 w 21600"/>
                <a:gd name="T11" fmla="*/ 10800 h 21600"/>
                <a:gd name="T12" fmla="*/ 10800 w 21600"/>
                <a:gd name="T13" fmla="*/ 21600 h 21600"/>
                <a:gd name="T14" fmla="*/ 0 w 21600"/>
                <a:gd name="T15" fmla="*/ 10800 h 21600"/>
                <a:gd name="T16" fmla="*/ 1000 w 21600"/>
                <a:gd name="T17" fmla="*/ 1000 h 21600"/>
                <a:gd name="T18" fmla="*/ 20600 w 21600"/>
                <a:gd name="T19" fmla="*/ 2060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0"/>
                  </a:moveTo>
                  <a:lnTo>
                    <a:pt x="21600" y="0"/>
                  </a:lnTo>
                  <a:lnTo>
                    <a:pt x="21600" y="21600"/>
                  </a:lnTo>
                  <a:lnTo>
                    <a:pt x="0" y="21600"/>
                  </a:lnTo>
                  <a:lnTo>
                    <a:pt x="0" y="0"/>
                  </a:lnTo>
                  <a:close/>
                </a:path>
              </a:pathLst>
            </a:custGeom>
            <a:solidFill>
              <a:srgbClr val="996633"/>
            </a:solidFill>
            <a:ln w="9360">
              <a:solidFill>
                <a:srgbClr val="000000"/>
              </a:solidFill>
              <a:miter lim="800000"/>
              <a:headEnd/>
              <a:tailEnd/>
            </a:ln>
            <a:effectLst>
              <a:outerShdw dist="107933" dir="2700000" algn="ctr" rotWithShape="0">
                <a:srgbClr val="808080"/>
              </a:outerShdw>
            </a:effectLst>
          </p:spPr>
          <p:txBody>
            <a:bodyPr wrap="none" anchor="ctr"/>
            <a:lstStyle/>
            <a:p>
              <a:pPr>
                <a:buFont typeface="Arial" charset="0"/>
                <a:buNone/>
                <a:defRPr/>
              </a:pPr>
              <a:endParaRPr lang="cs-CZ">
                <a:latin typeface="Arial" charset="0"/>
              </a:endParaRPr>
            </a:p>
          </p:txBody>
        </p:sp>
      </p:grpSp>
      <p:sp>
        <p:nvSpPr>
          <p:cNvPr id="12300" name="Oval 16">
            <a:extLst>
              <a:ext uri="{FF2B5EF4-FFF2-40B4-BE49-F238E27FC236}">
                <a16:creationId xmlns:a16="http://schemas.microsoft.com/office/drawing/2014/main" id="{C28396EC-91DF-00E2-6295-94F385BD08E9}"/>
              </a:ext>
            </a:extLst>
          </p:cNvPr>
          <p:cNvSpPr>
            <a:spLocks noChangeArrowheads="1"/>
          </p:cNvSpPr>
          <p:nvPr/>
        </p:nvSpPr>
        <p:spPr bwMode="auto">
          <a:xfrm>
            <a:off x="4438651" y="1501776"/>
            <a:ext cx="244475" cy="244475"/>
          </a:xfrm>
          <a:prstGeom prst="ellipse">
            <a:avLst/>
          </a:prstGeom>
          <a:solidFill>
            <a:srgbClr val="FF0000"/>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2301" name="Oval 17">
            <a:extLst>
              <a:ext uri="{FF2B5EF4-FFF2-40B4-BE49-F238E27FC236}">
                <a16:creationId xmlns:a16="http://schemas.microsoft.com/office/drawing/2014/main" id="{6875D369-7FAE-37CA-EAB1-2C8827647F44}"/>
              </a:ext>
            </a:extLst>
          </p:cNvPr>
          <p:cNvSpPr>
            <a:spLocks noChangeArrowheads="1"/>
          </p:cNvSpPr>
          <p:nvPr/>
        </p:nvSpPr>
        <p:spPr bwMode="auto">
          <a:xfrm>
            <a:off x="6600825" y="2276475"/>
            <a:ext cx="196850" cy="196850"/>
          </a:xfrm>
          <a:prstGeom prst="ellipse">
            <a:avLst/>
          </a:prstGeom>
          <a:solidFill>
            <a:srgbClr val="00FF00"/>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2302" name="Oval 18">
            <a:extLst>
              <a:ext uri="{FF2B5EF4-FFF2-40B4-BE49-F238E27FC236}">
                <a16:creationId xmlns:a16="http://schemas.microsoft.com/office/drawing/2014/main" id="{4968E962-D3BE-75BF-2FD0-AC6421C870AC}"/>
              </a:ext>
            </a:extLst>
          </p:cNvPr>
          <p:cNvSpPr>
            <a:spLocks noChangeArrowheads="1"/>
          </p:cNvSpPr>
          <p:nvPr/>
        </p:nvSpPr>
        <p:spPr bwMode="auto">
          <a:xfrm>
            <a:off x="5572125" y="2276475"/>
            <a:ext cx="196850" cy="196850"/>
          </a:xfrm>
          <a:prstGeom prst="ellipse">
            <a:avLst/>
          </a:prstGeom>
          <a:solidFill>
            <a:srgbClr val="00FF00"/>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2303" name="Oval 19">
            <a:extLst>
              <a:ext uri="{FF2B5EF4-FFF2-40B4-BE49-F238E27FC236}">
                <a16:creationId xmlns:a16="http://schemas.microsoft.com/office/drawing/2014/main" id="{85446CF8-8299-A7DD-F484-06269342E133}"/>
              </a:ext>
            </a:extLst>
          </p:cNvPr>
          <p:cNvSpPr>
            <a:spLocks noChangeArrowheads="1"/>
          </p:cNvSpPr>
          <p:nvPr/>
        </p:nvSpPr>
        <p:spPr bwMode="auto">
          <a:xfrm>
            <a:off x="6240463" y="2708275"/>
            <a:ext cx="196850" cy="196850"/>
          </a:xfrm>
          <a:prstGeom prst="ellipse">
            <a:avLst/>
          </a:prstGeom>
          <a:solidFill>
            <a:srgbClr val="00FF00"/>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2304" name="Oval 20">
            <a:extLst>
              <a:ext uri="{FF2B5EF4-FFF2-40B4-BE49-F238E27FC236}">
                <a16:creationId xmlns:a16="http://schemas.microsoft.com/office/drawing/2014/main" id="{5BACF2C9-8B6F-479B-A2CF-1963E608146E}"/>
              </a:ext>
            </a:extLst>
          </p:cNvPr>
          <p:cNvSpPr>
            <a:spLocks noChangeArrowheads="1"/>
          </p:cNvSpPr>
          <p:nvPr/>
        </p:nvSpPr>
        <p:spPr bwMode="auto">
          <a:xfrm>
            <a:off x="5951538" y="2708275"/>
            <a:ext cx="196850" cy="196850"/>
          </a:xfrm>
          <a:prstGeom prst="ellipse">
            <a:avLst/>
          </a:prstGeom>
          <a:solidFill>
            <a:srgbClr val="00FF00"/>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2305" name="Oval 21">
            <a:extLst>
              <a:ext uri="{FF2B5EF4-FFF2-40B4-BE49-F238E27FC236}">
                <a16:creationId xmlns:a16="http://schemas.microsoft.com/office/drawing/2014/main" id="{BA1D9E30-4C21-3F94-53F0-5C56F9C5C474}"/>
              </a:ext>
            </a:extLst>
          </p:cNvPr>
          <p:cNvSpPr>
            <a:spLocks noChangeArrowheads="1"/>
          </p:cNvSpPr>
          <p:nvPr/>
        </p:nvSpPr>
        <p:spPr bwMode="auto">
          <a:xfrm>
            <a:off x="5716588" y="2563813"/>
            <a:ext cx="196850" cy="196850"/>
          </a:xfrm>
          <a:prstGeom prst="ellipse">
            <a:avLst/>
          </a:prstGeom>
          <a:solidFill>
            <a:srgbClr val="00FF00"/>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2306" name="Oval 22">
            <a:extLst>
              <a:ext uri="{FF2B5EF4-FFF2-40B4-BE49-F238E27FC236}">
                <a16:creationId xmlns:a16="http://schemas.microsoft.com/office/drawing/2014/main" id="{AFA247BA-A80D-E107-2BE4-FE14CDC924D3}"/>
              </a:ext>
            </a:extLst>
          </p:cNvPr>
          <p:cNvSpPr>
            <a:spLocks noChangeArrowheads="1"/>
          </p:cNvSpPr>
          <p:nvPr/>
        </p:nvSpPr>
        <p:spPr bwMode="auto">
          <a:xfrm>
            <a:off x="6456363" y="2563813"/>
            <a:ext cx="196850" cy="196850"/>
          </a:xfrm>
          <a:prstGeom prst="ellipse">
            <a:avLst/>
          </a:prstGeom>
          <a:solidFill>
            <a:srgbClr val="00FF00"/>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2307" name="Oval 23">
            <a:extLst>
              <a:ext uri="{FF2B5EF4-FFF2-40B4-BE49-F238E27FC236}">
                <a16:creationId xmlns:a16="http://schemas.microsoft.com/office/drawing/2014/main" id="{3EA4043A-6E0A-8376-5B6F-EFE2739053BB}"/>
              </a:ext>
            </a:extLst>
          </p:cNvPr>
          <p:cNvSpPr>
            <a:spLocks noChangeArrowheads="1"/>
          </p:cNvSpPr>
          <p:nvPr/>
        </p:nvSpPr>
        <p:spPr bwMode="auto">
          <a:xfrm>
            <a:off x="6076951" y="1527176"/>
            <a:ext cx="244475" cy="244475"/>
          </a:xfrm>
          <a:prstGeom prst="ellipse">
            <a:avLst/>
          </a:prstGeom>
          <a:solidFill>
            <a:srgbClr val="FF0000"/>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2308" name="Oval 24">
            <a:extLst>
              <a:ext uri="{FF2B5EF4-FFF2-40B4-BE49-F238E27FC236}">
                <a16:creationId xmlns:a16="http://schemas.microsoft.com/office/drawing/2014/main" id="{379AB031-F63F-D80D-4165-F2106248B3B0}"/>
              </a:ext>
            </a:extLst>
          </p:cNvPr>
          <p:cNvSpPr>
            <a:spLocks noChangeArrowheads="1"/>
          </p:cNvSpPr>
          <p:nvPr/>
        </p:nvSpPr>
        <p:spPr bwMode="auto">
          <a:xfrm>
            <a:off x="3359150" y="1863725"/>
            <a:ext cx="196850" cy="196850"/>
          </a:xfrm>
          <a:prstGeom prst="ellipse">
            <a:avLst/>
          </a:prstGeom>
          <a:solidFill>
            <a:srgbClr val="00FF00"/>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2309" name="Oval 25">
            <a:extLst>
              <a:ext uri="{FF2B5EF4-FFF2-40B4-BE49-F238E27FC236}">
                <a16:creationId xmlns:a16="http://schemas.microsoft.com/office/drawing/2014/main" id="{F9DD971C-DAFE-BF46-E3CB-80860C4F8911}"/>
              </a:ext>
            </a:extLst>
          </p:cNvPr>
          <p:cNvSpPr>
            <a:spLocks noChangeArrowheads="1"/>
          </p:cNvSpPr>
          <p:nvPr/>
        </p:nvSpPr>
        <p:spPr bwMode="auto">
          <a:xfrm>
            <a:off x="3359150" y="2132013"/>
            <a:ext cx="196850" cy="196850"/>
          </a:xfrm>
          <a:prstGeom prst="ellipse">
            <a:avLst/>
          </a:prstGeom>
          <a:solidFill>
            <a:srgbClr val="00FF00"/>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2310" name="Oval 26">
            <a:extLst>
              <a:ext uri="{FF2B5EF4-FFF2-40B4-BE49-F238E27FC236}">
                <a16:creationId xmlns:a16="http://schemas.microsoft.com/office/drawing/2014/main" id="{689C027E-179F-8454-D50D-C604E3EFC705}"/>
              </a:ext>
            </a:extLst>
          </p:cNvPr>
          <p:cNvSpPr>
            <a:spLocks noChangeArrowheads="1"/>
          </p:cNvSpPr>
          <p:nvPr/>
        </p:nvSpPr>
        <p:spPr bwMode="auto">
          <a:xfrm>
            <a:off x="3359150" y="2420938"/>
            <a:ext cx="196850" cy="196850"/>
          </a:xfrm>
          <a:prstGeom prst="ellipse">
            <a:avLst/>
          </a:prstGeom>
          <a:solidFill>
            <a:srgbClr val="00FF00"/>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2311" name="Oval 27">
            <a:extLst>
              <a:ext uri="{FF2B5EF4-FFF2-40B4-BE49-F238E27FC236}">
                <a16:creationId xmlns:a16="http://schemas.microsoft.com/office/drawing/2014/main" id="{FE792279-6F91-66EA-06EE-7954831AA4F6}"/>
              </a:ext>
            </a:extLst>
          </p:cNvPr>
          <p:cNvSpPr>
            <a:spLocks noChangeArrowheads="1"/>
          </p:cNvSpPr>
          <p:nvPr/>
        </p:nvSpPr>
        <p:spPr bwMode="auto">
          <a:xfrm>
            <a:off x="2640013" y="1865313"/>
            <a:ext cx="196850" cy="196850"/>
          </a:xfrm>
          <a:prstGeom prst="ellipse">
            <a:avLst/>
          </a:prstGeom>
          <a:solidFill>
            <a:srgbClr val="00FF00"/>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2312" name="Oval 28">
            <a:extLst>
              <a:ext uri="{FF2B5EF4-FFF2-40B4-BE49-F238E27FC236}">
                <a16:creationId xmlns:a16="http://schemas.microsoft.com/office/drawing/2014/main" id="{F1C0F8D6-8443-1850-D999-2AB404FE4420}"/>
              </a:ext>
            </a:extLst>
          </p:cNvPr>
          <p:cNvSpPr>
            <a:spLocks noChangeArrowheads="1"/>
          </p:cNvSpPr>
          <p:nvPr/>
        </p:nvSpPr>
        <p:spPr bwMode="auto">
          <a:xfrm>
            <a:off x="2640013" y="2132013"/>
            <a:ext cx="196850" cy="196850"/>
          </a:xfrm>
          <a:prstGeom prst="ellipse">
            <a:avLst/>
          </a:prstGeom>
          <a:solidFill>
            <a:srgbClr val="00FF00"/>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2313" name="Oval 29">
            <a:extLst>
              <a:ext uri="{FF2B5EF4-FFF2-40B4-BE49-F238E27FC236}">
                <a16:creationId xmlns:a16="http://schemas.microsoft.com/office/drawing/2014/main" id="{E81A7EFD-9C78-1FF1-8399-D472603DD02B}"/>
              </a:ext>
            </a:extLst>
          </p:cNvPr>
          <p:cNvSpPr>
            <a:spLocks noChangeArrowheads="1"/>
          </p:cNvSpPr>
          <p:nvPr/>
        </p:nvSpPr>
        <p:spPr bwMode="auto">
          <a:xfrm>
            <a:off x="2640013" y="2420938"/>
            <a:ext cx="196850" cy="196850"/>
          </a:xfrm>
          <a:prstGeom prst="ellipse">
            <a:avLst/>
          </a:prstGeom>
          <a:solidFill>
            <a:srgbClr val="00FF00"/>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2314" name="Oval 30">
            <a:extLst>
              <a:ext uri="{FF2B5EF4-FFF2-40B4-BE49-F238E27FC236}">
                <a16:creationId xmlns:a16="http://schemas.microsoft.com/office/drawing/2014/main" id="{58927FD8-E464-4D05-271B-7594CC01CF3A}"/>
              </a:ext>
            </a:extLst>
          </p:cNvPr>
          <p:cNvSpPr>
            <a:spLocks noChangeArrowheads="1"/>
          </p:cNvSpPr>
          <p:nvPr/>
        </p:nvSpPr>
        <p:spPr bwMode="auto">
          <a:xfrm>
            <a:off x="3719513" y="1916113"/>
            <a:ext cx="196850" cy="196850"/>
          </a:xfrm>
          <a:prstGeom prst="ellipse">
            <a:avLst/>
          </a:prstGeom>
          <a:solidFill>
            <a:srgbClr val="00FF00"/>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2315" name="Oval 31">
            <a:extLst>
              <a:ext uri="{FF2B5EF4-FFF2-40B4-BE49-F238E27FC236}">
                <a16:creationId xmlns:a16="http://schemas.microsoft.com/office/drawing/2014/main" id="{7AB30B7D-9707-442A-E81C-DD823AE0F07D}"/>
              </a:ext>
            </a:extLst>
          </p:cNvPr>
          <p:cNvSpPr>
            <a:spLocks noChangeArrowheads="1"/>
          </p:cNvSpPr>
          <p:nvPr/>
        </p:nvSpPr>
        <p:spPr bwMode="auto">
          <a:xfrm>
            <a:off x="3719513" y="2132013"/>
            <a:ext cx="196850" cy="196850"/>
          </a:xfrm>
          <a:prstGeom prst="ellipse">
            <a:avLst/>
          </a:prstGeom>
          <a:solidFill>
            <a:srgbClr val="00FF00"/>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2316" name="Oval 32">
            <a:extLst>
              <a:ext uri="{FF2B5EF4-FFF2-40B4-BE49-F238E27FC236}">
                <a16:creationId xmlns:a16="http://schemas.microsoft.com/office/drawing/2014/main" id="{1203B592-9D97-62CD-F573-22282F1DF865}"/>
              </a:ext>
            </a:extLst>
          </p:cNvPr>
          <p:cNvSpPr>
            <a:spLocks noChangeArrowheads="1"/>
          </p:cNvSpPr>
          <p:nvPr/>
        </p:nvSpPr>
        <p:spPr bwMode="auto">
          <a:xfrm>
            <a:off x="5211763" y="1916113"/>
            <a:ext cx="196850" cy="196850"/>
          </a:xfrm>
          <a:prstGeom prst="ellipse">
            <a:avLst/>
          </a:prstGeom>
          <a:solidFill>
            <a:srgbClr val="00FF00"/>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2317" name="Oval 33">
            <a:extLst>
              <a:ext uri="{FF2B5EF4-FFF2-40B4-BE49-F238E27FC236}">
                <a16:creationId xmlns:a16="http://schemas.microsoft.com/office/drawing/2014/main" id="{7BBDA361-C8A7-E114-067B-3A7B394BBE0C}"/>
              </a:ext>
            </a:extLst>
          </p:cNvPr>
          <p:cNvSpPr>
            <a:spLocks noChangeArrowheads="1"/>
          </p:cNvSpPr>
          <p:nvPr/>
        </p:nvSpPr>
        <p:spPr bwMode="auto">
          <a:xfrm>
            <a:off x="5211763" y="2132013"/>
            <a:ext cx="196850" cy="196850"/>
          </a:xfrm>
          <a:prstGeom prst="ellipse">
            <a:avLst/>
          </a:prstGeom>
          <a:solidFill>
            <a:srgbClr val="00FF00"/>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2318" name="Oval 34">
            <a:extLst>
              <a:ext uri="{FF2B5EF4-FFF2-40B4-BE49-F238E27FC236}">
                <a16:creationId xmlns:a16="http://schemas.microsoft.com/office/drawing/2014/main" id="{35043087-47AC-604C-2192-F35FFF2306FD}"/>
              </a:ext>
            </a:extLst>
          </p:cNvPr>
          <p:cNvSpPr>
            <a:spLocks noChangeArrowheads="1"/>
          </p:cNvSpPr>
          <p:nvPr/>
        </p:nvSpPr>
        <p:spPr bwMode="auto">
          <a:xfrm>
            <a:off x="4295775" y="2492375"/>
            <a:ext cx="196850" cy="196850"/>
          </a:xfrm>
          <a:prstGeom prst="ellipse">
            <a:avLst/>
          </a:prstGeom>
          <a:solidFill>
            <a:srgbClr val="00FF00"/>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2319" name="Oval 35">
            <a:extLst>
              <a:ext uri="{FF2B5EF4-FFF2-40B4-BE49-F238E27FC236}">
                <a16:creationId xmlns:a16="http://schemas.microsoft.com/office/drawing/2014/main" id="{9E73F125-F93A-4DC9-5720-7EACD61AC44B}"/>
              </a:ext>
            </a:extLst>
          </p:cNvPr>
          <p:cNvSpPr>
            <a:spLocks noChangeArrowheads="1"/>
          </p:cNvSpPr>
          <p:nvPr/>
        </p:nvSpPr>
        <p:spPr bwMode="auto">
          <a:xfrm>
            <a:off x="4006850" y="2492375"/>
            <a:ext cx="196850" cy="196850"/>
          </a:xfrm>
          <a:prstGeom prst="ellipse">
            <a:avLst/>
          </a:prstGeom>
          <a:solidFill>
            <a:srgbClr val="00FF00"/>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2320" name="Oval 36">
            <a:extLst>
              <a:ext uri="{FF2B5EF4-FFF2-40B4-BE49-F238E27FC236}">
                <a16:creationId xmlns:a16="http://schemas.microsoft.com/office/drawing/2014/main" id="{9D683EAA-4A97-263D-A183-94FD3D3A7613}"/>
              </a:ext>
            </a:extLst>
          </p:cNvPr>
          <p:cNvSpPr>
            <a:spLocks noChangeArrowheads="1"/>
          </p:cNvSpPr>
          <p:nvPr/>
        </p:nvSpPr>
        <p:spPr bwMode="auto">
          <a:xfrm>
            <a:off x="4872038" y="2492375"/>
            <a:ext cx="196850" cy="196850"/>
          </a:xfrm>
          <a:prstGeom prst="ellipse">
            <a:avLst/>
          </a:prstGeom>
          <a:solidFill>
            <a:srgbClr val="00FF00"/>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2321" name="Oval 37">
            <a:extLst>
              <a:ext uri="{FF2B5EF4-FFF2-40B4-BE49-F238E27FC236}">
                <a16:creationId xmlns:a16="http://schemas.microsoft.com/office/drawing/2014/main" id="{9B1D3713-40C3-9C21-A7E5-467BEA41F0F6}"/>
              </a:ext>
            </a:extLst>
          </p:cNvPr>
          <p:cNvSpPr>
            <a:spLocks noChangeArrowheads="1"/>
          </p:cNvSpPr>
          <p:nvPr/>
        </p:nvSpPr>
        <p:spPr bwMode="auto">
          <a:xfrm>
            <a:off x="4583113" y="2492375"/>
            <a:ext cx="196850" cy="196850"/>
          </a:xfrm>
          <a:prstGeom prst="ellipse">
            <a:avLst/>
          </a:prstGeom>
          <a:solidFill>
            <a:srgbClr val="00FF00"/>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2322" name="Oval 38">
            <a:extLst>
              <a:ext uri="{FF2B5EF4-FFF2-40B4-BE49-F238E27FC236}">
                <a16:creationId xmlns:a16="http://schemas.microsoft.com/office/drawing/2014/main" id="{9C329BD9-F4CB-1A84-B61F-920A3CC1C023}"/>
              </a:ext>
            </a:extLst>
          </p:cNvPr>
          <p:cNvSpPr>
            <a:spLocks noChangeArrowheads="1"/>
          </p:cNvSpPr>
          <p:nvPr/>
        </p:nvSpPr>
        <p:spPr bwMode="auto">
          <a:xfrm>
            <a:off x="4852988" y="1574800"/>
            <a:ext cx="196850" cy="196850"/>
          </a:xfrm>
          <a:prstGeom prst="ellipse">
            <a:avLst/>
          </a:prstGeom>
          <a:solidFill>
            <a:srgbClr val="00FF00"/>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2323" name="Oval 39">
            <a:extLst>
              <a:ext uri="{FF2B5EF4-FFF2-40B4-BE49-F238E27FC236}">
                <a16:creationId xmlns:a16="http://schemas.microsoft.com/office/drawing/2014/main" id="{92034305-AA69-5F3D-DA2E-6556626FD445}"/>
              </a:ext>
            </a:extLst>
          </p:cNvPr>
          <p:cNvSpPr>
            <a:spLocks noChangeArrowheads="1"/>
          </p:cNvSpPr>
          <p:nvPr/>
        </p:nvSpPr>
        <p:spPr bwMode="auto">
          <a:xfrm>
            <a:off x="3987800" y="1574800"/>
            <a:ext cx="196850" cy="196850"/>
          </a:xfrm>
          <a:prstGeom prst="ellipse">
            <a:avLst/>
          </a:prstGeom>
          <a:solidFill>
            <a:srgbClr val="00FF00"/>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3352" name="AutoShape 40">
            <a:extLst>
              <a:ext uri="{FF2B5EF4-FFF2-40B4-BE49-F238E27FC236}">
                <a16:creationId xmlns:a16="http://schemas.microsoft.com/office/drawing/2014/main" id="{D9DAC10D-560F-C525-209F-71A138859A11}"/>
              </a:ext>
            </a:extLst>
          </p:cNvPr>
          <p:cNvSpPr>
            <a:spLocks noChangeArrowheads="1"/>
          </p:cNvSpPr>
          <p:nvPr/>
        </p:nvSpPr>
        <p:spPr bwMode="auto">
          <a:xfrm rot="5400000">
            <a:off x="4323557" y="4490244"/>
            <a:ext cx="539750" cy="252413"/>
          </a:xfrm>
          <a:custGeom>
            <a:avLst/>
            <a:gdLst>
              <a:gd name="T0" fmla="*/ 0 w 21600"/>
              <a:gd name="T1" fmla="*/ 0 h 21600"/>
              <a:gd name="T2" fmla="*/ 21600 w 21600"/>
              <a:gd name="T3" fmla="*/ 0 h 21600"/>
              <a:gd name="T4" fmla="*/ 21600 w 21600"/>
              <a:gd name="T5" fmla="*/ 21600 h 21600"/>
              <a:gd name="T6" fmla="*/ 0 w 21600"/>
              <a:gd name="T7" fmla="*/ 21600 h 21600"/>
              <a:gd name="T8" fmla="*/ 10800 w 21600"/>
              <a:gd name="T9" fmla="*/ 0 h 21600"/>
              <a:gd name="T10" fmla="*/ 21600 w 21600"/>
              <a:gd name="T11" fmla="*/ 10800 h 21600"/>
              <a:gd name="T12" fmla="*/ 10800 w 21600"/>
              <a:gd name="T13" fmla="*/ 21600 h 21600"/>
              <a:gd name="T14" fmla="*/ 0 w 21600"/>
              <a:gd name="T15" fmla="*/ 10800 h 21600"/>
              <a:gd name="T16" fmla="*/ 1000 w 21600"/>
              <a:gd name="T17" fmla="*/ 1000 h 21600"/>
              <a:gd name="T18" fmla="*/ 20600 w 21600"/>
              <a:gd name="T19" fmla="*/ 2060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0"/>
                </a:moveTo>
                <a:lnTo>
                  <a:pt x="21600" y="0"/>
                </a:lnTo>
                <a:lnTo>
                  <a:pt x="21600" y="21600"/>
                </a:lnTo>
                <a:lnTo>
                  <a:pt x="0" y="21600"/>
                </a:lnTo>
                <a:lnTo>
                  <a:pt x="0" y="0"/>
                </a:lnTo>
                <a:close/>
              </a:path>
            </a:pathLst>
          </a:custGeom>
          <a:solidFill>
            <a:srgbClr val="996633"/>
          </a:solidFill>
          <a:ln w="9360">
            <a:solidFill>
              <a:srgbClr val="000000"/>
            </a:solidFill>
            <a:miter lim="800000"/>
            <a:headEnd/>
            <a:tailEnd/>
          </a:ln>
          <a:effectLst>
            <a:outerShdw dist="107933" dir="2700000" algn="ctr" rotWithShape="0">
              <a:srgbClr val="808080"/>
            </a:outerShdw>
          </a:effectLst>
        </p:spPr>
        <p:txBody>
          <a:bodyPr wrap="none" anchor="ctr"/>
          <a:lstStyle/>
          <a:p>
            <a:pPr>
              <a:buFont typeface="Arial" charset="0"/>
              <a:buNone/>
              <a:defRPr/>
            </a:pPr>
            <a:endParaRPr lang="cs-CZ">
              <a:latin typeface="Arial" charset="0"/>
            </a:endParaRPr>
          </a:p>
        </p:txBody>
      </p:sp>
      <p:sp>
        <p:nvSpPr>
          <p:cNvPr id="12325" name="Oval 41">
            <a:extLst>
              <a:ext uri="{FF2B5EF4-FFF2-40B4-BE49-F238E27FC236}">
                <a16:creationId xmlns:a16="http://schemas.microsoft.com/office/drawing/2014/main" id="{0F156D2E-A46F-D64D-05C5-F191E52B8394}"/>
              </a:ext>
            </a:extLst>
          </p:cNvPr>
          <p:cNvSpPr>
            <a:spLocks noChangeArrowheads="1"/>
          </p:cNvSpPr>
          <p:nvPr/>
        </p:nvSpPr>
        <p:spPr bwMode="auto">
          <a:xfrm>
            <a:off x="4767263" y="4454526"/>
            <a:ext cx="144462" cy="144463"/>
          </a:xfrm>
          <a:prstGeom prst="ellipse">
            <a:avLst/>
          </a:prstGeom>
          <a:solidFill>
            <a:srgbClr val="00FF00"/>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2326" name="Oval 42">
            <a:extLst>
              <a:ext uri="{FF2B5EF4-FFF2-40B4-BE49-F238E27FC236}">
                <a16:creationId xmlns:a16="http://schemas.microsoft.com/office/drawing/2014/main" id="{5E523024-89C8-D040-A41E-5703D4878660}"/>
              </a:ext>
            </a:extLst>
          </p:cNvPr>
          <p:cNvSpPr>
            <a:spLocks noChangeArrowheads="1"/>
          </p:cNvSpPr>
          <p:nvPr/>
        </p:nvSpPr>
        <p:spPr bwMode="auto">
          <a:xfrm>
            <a:off x="4765676" y="4670426"/>
            <a:ext cx="144463" cy="144463"/>
          </a:xfrm>
          <a:prstGeom prst="ellipse">
            <a:avLst/>
          </a:prstGeom>
          <a:solidFill>
            <a:srgbClr val="00FF00"/>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2327" name="Oval 43">
            <a:extLst>
              <a:ext uri="{FF2B5EF4-FFF2-40B4-BE49-F238E27FC236}">
                <a16:creationId xmlns:a16="http://schemas.microsoft.com/office/drawing/2014/main" id="{BF719EAA-A6A0-3D33-CB49-C81E379DB7C8}"/>
              </a:ext>
            </a:extLst>
          </p:cNvPr>
          <p:cNvSpPr>
            <a:spLocks noChangeArrowheads="1"/>
          </p:cNvSpPr>
          <p:nvPr/>
        </p:nvSpPr>
        <p:spPr bwMode="auto">
          <a:xfrm>
            <a:off x="4262438" y="4454526"/>
            <a:ext cx="144462" cy="144463"/>
          </a:xfrm>
          <a:prstGeom prst="ellipse">
            <a:avLst/>
          </a:prstGeom>
          <a:solidFill>
            <a:srgbClr val="00FF00"/>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2328" name="Oval 44">
            <a:extLst>
              <a:ext uri="{FF2B5EF4-FFF2-40B4-BE49-F238E27FC236}">
                <a16:creationId xmlns:a16="http://schemas.microsoft.com/office/drawing/2014/main" id="{F6067BA1-4826-B0A9-F7A2-4B633A1CF9C6}"/>
              </a:ext>
            </a:extLst>
          </p:cNvPr>
          <p:cNvSpPr>
            <a:spLocks noChangeArrowheads="1"/>
          </p:cNvSpPr>
          <p:nvPr/>
        </p:nvSpPr>
        <p:spPr bwMode="auto">
          <a:xfrm>
            <a:off x="4262438" y="4670426"/>
            <a:ext cx="144462" cy="144463"/>
          </a:xfrm>
          <a:prstGeom prst="ellipse">
            <a:avLst/>
          </a:prstGeom>
          <a:solidFill>
            <a:srgbClr val="00FF00"/>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2329" name="Oval 45">
            <a:extLst>
              <a:ext uri="{FF2B5EF4-FFF2-40B4-BE49-F238E27FC236}">
                <a16:creationId xmlns:a16="http://schemas.microsoft.com/office/drawing/2014/main" id="{5E16FCE9-4967-CB5C-1836-6575ADDE042E}"/>
              </a:ext>
            </a:extLst>
          </p:cNvPr>
          <p:cNvSpPr>
            <a:spLocks noChangeArrowheads="1"/>
          </p:cNvSpPr>
          <p:nvPr/>
        </p:nvSpPr>
        <p:spPr bwMode="auto">
          <a:xfrm>
            <a:off x="4511676" y="4957763"/>
            <a:ext cx="144463" cy="144462"/>
          </a:xfrm>
          <a:prstGeom prst="ellipse">
            <a:avLst/>
          </a:prstGeom>
          <a:solidFill>
            <a:srgbClr val="00FF00"/>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2330" name="Oval 46">
            <a:extLst>
              <a:ext uri="{FF2B5EF4-FFF2-40B4-BE49-F238E27FC236}">
                <a16:creationId xmlns:a16="http://schemas.microsoft.com/office/drawing/2014/main" id="{C165AD9E-6892-7DA1-D733-53E1B537D91E}"/>
              </a:ext>
            </a:extLst>
          </p:cNvPr>
          <p:cNvSpPr>
            <a:spLocks noChangeArrowheads="1"/>
          </p:cNvSpPr>
          <p:nvPr/>
        </p:nvSpPr>
        <p:spPr bwMode="auto">
          <a:xfrm>
            <a:off x="4478338" y="4165601"/>
            <a:ext cx="144462" cy="144463"/>
          </a:xfrm>
          <a:prstGeom prst="ellipse">
            <a:avLst/>
          </a:prstGeom>
          <a:solidFill>
            <a:srgbClr val="FF0000"/>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3359" name="AutoShape 47">
            <a:extLst>
              <a:ext uri="{FF2B5EF4-FFF2-40B4-BE49-F238E27FC236}">
                <a16:creationId xmlns:a16="http://schemas.microsoft.com/office/drawing/2014/main" id="{59CF3E66-A23C-095E-AA2C-C9E9162CEC32}"/>
              </a:ext>
            </a:extLst>
          </p:cNvPr>
          <p:cNvSpPr>
            <a:spLocks noChangeArrowheads="1"/>
          </p:cNvSpPr>
          <p:nvPr/>
        </p:nvSpPr>
        <p:spPr bwMode="auto">
          <a:xfrm rot="5400000">
            <a:off x="4323557" y="5569744"/>
            <a:ext cx="539750" cy="252413"/>
          </a:xfrm>
          <a:custGeom>
            <a:avLst/>
            <a:gdLst>
              <a:gd name="T0" fmla="*/ 0 w 21600"/>
              <a:gd name="T1" fmla="*/ 0 h 21600"/>
              <a:gd name="T2" fmla="*/ 21600 w 21600"/>
              <a:gd name="T3" fmla="*/ 0 h 21600"/>
              <a:gd name="T4" fmla="*/ 21600 w 21600"/>
              <a:gd name="T5" fmla="*/ 21600 h 21600"/>
              <a:gd name="T6" fmla="*/ 0 w 21600"/>
              <a:gd name="T7" fmla="*/ 21600 h 21600"/>
              <a:gd name="T8" fmla="*/ 10800 w 21600"/>
              <a:gd name="T9" fmla="*/ 0 h 21600"/>
              <a:gd name="T10" fmla="*/ 21600 w 21600"/>
              <a:gd name="T11" fmla="*/ 10800 h 21600"/>
              <a:gd name="T12" fmla="*/ 10800 w 21600"/>
              <a:gd name="T13" fmla="*/ 21600 h 21600"/>
              <a:gd name="T14" fmla="*/ 0 w 21600"/>
              <a:gd name="T15" fmla="*/ 10800 h 21600"/>
              <a:gd name="T16" fmla="*/ 1000 w 21600"/>
              <a:gd name="T17" fmla="*/ 1000 h 21600"/>
              <a:gd name="T18" fmla="*/ 20600 w 21600"/>
              <a:gd name="T19" fmla="*/ 2060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0"/>
                </a:moveTo>
                <a:lnTo>
                  <a:pt x="21600" y="0"/>
                </a:lnTo>
                <a:lnTo>
                  <a:pt x="21600" y="21600"/>
                </a:lnTo>
                <a:lnTo>
                  <a:pt x="0" y="21600"/>
                </a:lnTo>
                <a:lnTo>
                  <a:pt x="0" y="0"/>
                </a:lnTo>
                <a:close/>
              </a:path>
            </a:pathLst>
          </a:custGeom>
          <a:solidFill>
            <a:srgbClr val="996633"/>
          </a:solidFill>
          <a:ln w="9360">
            <a:solidFill>
              <a:srgbClr val="000000"/>
            </a:solidFill>
            <a:miter lim="800000"/>
            <a:headEnd/>
            <a:tailEnd/>
          </a:ln>
          <a:effectLst>
            <a:outerShdw dist="107933" dir="2700000" algn="ctr" rotWithShape="0">
              <a:srgbClr val="808080"/>
            </a:outerShdw>
          </a:effectLst>
        </p:spPr>
        <p:txBody>
          <a:bodyPr wrap="none" anchor="ctr"/>
          <a:lstStyle/>
          <a:p>
            <a:pPr>
              <a:buFont typeface="Arial" charset="0"/>
              <a:buNone/>
              <a:defRPr/>
            </a:pPr>
            <a:endParaRPr lang="cs-CZ">
              <a:latin typeface="Arial" charset="0"/>
            </a:endParaRPr>
          </a:p>
        </p:txBody>
      </p:sp>
      <p:sp>
        <p:nvSpPr>
          <p:cNvPr id="12332" name="Oval 48">
            <a:extLst>
              <a:ext uri="{FF2B5EF4-FFF2-40B4-BE49-F238E27FC236}">
                <a16:creationId xmlns:a16="http://schemas.microsoft.com/office/drawing/2014/main" id="{38AF4C32-3F15-6356-17E5-FA6262077571}"/>
              </a:ext>
            </a:extLst>
          </p:cNvPr>
          <p:cNvSpPr>
            <a:spLocks noChangeArrowheads="1"/>
          </p:cNvSpPr>
          <p:nvPr/>
        </p:nvSpPr>
        <p:spPr bwMode="auto">
          <a:xfrm>
            <a:off x="4767263" y="5534026"/>
            <a:ext cx="144462" cy="144463"/>
          </a:xfrm>
          <a:prstGeom prst="ellipse">
            <a:avLst/>
          </a:prstGeom>
          <a:solidFill>
            <a:srgbClr val="00FF00"/>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2333" name="Oval 49">
            <a:extLst>
              <a:ext uri="{FF2B5EF4-FFF2-40B4-BE49-F238E27FC236}">
                <a16:creationId xmlns:a16="http://schemas.microsoft.com/office/drawing/2014/main" id="{A78696E0-8F69-9C64-0829-34E4AD45FFD1}"/>
              </a:ext>
            </a:extLst>
          </p:cNvPr>
          <p:cNvSpPr>
            <a:spLocks noChangeArrowheads="1"/>
          </p:cNvSpPr>
          <p:nvPr/>
        </p:nvSpPr>
        <p:spPr bwMode="auto">
          <a:xfrm>
            <a:off x="4765676" y="5749926"/>
            <a:ext cx="144463" cy="144463"/>
          </a:xfrm>
          <a:prstGeom prst="ellipse">
            <a:avLst/>
          </a:prstGeom>
          <a:solidFill>
            <a:srgbClr val="00FF00"/>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2334" name="Oval 50">
            <a:extLst>
              <a:ext uri="{FF2B5EF4-FFF2-40B4-BE49-F238E27FC236}">
                <a16:creationId xmlns:a16="http://schemas.microsoft.com/office/drawing/2014/main" id="{6455D390-324C-502E-4915-32B30F518E61}"/>
              </a:ext>
            </a:extLst>
          </p:cNvPr>
          <p:cNvSpPr>
            <a:spLocks noChangeArrowheads="1"/>
          </p:cNvSpPr>
          <p:nvPr/>
        </p:nvSpPr>
        <p:spPr bwMode="auto">
          <a:xfrm>
            <a:off x="4262438" y="5534026"/>
            <a:ext cx="144462" cy="144463"/>
          </a:xfrm>
          <a:prstGeom prst="ellipse">
            <a:avLst/>
          </a:prstGeom>
          <a:solidFill>
            <a:srgbClr val="00FF00"/>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2335" name="Oval 51">
            <a:extLst>
              <a:ext uri="{FF2B5EF4-FFF2-40B4-BE49-F238E27FC236}">
                <a16:creationId xmlns:a16="http://schemas.microsoft.com/office/drawing/2014/main" id="{F1F435E7-E053-1E56-138D-12D31590BAFF}"/>
              </a:ext>
            </a:extLst>
          </p:cNvPr>
          <p:cNvSpPr>
            <a:spLocks noChangeArrowheads="1"/>
          </p:cNvSpPr>
          <p:nvPr/>
        </p:nvSpPr>
        <p:spPr bwMode="auto">
          <a:xfrm>
            <a:off x="4262438" y="5749926"/>
            <a:ext cx="144462" cy="144463"/>
          </a:xfrm>
          <a:prstGeom prst="ellipse">
            <a:avLst/>
          </a:prstGeom>
          <a:solidFill>
            <a:srgbClr val="00FF00"/>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2336" name="Oval 52">
            <a:extLst>
              <a:ext uri="{FF2B5EF4-FFF2-40B4-BE49-F238E27FC236}">
                <a16:creationId xmlns:a16="http://schemas.microsoft.com/office/drawing/2014/main" id="{CDCB81C1-C7C5-99B5-8075-3967D0C29843}"/>
              </a:ext>
            </a:extLst>
          </p:cNvPr>
          <p:cNvSpPr>
            <a:spLocks noChangeArrowheads="1"/>
          </p:cNvSpPr>
          <p:nvPr/>
        </p:nvSpPr>
        <p:spPr bwMode="auto">
          <a:xfrm>
            <a:off x="4511676" y="6037263"/>
            <a:ext cx="144463" cy="144462"/>
          </a:xfrm>
          <a:prstGeom prst="ellipse">
            <a:avLst/>
          </a:prstGeom>
          <a:solidFill>
            <a:srgbClr val="00FF00"/>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2337" name="Oval 53">
            <a:extLst>
              <a:ext uri="{FF2B5EF4-FFF2-40B4-BE49-F238E27FC236}">
                <a16:creationId xmlns:a16="http://schemas.microsoft.com/office/drawing/2014/main" id="{809A6CB3-5029-EC38-2312-8EF0F0E0042E}"/>
              </a:ext>
            </a:extLst>
          </p:cNvPr>
          <p:cNvSpPr>
            <a:spLocks noChangeArrowheads="1"/>
          </p:cNvSpPr>
          <p:nvPr/>
        </p:nvSpPr>
        <p:spPr bwMode="auto">
          <a:xfrm>
            <a:off x="4478338" y="5245101"/>
            <a:ext cx="144462" cy="144463"/>
          </a:xfrm>
          <a:prstGeom prst="ellipse">
            <a:avLst/>
          </a:prstGeom>
          <a:solidFill>
            <a:srgbClr val="FF0000"/>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3366" name="AutoShape 54">
            <a:extLst>
              <a:ext uri="{FF2B5EF4-FFF2-40B4-BE49-F238E27FC236}">
                <a16:creationId xmlns:a16="http://schemas.microsoft.com/office/drawing/2014/main" id="{8A88F43D-01F6-2B42-B6A4-874FA088D610}"/>
              </a:ext>
            </a:extLst>
          </p:cNvPr>
          <p:cNvSpPr>
            <a:spLocks noChangeArrowheads="1"/>
          </p:cNvSpPr>
          <p:nvPr/>
        </p:nvSpPr>
        <p:spPr bwMode="auto">
          <a:xfrm rot="4200000">
            <a:off x="5101432" y="4412457"/>
            <a:ext cx="539750" cy="252413"/>
          </a:xfrm>
          <a:custGeom>
            <a:avLst/>
            <a:gdLst>
              <a:gd name="T0" fmla="*/ 0 w 21600"/>
              <a:gd name="T1" fmla="*/ 0 h 21600"/>
              <a:gd name="T2" fmla="*/ 21600 w 21600"/>
              <a:gd name="T3" fmla="*/ 0 h 21600"/>
              <a:gd name="T4" fmla="*/ 21600 w 21600"/>
              <a:gd name="T5" fmla="*/ 21600 h 21600"/>
              <a:gd name="T6" fmla="*/ 0 w 21600"/>
              <a:gd name="T7" fmla="*/ 21600 h 21600"/>
              <a:gd name="T8" fmla="*/ 10800 w 21600"/>
              <a:gd name="T9" fmla="*/ 0 h 21600"/>
              <a:gd name="T10" fmla="*/ 21600 w 21600"/>
              <a:gd name="T11" fmla="*/ 10800 h 21600"/>
              <a:gd name="T12" fmla="*/ 10800 w 21600"/>
              <a:gd name="T13" fmla="*/ 21600 h 21600"/>
              <a:gd name="T14" fmla="*/ 0 w 21600"/>
              <a:gd name="T15" fmla="*/ 10800 h 21600"/>
              <a:gd name="T16" fmla="*/ 1000 w 21600"/>
              <a:gd name="T17" fmla="*/ 1000 h 21600"/>
              <a:gd name="T18" fmla="*/ 20600 w 21600"/>
              <a:gd name="T19" fmla="*/ 2060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0"/>
                </a:moveTo>
                <a:lnTo>
                  <a:pt x="21600" y="0"/>
                </a:lnTo>
                <a:lnTo>
                  <a:pt x="21600" y="21600"/>
                </a:lnTo>
                <a:lnTo>
                  <a:pt x="0" y="21600"/>
                </a:lnTo>
                <a:lnTo>
                  <a:pt x="0" y="0"/>
                </a:lnTo>
                <a:close/>
              </a:path>
            </a:pathLst>
          </a:custGeom>
          <a:solidFill>
            <a:srgbClr val="996633"/>
          </a:solidFill>
          <a:ln w="9360">
            <a:solidFill>
              <a:srgbClr val="000000"/>
            </a:solidFill>
            <a:miter lim="800000"/>
            <a:headEnd/>
            <a:tailEnd/>
          </a:ln>
          <a:effectLst>
            <a:outerShdw dist="107933" dir="2700000" algn="ctr" rotWithShape="0">
              <a:srgbClr val="808080"/>
            </a:outerShdw>
          </a:effectLst>
        </p:spPr>
        <p:txBody>
          <a:bodyPr wrap="none" anchor="ctr"/>
          <a:lstStyle/>
          <a:p>
            <a:pPr>
              <a:buFont typeface="Arial" charset="0"/>
              <a:buNone/>
              <a:defRPr/>
            </a:pPr>
            <a:endParaRPr lang="cs-CZ">
              <a:latin typeface="Arial" charset="0"/>
            </a:endParaRPr>
          </a:p>
        </p:txBody>
      </p:sp>
      <p:sp>
        <p:nvSpPr>
          <p:cNvPr id="12339" name="Oval 55">
            <a:extLst>
              <a:ext uri="{FF2B5EF4-FFF2-40B4-BE49-F238E27FC236}">
                <a16:creationId xmlns:a16="http://schemas.microsoft.com/office/drawing/2014/main" id="{0E933658-7F93-69EA-6609-1A54C05A86AF}"/>
              </a:ext>
            </a:extLst>
          </p:cNvPr>
          <p:cNvSpPr>
            <a:spLocks noChangeArrowheads="1"/>
          </p:cNvSpPr>
          <p:nvPr/>
        </p:nvSpPr>
        <p:spPr bwMode="auto">
          <a:xfrm rot="20400000">
            <a:off x="5499101" y="4305301"/>
            <a:ext cx="144463" cy="144463"/>
          </a:xfrm>
          <a:prstGeom prst="ellipse">
            <a:avLst/>
          </a:prstGeom>
          <a:solidFill>
            <a:srgbClr val="00FF00"/>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2340" name="Oval 56">
            <a:extLst>
              <a:ext uri="{FF2B5EF4-FFF2-40B4-BE49-F238E27FC236}">
                <a16:creationId xmlns:a16="http://schemas.microsoft.com/office/drawing/2014/main" id="{E3CA4961-D1D9-61F9-5630-D62BAE94349F}"/>
              </a:ext>
            </a:extLst>
          </p:cNvPr>
          <p:cNvSpPr>
            <a:spLocks noChangeArrowheads="1"/>
          </p:cNvSpPr>
          <p:nvPr/>
        </p:nvSpPr>
        <p:spPr bwMode="auto">
          <a:xfrm rot="20400000">
            <a:off x="5568951" y="4510088"/>
            <a:ext cx="144463" cy="144462"/>
          </a:xfrm>
          <a:prstGeom prst="ellipse">
            <a:avLst/>
          </a:prstGeom>
          <a:solidFill>
            <a:srgbClr val="00FF00"/>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2341" name="Oval 57">
            <a:extLst>
              <a:ext uri="{FF2B5EF4-FFF2-40B4-BE49-F238E27FC236}">
                <a16:creationId xmlns:a16="http://schemas.microsoft.com/office/drawing/2014/main" id="{5453B139-55C7-81D2-C227-C8F7E26DCAB6}"/>
              </a:ext>
            </a:extLst>
          </p:cNvPr>
          <p:cNvSpPr>
            <a:spLocks noChangeArrowheads="1"/>
          </p:cNvSpPr>
          <p:nvPr/>
        </p:nvSpPr>
        <p:spPr bwMode="auto">
          <a:xfrm rot="20400000">
            <a:off x="5022851" y="4473576"/>
            <a:ext cx="144463" cy="144463"/>
          </a:xfrm>
          <a:prstGeom prst="ellipse">
            <a:avLst/>
          </a:prstGeom>
          <a:solidFill>
            <a:srgbClr val="00FF00"/>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2342" name="Oval 58">
            <a:extLst>
              <a:ext uri="{FF2B5EF4-FFF2-40B4-BE49-F238E27FC236}">
                <a16:creationId xmlns:a16="http://schemas.microsoft.com/office/drawing/2014/main" id="{F8AF5290-8FB6-0E9B-CBD5-440C194751A6}"/>
              </a:ext>
            </a:extLst>
          </p:cNvPr>
          <p:cNvSpPr>
            <a:spLocks noChangeArrowheads="1"/>
          </p:cNvSpPr>
          <p:nvPr/>
        </p:nvSpPr>
        <p:spPr bwMode="auto">
          <a:xfrm rot="20400000">
            <a:off x="5095876" y="4678363"/>
            <a:ext cx="144463" cy="144462"/>
          </a:xfrm>
          <a:prstGeom prst="ellipse">
            <a:avLst/>
          </a:prstGeom>
          <a:solidFill>
            <a:srgbClr val="00FF00"/>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2343" name="Oval 59">
            <a:extLst>
              <a:ext uri="{FF2B5EF4-FFF2-40B4-BE49-F238E27FC236}">
                <a16:creationId xmlns:a16="http://schemas.microsoft.com/office/drawing/2014/main" id="{13E10D6B-A844-A711-41C9-2496C91EE02C}"/>
              </a:ext>
            </a:extLst>
          </p:cNvPr>
          <p:cNvSpPr>
            <a:spLocks noChangeArrowheads="1"/>
          </p:cNvSpPr>
          <p:nvPr/>
        </p:nvSpPr>
        <p:spPr bwMode="auto">
          <a:xfrm rot="20400000">
            <a:off x="5434013" y="4876801"/>
            <a:ext cx="144462" cy="144463"/>
          </a:xfrm>
          <a:prstGeom prst="ellipse">
            <a:avLst/>
          </a:prstGeom>
          <a:solidFill>
            <a:srgbClr val="00FF00"/>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2344" name="Oval 60">
            <a:extLst>
              <a:ext uri="{FF2B5EF4-FFF2-40B4-BE49-F238E27FC236}">
                <a16:creationId xmlns:a16="http://schemas.microsoft.com/office/drawing/2014/main" id="{F689D605-704D-5DD7-D621-99CEF5F15CDA}"/>
              </a:ext>
            </a:extLst>
          </p:cNvPr>
          <p:cNvSpPr>
            <a:spLocks noChangeArrowheads="1"/>
          </p:cNvSpPr>
          <p:nvPr/>
        </p:nvSpPr>
        <p:spPr bwMode="auto">
          <a:xfrm rot="20400000">
            <a:off x="5129213" y="4129088"/>
            <a:ext cx="144462" cy="144462"/>
          </a:xfrm>
          <a:prstGeom prst="ellipse">
            <a:avLst/>
          </a:prstGeom>
          <a:solidFill>
            <a:srgbClr val="FF0000"/>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3373" name="AutoShape 61">
            <a:extLst>
              <a:ext uri="{FF2B5EF4-FFF2-40B4-BE49-F238E27FC236}">
                <a16:creationId xmlns:a16="http://schemas.microsoft.com/office/drawing/2014/main" id="{9A25D83E-E4EA-171A-13B2-A19547060BE4}"/>
              </a:ext>
            </a:extLst>
          </p:cNvPr>
          <p:cNvSpPr>
            <a:spLocks noChangeArrowheads="1"/>
          </p:cNvSpPr>
          <p:nvPr/>
        </p:nvSpPr>
        <p:spPr bwMode="auto">
          <a:xfrm rot="4200000">
            <a:off x="5472907" y="5491957"/>
            <a:ext cx="539750" cy="252413"/>
          </a:xfrm>
          <a:custGeom>
            <a:avLst/>
            <a:gdLst>
              <a:gd name="T0" fmla="*/ 0 w 21600"/>
              <a:gd name="T1" fmla="*/ 0 h 21600"/>
              <a:gd name="T2" fmla="*/ 21600 w 21600"/>
              <a:gd name="T3" fmla="*/ 0 h 21600"/>
              <a:gd name="T4" fmla="*/ 21600 w 21600"/>
              <a:gd name="T5" fmla="*/ 21600 h 21600"/>
              <a:gd name="T6" fmla="*/ 0 w 21600"/>
              <a:gd name="T7" fmla="*/ 21600 h 21600"/>
              <a:gd name="T8" fmla="*/ 10800 w 21600"/>
              <a:gd name="T9" fmla="*/ 0 h 21600"/>
              <a:gd name="T10" fmla="*/ 21600 w 21600"/>
              <a:gd name="T11" fmla="*/ 10800 h 21600"/>
              <a:gd name="T12" fmla="*/ 10800 w 21600"/>
              <a:gd name="T13" fmla="*/ 21600 h 21600"/>
              <a:gd name="T14" fmla="*/ 0 w 21600"/>
              <a:gd name="T15" fmla="*/ 10800 h 21600"/>
              <a:gd name="T16" fmla="*/ 1000 w 21600"/>
              <a:gd name="T17" fmla="*/ 1000 h 21600"/>
              <a:gd name="T18" fmla="*/ 20600 w 21600"/>
              <a:gd name="T19" fmla="*/ 2060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0"/>
                </a:moveTo>
                <a:lnTo>
                  <a:pt x="21600" y="0"/>
                </a:lnTo>
                <a:lnTo>
                  <a:pt x="21600" y="21600"/>
                </a:lnTo>
                <a:lnTo>
                  <a:pt x="0" y="21600"/>
                </a:lnTo>
                <a:lnTo>
                  <a:pt x="0" y="0"/>
                </a:lnTo>
                <a:close/>
              </a:path>
            </a:pathLst>
          </a:custGeom>
          <a:solidFill>
            <a:srgbClr val="996633"/>
          </a:solidFill>
          <a:ln w="9360">
            <a:solidFill>
              <a:srgbClr val="000000"/>
            </a:solidFill>
            <a:miter lim="800000"/>
            <a:headEnd/>
            <a:tailEnd/>
          </a:ln>
          <a:effectLst>
            <a:outerShdw dist="107933" dir="2700000" algn="ctr" rotWithShape="0">
              <a:srgbClr val="808080"/>
            </a:outerShdw>
          </a:effectLst>
        </p:spPr>
        <p:txBody>
          <a:bodyPr wrap="none" anchor="ctr"/>
          <a:lstStyle/>
          <a:p>
            <a:pPr>
              <a:buFont typeface="Arial" charset="0"/>
              <a:buNone/>
              <a:defRPr/>
            </a:pPr>
            <a:endParaRPr lang="cs-CZ">
              <a:latin typeface="Arial" charset="0"/>
            </a:endParaRPr>
          </a:p>
        </p:txBody>
      </p:sp>
      <p:sp>
        <p:nvSpPr>
          <p:cNvPr id="12346" name="Oval 62">
            <a:extLst>
              <a:ext uri="{FF2B5EF4-FFF2-40B4-BE49-F238E27FC236}">
                <a16:creationId xmlns:a16="http://schemas.microsoft.com/office/drawing/2014/main" id="{8C639248-8E99-A651-978B-A6899E26E79C}"/>
              </a:ext>
            </a:extLst>
          </p:cNvPr>
          <p:cNvSpPr>
            <a:spLocks noChangeArrowheads="1"/>
          </p:cNvSpPr>
          <p:nvPr/>
        </p:nvSpPr>
        <p:spPr bwMode="auto">
          <a:xfrm rot="20400000">
            <a:off x="5868988" y="5384801"/>
            <a:ext cx="144462" cy="144463"/>
          </a:xfrm>
          <a:prstGeom prst="ellipse">
            <a:avLst/>
          </a:prstGeom>
          <a:solidFill>
            <a:srgbClr val="00FF00"/>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2347" name="Oval 63">
            <a:extLst>
              <a:ext uri="{FF2B5EF4-FFF2-40B4-BE49-F238E27FC236}">
                <a16:creationId xmlns:a16="http://schemas.microsoft.com/office/drawing/2014/main" id="{C7428B21-F8C1-0E27-EE7B-39AB89025A50}"/>
              </a:ext>
            </a:extLst>
          </p:cNvPr>
          <p:cNvSpPr>
            <a:spLocks noChangeArrowheads="1"/>
          </p:cNvSpPr>
          <p:nvPr/>
        </p:nvSpPr>
        <p:spPr bwMode="auto">
          <a:xfrm rot="20400000">
            <a:off x="5938838" y="5589588"/>
            <a:ext cx="144462" cy="144462"/>
          </a:xfrm>
          <a:prstGeom prst="ellipse">
            <a:avLst/>
          </a:prstGeom>
          <a:solidFill>
            <a:srgbClr val="00FF00"/>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2348" name="Oval 64">
            <a:extLst>
              <a:ext uri="{FF2B5EF4-FFF2-40B4-BE49-F238E27FC236}">
                <a16:creationId xmlns:a16="http://schemas.microsoft.com/office/drawing/2014/main" id="{43410447-C2A4-917C-D70C-644E93A57ED3}"/>
              </a:ext>
            </a:extLst>
          </p:cNvPr>
          <p:cNvSpPr>
            <a:spLocks noChangeArrowheads="1"/>
          </p:cNvSpPr>
          <p:nvPr/>
        </p:nvSpPr>
        <p:spPr bwMode="auto">
          <a:xfrm rot="20400000">
            <a:off x="5394326" y="5553076"/>
            <a:ext cx="144463" cy="144463"/>
          </a:xfrm>
          <a:prstGeom prst="ellipse">
            <a:avLst/>
          </a:prstGeom>
          <a:solidFill>
            <a:srgbClr val="00FF00"/>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2349" name="Oval 65">
            <a:extLst>
              <a:ext uri="{FF2B5EF4-FFF2-40B4-BE49-F238E27FC236}">
                <a16:creationId xmlns:a16="http://schemas.microsoft.com/office/drawing/2014/main" id="{9FDB17FC-5D32-742F-005C-D69089DE3947}"/>
              </a:ext>
            </a:extLst>
          </p:cNvPr>
          <p:cNvSpPr>
            <a:spLocks noChangeArrowheads="1"/>
          </p:cNvSpPr>
          <p:nvPr/>
        </p:nvSpPr>
        <p:spPr bwMode="auto">
          <a:xfrm rot="20400000">
            <a:off x="5467351" y="5757863"/>
            <a:ext cx="144463" cy="144462"/>
          </a:xfrm>
          <a:prstGeom prst="ellipse">
            <a:avLst/>
          </a:prstGeom>
          <a:solidFill>
            <a:srgbClr val="00FF00"/>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2350" name="Oval 66">
            <a:extLst>
              <a:ext uri="{FF2B5EF4-FFF2-40B4-BE49-F238E27FC236}">
                <a16:creationId xmlns:a16="http://schemas.microsoft.com/office/drawing/2014/main" id="{620A1516-5E63-56F9-7451-78FBE113CAF8}"/>
              </a:ext>
            </a:extLst>
          </p:cNvPr>
          <p:cNvSpPr>
            <a:spLocks noChangeArrowheads="1"/>
          </p:cNvSpPr>
          <p:nvPr/>
        </p:nvSpPr>
        <p:spPr bwMode="auto">
          <a:xfrm rot="20400000">
            <a:off x="5797551" y="5956301"/>
            <a:ext cx="144463" cy="144463"/>
          </a:xfrm>
          <a:prstGeom prst="ellipse">
            <a:avLst/>
          </a:prstGeom>
          <a:solidFill>
            <a:srgbClr val="00FF00"/>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2351" name="Oval 67">
            <a:extLst>
              <a:ext uri="{FF2B5EF4-FFF2-40B4-BE49-F238E27FC236}">
                <a16:creationId xmlns:a16="http://schemas.microsoft.com/office/drawing/2014/main" id="{B7EF8819-E718-86A1-3596-91981BA20ECB}"/>
              </a:ext>
            </a:extLst>
          </p:cNvPr>
          <p:cNvSpPr>
            <a:spLocks noChangeArrowheads="1"/>
          </p:cNvSpPr>
          <p:nvPr/>
        </p:nvSpPr>
        <p:spPr bwMode="auto">
          <a:xfrm rot="20400000">
            <a:off x="5502276" y="5208588"/>
            <a:ext cx="144463" cy="144462"/>
          </a:xfrm>
          <a:prstGeom prst="ellipse">
            <a:avLst/>
          </a:prstGeom>
          <a:solidFill>
            <a:srgbClr val="FF0000"/>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3380" name="AutoShape 68">
            <a:extLst>
              <a:ext uri="{FF2B5EF4-FFF2-40B4-BE49-F238E27FC236}">
                <a16:creationId xmlns:a16="http://schemas.microsoft.com/office/drawing/2014/main" id="{FBCE99D7-6880-2F23-4D97-BBB487570E8F}"/>
              </a:ext>
            </a:extLst>
          </p:cNvPr>
          <p:cNvSpPr>
            <a:spLocks noChangeArrowheads="1"/>
          </p:cNvSpPr>
          <p:nvPr/>
        </p:nvSpPr>
        <p:spPr bwMode="auto">
          <a:xfrm rot="2820000">
            <a:off x="5820569" y="4072732"/>
            <a:ext cx="539750" cy="252412"/>
          </a:xfrm>
          <a:custGeom>
            <a:avLst/>
            <a:gdLst>
              <a:gd name="T0" fmla="*/ 0 w 21600"/>
              <a:gd name="T1" fmla="*/ 0 h 21600"/>
              <a:gd name="T2" fmla="*/ 21600 w 21600"/>
              <a:gd name="T3" fmla="*/ 0 h 21600"/>
              <a:gd name="T4" fmla="*/ 21600 w 21600"/>
              <a:gd name="T5" fmla="*/ 21600 h 21600"/>
              <a:gd name="T6" fmla="*/ 0 w 21600"/>
              <a:gd name="T7" fmla="*/ 21600 h 21600"/>
              <a:gd name="T8" fmla="*/ 10800 w 21600"/>
              <a:gd name="T9" fmla="*/ 0 h 21600"/>
              <a:gd name="T10" fmla="*/ 21600 w 21600"/>
              <a:gd name="T11" fmla="*/ 10800 h 21600"/>
              <a:gd name="T12" fmla="*/ 10800 w 21600"/>
              <a:gd name="T13" fmla="*/ 21600 h 21600"/>
              <a:gd name="T14" fmla="*/ 0 w 21600"/>
              <a:gd name="T15" fmla="*/ 10800 h 21600"/>
              <a:gd name="T16" fmla="*/ 1000 w 21600"/>
              <a:gd name="T17" fmla="*/ 1000 h 21600"/>
              <a:gd name="T18" fmla="*/ 20600 w 21600"/>
              <a:gd name="T19" fmla="*/ 2060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0"/>
                </a:moveTo>
                <a:lnTo>
                  <a:pt x="21600" y="0"/>
                </a:lnTo>
                <a:lnTo>
                  <a:pt x="21600" y="21600"/>
                </a:lnTo>
                <a:lnTo>
                  <a:pt x="0" y="21600"/>
                </a:lnTo>
                <a:lnTo>
                  <a:pt x="0" y="0"/>
                </a:lnTo>
                <a:close/>
              </a:path>
            </a:pathLst>
          </a:custGeom>
          <a:solidFill>
            <a:srgbClr val="996633"/>
          </a:solidFill>
          <a:ln w="9360">
            <a:solidFill>
              <a:srgbClr val="000000"/>
            </a:solidFill>
            <a:miter lim="800000"/>
            <a:headEnd/>
            <a:tailEnd/>
          </a:ln>
          <a:effectLst>
            <a:outerShdw dist="107933" dir="2700000" algn="ctr" rotWithShape="0">
              <a:srgbClr val="808080"/>
            </a:outerShdw>
          </a:effectLst>
        </p:spPr>
        <p:txBody>
          <a:bodyPr wrap="none" anchor="ctr"/>
          <a:lstStyle/>
          <a:p>
            <a:pPr>
              <a:buFont typeface="Arial" charset="0"/>
              <a:buNone/>
              <a:defRPr/>
            </a:pPr>
            <a:endParaRPr lang="cs-CZ">
              <a:latin typeface="Arial" charset="0"/>
            </a:endParaRPr>
          </a:p>
        </p:txBody>
      </p:sp>
      <p:sp>
        <p:nvSpPr>
          <p:cNvPr id="12353" name="Oval 69">
            <a:extLst>
              <a:ext uri="{FF2B5EF4-FFF2-40B4-BE49-F238E27FC236}">
                <a16:creationId xmlns:a16="http://schemas.microsoft.com/office/drawing/2014/main" id="{9CD53916-9F5F-34AB-8EBC-DD57AC669DE6}"/>
              </a:ext>
            </a:extLst>
          </p:cNvPr>
          <p:cNvSpPr>
            <a:spLocks noChangeArrowheads="1"/>
          </p:cNvSpPr>
          <p:nvPr/>
        </p:nvSpPr>
        <p:spPr bwMode="auto">
          <a:xfrm rot="18960000">
            <a:off x="6124576" y="3890963"/>
            <a:ext cx="144463" cy="144462"/>
          </a:xfrm>
          <a:prstGeom prst="ellipse">
            <a:avLst/>
          </a:prstGeom>
          <a:solidFill>
            <a:srgbClr val="00FF00"/>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2354" name="Oval 70">
            <a:extLst>
              <a:ext uri="{FF2B5EF4-FFF2-40B4-BE49-F238E27FC236}">
                <a16:creationId xmlns:a16="http://schemas.microsoft.com/office/drawing/2014/main" id="{C83294AB-E371-68BA-7F40-059EAD5098F8}"/>
              </a:ext>
            </a:extLst>
          </p:cNvPr>
          <p:cNvSpPr>
            <a:spLocks noChangeArrowheads="1"/>
          </p:cNvSpPr>
          <p:nvPr/>
        </p:nvSpPr>
        <p:spPr bwMode="auto">
          <a:xfrm rot="18960000">
            <a:off x="6272213" y="4048126"/>
            <a:ext cx="144462" cy="144463"/>
          </a:xfrm>
          <a:prstGeom prst="ellipse">
            <a:avLst/>
          </a:prstGeom>
          <a:solidFill>
            <a:srgbClr val="00FF00"/>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2355" name="Oval 71">
            <a:extLst>
              <a:ext uri="{FF2B5EF4-FFF2-40B4-BE49-F238E27FC236}">
                <a16:creationId xmlns:a16="http://schemas.microsoft.com/office/drawing/2014/main" id="{17D42E7C-3734-7B00-6EAA-DD055EC3FEC4}"/>
              </a:ext>
            </a:extLst>
          </p:cNvPr>
          <p:cNvSpPr>
            <a:spLocks noChangeArrowheads="1"/>
          </p:cNvSpPr>
          <p:nvPr/>
        </p:nvSpPr>
        <p:spPr bwMode="auto">
          <a:xfrm rot="18960000">
            <a:off x="5757863" y="4237038"/>
            <a:ext cx="144462" cy="144462"/>
          </a:xfrm>
          <a:prstGeom prst="ellipse">
            <a:avLst/>
          </a:prstGeom>
          <a:solidFill>
            <a:srgbClr val="00FF00"/>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2356" name="Oval 72">
            <a:extLst>
              <a:ext uri="{FF2B5EF4-FFF2-40B4-BE49-F238E27FC236}">
                <a16:creationId xmlns:a16="http://schemas.microsoft.com/office/drawing/2014/main" id="{3DEF0E59-F828-9D7C-A072-EF6B36323E07}"/>
              </a:ext>
            </a:extLst>
          </p:cNvPr>
          <p:cNvSpPr>
            <a:spLocks noChangeArrowheads="1"/>
          </p:cNvSpPr>
          <p:nvPr/>
        </p:nvSpPr>
        <p:spPr bwMode="auto">
          <a:xfrm rot="18960000">
            <a:off x="5905501" y="4395788"/>
            <a:ext cx="144463" cy="144462"/>
          </a:xfrm>
          <a:prstGeom prst="ellipse">
            <a:avLst/>
          </a:prstGeom>
          <a:solidFill>
            <a:srgbClr val="00FF00"/>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2357" name="Oval 73">
            <a:extLst>
              <a:ext uri="{FF2B5EF4-FFF2-40B4-BE49-F238E27FC236}">
                <a16:creationId xmlns:a16="http://schemas.microsoft.com/office/drawing/2014/main" id="{961558F3-E4BC-F1B2-933D-A605292A4E23}"/>
              </a:ext>
            </a:extLst>
          </p:cNvPr>
          <p:cNvSpPr>
            <a:spLocks noChangeArrowheads="1"/>
          </p:cNvSpPr>
          <p:nvPr/>
        </p:nvSpPr>
        <p:spPr bwMode="auto">
          <a:xfrm rot="18960000">
            <a:off x="6261101" y="4454526"/>
            <a:ext cx="144463" cy="144463"/>
          </a:xfrm>
          <a:prstGeom prst="ellipse">
            <a:avLst/>
          </a:prstGeom>
          <a:solidFill>
            <a:srgbClr val="00FF00"/>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2358" name="Oval 74">
            <a:extLst>
              <a:ext uri="{FF2B5EF4-FFF2-40B4-BE49-F238E27FC236}">
                <a16:creationId xmlns:a16="http://schemas.microsoft.com/office/drawing/2014/main" id="{4E2B33CF-A8C2-7468-2924-266E41B90635}"/>
              </a:ext>
            </a:extLst>
          </p:cNvPr>
          <p:cNvSpPr>
            <a:spLocks noChangeArrowheads="1"/>
          </p:cNvSpPr>
          <p:nvPr/>
        </p:nvSpPr>
        <p:spPr bwMode="auto">
          <a:xfrm rot="18960000">
            <a:off x="5716588" y="3879851"/>
            <a:ext cx="144462" cy="144463"/>
          </a:xfrm>
          <a:prstGeom prst="ellipse">
            <a:avLst/>
          </a:prstGeom>
          <a:solidFill>
            <a:srgbClr val="FF0000"/>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3387" name="AutoShape 75">
            <a:extLst>
              <a:ext uri="{FF2B5EF4-FFF2-40B4-BE49-F238E27FC236}">
                <a16:creationId xmlns:a16="http://schemas.microsoft.com/office/drawing/2014/main" id="{DB2CBA7B-44C5-EE07-1283-271E879A76FC}"/>
              </a:ext>
            </a:extLst>
          </p:cNvPr>
          <p:cNvSpPr>
            <a:spLocks noChangeArrowheads="1"/>
          </p:cNvSpPr>
          <p:nvPr/>
        </p:nvSpPr>
        <p:spPr bwMode="auto">
          <a:xfrm rot="6900000">
            <a:off x="3528219" y="4407694"/>
            <a:ext cx="539750" cy="252412"/>
          </a:xfrm>
          <a:custGeom>
            <a:avLst/>
            <a:gdLst>
              <a:gd name="T0" fmla="*/ 0 w 21600"/>
              <a:gd name="T1" fmla="*/ 0 h 21600"/>
              <a:gd name="T2" fmla="*/ 21600 w 21600"/>
              <a:gd name="T3" fmla="*/ 0 h 21600"/>
              <a:gd name="T4" fmla="*/ 21600 w 21600"/>
              <a:gd name="T5" fmla="*/ 21600 h 21600"/>
              <a:gd name="T6" fmla="*/ 0 w 21600"/>
              <a:gd name="T7" fmla="*/ 21600 h 21600"/>
              <a:gd name="T8" fmla="*/ 10800 w 21600"/>
              <a:gd name="T9" fmla="*/ 0 h 21600"/>
              <a:gd name="T10" fmla="*/ 21600 w 21600"/>
              <a:gd name="T11" fmla="*/ 10800 h 21600"/>
              <a:gd name="T12" fmla="*/ 10800 w 21600"/>
              <a:gd name="T13" fmla="*/ 21600 h 21600"/>
              <a:gd name="T14" fmla="*/ 0 w 21600"/>
              <a:gd name="T15" fmla="*/ 10800 h 21600"/>
              <a:gd name="T16" fmla="*/ 1000 w 21600"/>
              <a:gd name="T17" fmla="*/ 1000 h 21600"/>
              <a:gd name="T18" fmla="*/ 20600 w 21600"/>
              <a:gd name="T19" fmla="*/ 2060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0"/>
                </a:moveTo>
                <a:lnTo>
                  <a:pt x="21600" y="0"/>
                </a:lnTo>
                <a:lnTo>
                  <a:pt x="21600" y="21600"/>
                </a:lnTo>
                <a:lnTo>
                  <a:pt x="0" y="21600"/>
                </a:lnTo>
                <a:lnTo>
                  <a:pt x="0" y="0"/>
                </a:lnTo>
                <a:close/>
              </a:path>
            </a:pathLst>
          </a:custGeom>
          <a:solidFill>
            <a:srgbClr val="996633"/>
          </a:solidFill>
          <a:ln w="9360">
            <a:solidFill>
              <a:srgbClr val="000000"/>
            </a:solidFill>
            <a:miter lim="800000"/>
            <a:headEnd/>
            <a:tailEnd/>
          </a:ln>
          <a:effectLst>
            <a:outerShdw dist="107933" dir="2700000" algn="ctr" rotWithShape="0">
              <a:srgbClr val="808080"/>
            </a:outerShdw>
          </a:effectLst>
        </p:spPr>
        <p:txBody>
          <a:bodyPr wrap="none" anchor="ctr"/>
          <a:lstStyle/>
          <a:p>
            <a:pPr>
              <a:buFont typeface="Arial" charset="0"/>
              <a:buNone/>
              <a:defRPr/>
            </a:pPr>
            <a:endParaRPr lang="cs-CZ">
              <a:latin typeface="Arial" charset="0"/>
            </a:endParaRPr>
          </a:p>
        </p:txBody>
      </p:sp>
      <p:sp>
        <p:nvSpPr>
          <p:cNvPr id="12360" name="Oval 76">
            <a:extLst>
              <a:ext uri="{FF2B5EF4-FFF2-40B4-BE49-F238E27FC236}">
                <a16:creationId xmlns:a16="http://schemas.microsoft.com/office/drawing/2014/main" id="{D91BAA3E-4ECC-2629-AEB8-7CA5A0311BBA}"/>
              </a:ext>
            </a:extLst>
          </p:cNvPr>
          <p:cNvSpPr>
            <a:spLocks noChangeArrowheads="1"/>
          </p:cNvSpPr>
          <p:nvPr/>
        </p:nvSpPr>
        <p:spPr bwMode="auto">
          <a:xfrm rot="1500000">
            <a:off x="4000501" y="4487863"/>
            <a:ext cx="144463" cy="144462"/>
          </a:xfrm>
          <a:prstGeom prst="ellipse">
            <a:avLst/>
          </a:prstGeom>
          <a:solidFill>
            <a:srgbClr val="00FF00"/>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2361" name="Oval 77">
            <a:extLst>
              <a:ext uri="{FF2B5EF4-FFF2-40B4-BE49-F238E27FC236}">
                <a16:creationId xmlns:a16="http://schemas.microsoft.com/office/drawing/2014/main" id="{21B305BF-A5E1-28E3-08D0-74E34CDC5448}"/>
              </a:ext>
            </a:extLst>
          </p:cNvPr>
          <p:cNvSpPr>
            <a:spLocks noChangeArrowheads="1"/>
          </p:cNvSpPr>
          <p:nvPr/>
        </p:nvSpPr>
        <p:spPr bwMode="auto">
          <a:xfrm rot="1500000">
            <a:off x="3906838" y="4683126"/>
            <a:ext cx="144462" cy="144463"/>
          </a:xfrm>
          <a:prstGeom prst="ellipse">
            <a:avLst/>
          </a:prstGeom>
          <a:solidFill>
            <a:srgbClr val="00FF00"/>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2362" name="Oval 78">
            <a:extLst>
              <a:ext uri="{FF2B5EF4-FFF2-40B4-BE49-F238E27FC236}">
                <a16:creationId xmlns:a16="http://schemas.microsoft.com/office/drawing/2014/main" id="{791A0C7A-EFA0-189A-F76F-D5EA0345419A}"/>
              </a:ext>
            </a:extLst>
          </p:cNvPr>
          <p:cNvSpPr>
            <a:spLocks noChangeArrowheads="1"/>
          </p:cNvSpPr>
          <p:nvPr/>
        </p:nvSpPr>
        <p:spPr bwMode="auto">
          <a:xfrm rot="1500000">
            <a:off x="3546476" y="4271963"/>
            <a:ext cx="144463" cy="144462"/>
          </a:xfrm>
          <a:prstGeom prst="ellipse">
            <a:avLst/>
          </a:prstGeom>
          <a:solidFill>
            <a:srgbClr val="00FF00"/>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2363" name="Oval 79">
            <a:extLst>
              <a:ext uri="{FF2B5EF4-FFF2-40B4-BE49-F238E27FC236}">
                <a16:creationId xmlns:a16="http://schemas.microsoft.com/office/drawing/2014/main" id="{53C74C3F-8C2F-0D14-6130-FED6FDA48AC2}"/>
              </a:ext>
            </a:extLst>
          </p:cNvPr>
          <p:cNvSpPr>
            <a:spLocks noChangeArrowheads="1"/>
          </p:cNvSpPr>
          <p:nvPr/>
        </p:nvSpPr>
        <p:spPr bwMode="auto">
          <a:xfrm rot="1500000">
            <a:off x="3451226" y="4465638"/>
            <a:ext cx="144463" cy="144462"/>
          </a:xfrm>
          <a:prstGeom prst="ellipse">
            <a:avLst/>
          </a:prstGeom>
          <a:solidFill>
            <a:srgbClr val="00FF00"/>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2364" name="Oval 80">
            <a:extLst>
              <a:ext uri="{FF2B5EF4-FFF2-40B4-BE49-F238E27FC236}">
                <a16:creationId xmlns:a16="http://schemas.microsoft.com/office/drawing/2014/main" id="{3E7F5AA2-F756-E1EC-9F08-75540BE7D222}"/>
              </a:ext>
            </a:extLst>
          </p:cNvPr>
          <p:cNvSpPr>
            <a:spLocks noChangeArrowheads="1"/>
          </p:cNvSpPr>
          <p:nvPr/>
        </p:nvSpPr>
        <p:spPr bwMode="auto">
          <a:xfrm rot="1500000">
            <a:off x="3521076" y="4818063"/>
            <a:ext cx="144463" cy="144462"/>
          </a:xfrm>
          <a:prstGeom prst="ellipse">
            <a:avLst/>
          </a:prstGeom>
          <a:solidFill>
            <a:srgbClr val="00FF00"/>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2365" name="Oval 81">
            <a:extLst>
              <a:ext uri="{FF2B5EF4-FFF2-40B4-BE49-F238E27FC236}">
                <a16:creationId xmlns:a16="http://schemas.microsoft.com/office/drawing/2014/main" id="{3D36FE50-3086-41FC-7035-A6623C0257CB}"/>
              </a:ext>
            </a:extLst>
          </p:cNvPr>
          <p:cNvSpPr>
            <a:spLocks noChangeArrowheads="1"/>
          </p:cNvSpPr>
          <p:nvPr/>
        </p:nvSpPr>
        <p:spPr bwMode="auto">
          <a:xfrm rot="1500000">
            <a:off x="3863976" y="4103688"/>
            <a:ext cx="144463" cy="144462"/>
          </a:xfrm>
          <a:prstGeom prst="ellipse">
            <a:avLst/>
          </a:prstGeom>
          <a:solidFill>
            <a:srgbClr val="FF0000"/>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3394" name="AutoShape 82">
            <a:extLst>
              <a:ext uri="{FF2B5EF4-FFF2-40B4-BE49-F238E27FC236}">
                <a16:creationId xmlns:a16="http://schemas.microsoft.com/office/drawing/2014/main" id="{CC4901D5-F5A2-623F-BCB4-61E6D7BE260D}"/>
              </a:ext>
            </a:extLst>
          </p:cNvPr>
          <p:cNvSpPr>
            <a:spLocks noChangeArrowheads="1"/>
          </p:cNvSpPr>
          <p:nvPr/>
        </p:nvSpPr>
        <p:spPr bwMode="auto">
          <a:xfrm rot="6900000">
            <a:off x="3083719" y="5488782"/>
            <a:ext cx="539750" cy="252412"/>
          </a:xfrm>
          <a:custGeom>
            <a:avLst/>
            <a:gdLst>
              <a:gd name="T0" fmla="*/ 0 w 21600"/>
              <a:gd name="T1" fmla="*/ 0 h 21600"/>
              <a:gd name="T2" fmla="*/ 21600 w 21600"/>
              <a:gd name="T3" fmla="*/ 0 h 21600"/>
              <a:gd name="T4" fmla="*/ 21600 w 21600"/>
              <a:gd name="T5" fmla="*/ 21600 h 21600"/>
              <a:gd name="T6" fmla="*/ 0 w 21600"/>
              <a:gd name="T7" fmla="*/ 21600 h 21600"/>
              <a:gd name="T8" fmla="*/ 10800 w 21600"/>
              <a:gd name="T9" fmla="*/ 0 h 21600"/>
              <a:gd name="T10" fmla="*/ 21600 w 21600"/>
              <a:gd name="T11" fmla="*/ 10800 h 21600"/>
              <a:gd name="T12" fmla="*/ 10800 w 21600"/>
              <a:gd name="T13" fmla="*/ 21600 h 21600"/>
              <a:gd name="T14" fmla="*/ 0 w 21600"/>
              <a:gd name="T15" fmla="*/ 10800 h 21600"/>
              <a:gd name="T16" fmla="*/ 1000 w 21600"/>
              <a:gd name="T17" fmla="*/ 1000 h 21600"/>
              <a:gd name="T18" fmla="*/ 20600 w 21600"/>
              <a:gd name="T19" fmla="*/ 2060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0"/>
                </a:moveTo>
                <a:lnTo>
                  <a:pt x="21600" y="0"/>
                </a:lnTo>
                <a:lnTo>
                  <a:pt x="21600" y="21600"/>
                </a:lnTo>
                <a:lnTo>
                  <a:pt x="0" y="21600"/>
                </a:lnTo>
                <a:lnTo>
                  <a:pt x="0" y="0"/>
                </a:lnTo>
                <a:close/>
              </a:path>
            </a:pathLst>
          </a:custGeom>
          <a:solidFill>
            <a:srgbClr val="996633"/>
          </a:solidFill>
          <a:ln w="9360">
            <a:solidFill>
              <a:srgbClr val="000000"/>
            </a:solidFill>
            <a:miter lim="800000"/>
            <a:headEnd/>
            <a:tailEnd/>
          </a:ln>
          <a:effectLst>
            <a:outerShdw dist="107933" dir="2700000" algn="ctr" rotWithShape="0">
              <a:srgbClr val="808080"/>
            </a:outerShdw>
          </a:effectLst>
        </p:spPr>
        <p:txBody>
          <a:bodyPr wrap="none" anchor="ctr"/>
          <a:lstStyle/>
          <a:p>
            <a:pPr>
              <a:buFont typeface="Arial" charset="0"/>
              <a:buNone/>
              <a:defRPr/>
            </a:pPr>
            <a:endParaRPr lang="cs-CZ">
              <a:latin typeface="Arial" charset="0"/>
            </a:endParaRPr>
          </a:p>
        </p:txBody>
      </p:sp>
      <p:sp>
        <p:nvSpPr>
          <p:cNvPr id="12367" name="Oval 83">
            <a:extLst>
              <a:ext uri="{FF2B5EF4-FFF2-40B4-BE49-F238E27FC236}">
                <a16:creationId xmlns:a16="http://schemas.microsoft.com/office/drawing/2014/main" id="{6B4B33EA-7494-67B7-B6D1-4D3C1C67F6A4}"/>
              </a:ext>
            </a:extLst>
          </p:cNvPr>
          <p:cNvSpPr>
            <a:spLocks noChangeArrowheads="1"/>
          </p:cNvSpPr>
          <p:nvPr/>
        </p:nvSpPr>
        <p:spPr bwMode="auto">
          <a:xfrm rot="1500000">
            <a:off x="3554413" y="5567363"/>
            <a:ext cx="144462" cy="144462"/>
          </a:xfrm>
          <a:prstGeom prst="ellipse">
            <a:avLst/>
          </a:prstGeom>
          <a:solidFill>
            <a:srgbClr val="00FF00"/>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2368" name="Oval 84">
            <a:extLst>
              <a:ext uri="{FF2B5EF4-FFF2-40B4-BE49-F238E27FC236}">
                <a16:creationId xmlns:a16="http://schemas.microsoft.com/office/drawing/2014/main" id="{C7DC39CB-C81E-E198-AC9E-7E1FFD89279E}"/>
              </a:ext>
            </a:extLst>
          </p:cNvPr>
          <p:cNvSpPr>
            <a:spLocks noChangeArrowheads="1"/>
          </p:cNvSpPr>
          <p:nvPr/>
        </p:nvSpPr>
        <p:spPr bwMode="auto">
          <a:xfrm rot="1500000">
            <a:off x="3459163" y="5762626"/>
            <a:ext cx="144462" cy="144463"/>
          </a:xfrm>
          <a:prstGeom prst="ellipse">
            <a:avLst/>
          </a:prstGeom>
          <a:solidFill>
            <a:srgbClr val="00FF00"/>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2369" name="Oval 85">
            <a:extLst>
              <a:ext uri="{FF2B5EF4-FFF2-40B4-BE49-F238E27FC236}">
                <a16:creationId xmlns:a16="http://schemas.microsoft.com/office/drawing/2014/main" id="{B3203704-B52C-32A8-5473-FF96F9C7FDC0}"/>
              </a:ext>
            </a:extLst>
          </p:cNvPr>
          <p:cNvSpPr>
            <a:spLocks noChangeArrowheads="1"/>
          </p:cNvSpPr>
          <p:nvPr/>
        </p:nvSpPr>
        <p:spPr bwMode="auto">
          <a:xfrm rot="1500000">
            <a:off x="3098801" y="5351463"/>
            <a:ext cx="144463" cy="144462"/>
          </a:xfrm>
          <a:prstGeom prst="ellipse">
            <a:avLst/>
          </a:prstGeom>
          <a:solidFill>
            <a:srgbClr val="00FF00"/>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2370" name="Oval 86">
            <a:extLst>
              <a:ext uri="{FF2B5EF4-FFF2-40B4-BE49-F238E27FC236}">
                <a16:creationId xmlns:a16="http://schemas.microsoft.com/office/drawing/2014/main" id="{5127C3B4-4011-9258-D46E-1F183E60A2A1}"/>
              </a:ext>
            </a:extLst>
          </p:cNvPr>
          <p:cNvSpPr>
            <a:spLocks noChangeArrowheads="1"/>
          </p:cNvSpPr>
          <p:nvPr/>
        </p:nvSpPr>
        <p:spPr bwMode="auto">
          <a:xfrm rot="1500000">
            <a:off x="3001963" y="5545138"/>
            <a:ext cx="144462" cy="144462"/>
          </a:xfrm>
          <a:prstGeom prst="ellipse">
            <a:avLst/>
          </a:prstGeom>
          <a:solidFill>
            <a:srgbClr val="00FF00"/>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2371" name="Oval 87">
            <a:extLst>
              <a:ext uri="{FF2B5EF4-FFF2-40B4-BE49-F238E27FC236}">
                <a16:creationId xmlns:a16="http://schemas.microsoft.com/office/drawing/2014/main" id="{651C42F0-FBB4-267C-0D4C-AA350C5A68D7}"/>
              </a:ext>
            </a:extLst>
          </p:cNvPr>
          <p:cNvSpPr>
            <a:spLocks noChangeArrowheads="1"/>
          </p:cNvSpPr>
          <p:nvPr/>
        </p:nvSpPr>
        <p:spPr bwMode="auto">
          <a:xfrm rot="1500000">
            <a:off x="3074988" y="5897563"/>
            <a:ext cx="144462" cy="144462"/>
          </a:xfrm>
          <a:prstGeom prst="ellipse">
            <a:avLst/>
          </a:prstGeom>
          <a:solidFill>
            <a:srgbClr val="00FF00"/>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2372" name="Oval 88">
            <a:extLst>
              <a:ext uri="{FF2B5EF4-FFF2-40B4-BE49-F238E27FC236}">
                <a16:creationId xmlns:a16="http://schemas.microsoft.com/office/drawing/2014/main" id="{4BC626B0-1107-7A72-2D3A-D137A3DF0241}"/>
              </a:ext>
            </a:extLst>
          </p:cNvPr>
          <p:cNvSpPr>
            <a:spLocks noChangeArrowheads="1"/>
          </p:cNvSpPr>
          <p:nvPr/>
        </p:nvSpPr>
        <p:spPr bwMode="auto">
          <a:xfrm rot="1500000">
            <a:off x="3416301" y="5183188"/>
            <a:ext cx="144463" cy="144462"/>
          </a:xfrm>
          <a:prstGeom prst="ellipse">
            <a:avLst/>
          </a:prstGeom>
          <a:solidFill>
            <a:srgbClr val="FF0000"/>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3401" name="AutoShape 89">
            <a:extLst>
              <a:ext uri="{FF2B5EF4-FFF2-40B4-BE49-F238E27FC236}">
                <a16:creationId xmlns:a16="http://schemas.microsoft.com/office/drawing/2014/main" id="{84FE3816-5884-F793-EA9F-0C0AD3A9795B}"/>
              </a:ext>
            </a:extLst>
          </p:cNvPr>
          <p:cNvSpPr>
            <a:spLocks noChangeArrowheads="1"/>
          </p:cNvSpPr>
          <p:nvPr/>
        </p:nvSpPr>
        <p:spPr bwMode="auto">
          <a:xfrm rot="7860000">
            <a:off x="2813844" y="4061619"/>
            <a:ext cx="539750" cy="252412"/>
          </a:xfrm>
          <a:custGeom>
            <a:avLst/>
            <a:gdLst>
              <a:gd name="T0" fmla="*/ 0 w 21600"/>
              <a:gd name="T1" fmla="*/ 0 h 21600"/>
              <a:gd name="T2" fmla="*/ 21600 w 21600"/>
              <a:gd name="T3" fmla="*/ 0 h 21600"/>
              <a:gd name="T4" fmla="*/ 21600 w 21600"/>
              <a:gd name="T5" fmla="*/ 21600 h 21600"/>
              <a:gd name="T6" fmla="*/ 0 w 21600"/>
              <a:gd name="T7" fmla="*/ 21600 h 21600"/>
              <a:gd name="T8" fmla="*/ 10800 w 21600"/>
              <a:gd name="T9" fmla="*/ 0 h 21600"/>
              <a:gd name="T10" fmla="*/ 21600 w 21600"/>
              <a:gd name="T11" fmla="*/ 10800 h 21600"/>
              <a:gd name="T12" fmla="*/ 10800 w 21600"/>
              <a:gd name="T13" fmla="*/ 21600 h 21600"/>
              <a:gd name="T14" fmla="*/ 0 w 21600"/>
              <a:gd name="T15" fmla="*/ 10800 h 21600"/>
              <a:gd name="T16" fmla="*/ 1000 w 21600"/>
              <a:gd name="T17" fmla="*/ 1000 h 21600"/>
              <a:gd name="T18" fmla="*/ 20600 w 21600"/>
              <a:gd name="T19" fmla="*/ 2060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0"/>
                </a:moveTo>
                <a:lnTo>
                  <a:pt x="21600" y="0"/>
                </a:lnTo>
                <a:lnTo>
                  <a:pt x="21600" y="21600"/>
                </a:lnTo>
                <a:lnTo>
                  <a:pt x="0" y="21600"/>
                </a:lnTo>
                <a:lnTo>
                  <a:pt x="0" y="0"/>
                </a:lnTo>
                <a:close/>
              </a:path>
            </a:pathLst>
          </a:custGeom>
          <a:solidFill>
            <a:srgbClr val="996633"/>
          </a:solidFill>
          <a:ln w="9360">
            <a:solidFill>
              <a:srgbClr val="000000"/>
            </a:solidFill>
            <a:miter lim="800000"/>
            <a:headEnd/>
            <a:tailEnd/>
          </a:ln>
          <a:effectLst>
            <a:outerShdw dist="107933" dir="2700000" algn="ctr" rotWithShape="0">
              <a:srgbClr val="808080"/>
            </a:outerShdw>
          </a:effectLst>
        </p:spPr>
        <p:txBody>
          <a:bodyPr wrap="none" anchor="ctr"/>
          <a:lstStyle/>
          <a:p>
            <a:pPr>
              <a:buFont typeface="Arial" charset="0"/>
              <a:buNone/>
              <a:defRPr/>
            </a:pPr>
            <a:endParaRPr lang="cs-CZ">
              <a:latin typeface="Arial" charset="0"/>
            </a:endParaRPr>
          </a:p>
        </p:txBody>
      </p:sp>
      <p:sp>
        <p:nvSpPr>
          <p:cNvPr id="12374" name="Oval 90">
            <a:extLst>
              <a:ext uri="{FF2B5EF4-FFF2-40B4-BE49-F238E27FC236}">
                <a16:creationId xmlns:a16="http://schemas.microsoft.com/office/drawing/2014/main" id="{119E820E-B1DF-F433-B433-0CBCB6AE9D12}"/>
              </a:ext>
            </a:extLst>
          </p:cNvPr>
          <p:cNvSpPr>
            <a:spLocks noChangeArrowheads="1"/>
          </p:cNvSpPr>
          <p:nvPr/>
        </p:nvSpPr>
        <p:spPr bwMode="auto">
          <a:xfrm rot="2460000">
            <a:off x="3267076" y="4152901"/>
            <a:ext cx="144463" cy="144463"/>
          </a:xfrm>
          <a:prstGeom prst="ellipse">
            <a:avLst/>
          </a:prstGeom>
          <a:solidFill>
            <a:srgbClr val="00FF00"/>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2375" name="Oval 91">
            <a:extLst>
              <a:ext uri="{FF2B5EF4-FFF2-40B4-BE49-F238E27FC236}">
                <a16:creationId xmlns:a16="http://schemas.microsoft.com/office/drawing/2014/main" id="{1B5DF4D7-5112-5CE5-7263-243B10EA8C8F}"/>
              </a:ext>
            </a:extLst>
          </p:cNvPr>
          <p:cNvSpPr>
            <a:spLocks noChangeArrowheads="1"/>
          </p:cNvSpPr>
          <p:nvPr/>
        </p:nvSpPr>
        <p:spPr bwMode="auto">
          <a:xfrm rot="2460000">
            <a:off x="3124201" y="4300538"/>
            <a:ext cx="144463" cy="144462"/>
          </a:xfrm>
          <a:prstGeom prst="ellipse">
            <a:avLst/>
          </a:prstGeom>
          <a:solidFill>
            <a:srgbClr val="00FF00"/>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2376" name="Oval 92">
            <a:extLst>
              <a:ext uri="{FF2B5EF4-FFF2-40B4-BE49-F238E27FC236}">
                <a16:creationId xmlns:a16="http://schemas.microsoft.com/office/drawing/2014/main" id="{5D187CF2-31F7-7665-9ED1-F0F5A5DCF41F}"/>
              </a:ext>
            </a:extLst>
          </p:cNvPr>
          <p:cNvSpPr>
            <a:spLocks noChangeArrowheads="1"/>
          </p:cNvSpPr>
          <p:nvPr/>
        </p:nvSpPr>
        <p:spPr bwMode="auto">
          <a:xfrm rot="2460000">
            <a:off x="2894013" y="3871913"/>
            <a:ext cx="144462" cy="144462"/>
          </a:xfrm>
          <a:prstGeom prst="ellipse">
            <a:avLst/>
          </a:prstGeom>
          <a:solidFill>
            <a:srgbClr val="00FF00"/>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2377" name="Oval 93">
            <a:extLst>
              <a:ext uri="{FF2B5EF4-FFF2-40B4-BE49-F238E27FC236}">
                <a16:creationId xmlns:a16="http://schemas.microsoft.com/office/drawing/2014/main" id="{7A6025EF-BAA6-623D-3298-F913B6B12924}"/>
              </a:ext>
            </a:extLst>
          </p:cNvPr>
          <p:cNvSpPr>
            <a:spLocks noChangeArrowheads="1"/>
          </p:cNvSpPr>
          <p:nvPr/>
        </p:nvSpPr>
        <p:spPr bwMode="auto">
          <a:xfrm rot="2460000">
            <a:off x="2751138" y="4033838"/>
            <a:ext cx="144462" cy="144462"/>
          </a:xfrm>
          <a:prstGeom prst="ellipse">
            <a:avLst/>
          </a:prstGeom>
          <a:solidFill>
            <a:srgbClr val="00FF00"/>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2378" name="Oval 94">
            <a:extLst>
              <a:ext uri="{FF2B5EF4-FFF2-40B4-BE49-F238E27FC236}">
                <a16:creationId xmlns:a16="http://schemas.microsoft.com/office/drawing/2014/main" id="{D543DF6C-2611-E00C-F954-183D9575453E}"/>
              </a:ext>
            </a:extLst>
          </p:cNvPr>
          <p:cNvSpPr>
            <a:spLocks noChangeArrowheads="1"/>
          </p:cNvSpPr>
          <p:nvPr/>
        </p:nvSpPr>
        <p:spPr bwMode="auto">
          <a:xfrm rot="2460000">
            <a:off x="2722563" y="4395788"/>
            <a:ext cx="144462" cy="144462"/>
          </a:xfrm>
          <a:prstGeom prst="ellipse">
            <a:avLst/>
          </a:prstGeom>
          <a:solidFill>
            <a:srgbClr val="00FF00"/>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2379" name="Oval 95">
            <a:extLst>
              <a:ext uri="{FF2B5EF4-FFF2-40B4-BE49-F238E27FC236}">
                <a16:creationId xmlns:a16="http://schemas.microsoft.com/office/drawing/2014/main" id="{619D089C-99B7-A741-1028-76ADC44E0DBC}"/>
              </a:ext>
            </a:extLst>
          </p:cNvPr>
          <p:cNvSpPr>
            <a:spLocks noChangeArrowheads="1"/>
          </p:cNvSpPr>
          <p:nvPr/>
        </p:nvSpPr>
        <p:spPr bwMode="auto">
          <a:xfrm rot="2460000">
            <a:off x="3246438" y="3802063"/>
            <a:ext cx="144462" cy="144462"/>
          </a:xfrm>
          <a:prstGeom prst="ellipse">
            <a:avLst/>
          </a:prstGeom>
          <a:solidFill>
            <a:srgbClr val="FF0000"/>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2380" name="Oval 96">
            <a:extLst>
              <a:ext uri="{FF2B5EF4-FFF2-40B4-BE49-F238E27FC236}">
                <a16:creationId xmlns:a16="http://schemas.microsoft.com/office/drawing/2014/main" id="{CCD5556E-D2D1-15EB-5508-DDF663594720}"/>
              </a:ext>
            </a:extLst>
          </p:cNvPr>
          <p:cNvSpPr>
            <a:spLocks noChangeArrowheads="1"/>
          </p:cNvSpPr>
          <p:nvPr/>
        </p:nvSpPr>
        <p:spPr bwMode="auto">
          <a:xfrm flipH="1">
            <a:off x="7751764" y="2132014"/>
            <a:ext cx="147637" cy="147637"/>
          </a:xfrm>
          <a:prstGeom prst="ellipse">
            <a:avLst/>
          </a:prstGeom>
          <a:solidFill>
            <a:srgbClr val="00FF00"/>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2381" name="Oval 97">
            <a:extLst>
              <a:ext uri="{FF2B5EF4-FFF2-40B4-BE49-F238E27FC236}">
                <a16:creationId xmlns:a16="http://schemas.microsoft.com/office/drawing/2014/main" id="{71662EB5-9BA9-4D4D-12A2-4DEEC9122E60}"/>
              </a:ext>
            </a:extLst>
          </p:cNvPr>
          <p:cNvSpPr>
            <a:spLocks noChangeArrowheads="1"/>
          </p:cNvSpPr>
          <p:nvPr/>
        </p:nvSpPr>
        <p:spPr bwMode="auto">
          <a:xfrm flipH="1">
            <a:off x="7104064" y="2203450"/>
            <a:ext cx="147637" cy="147638"/>
          </a:xfrm>
          <a:prstGeom prst="ellipse">
            <a:avLst/>
          </a:prstGeom>
          <a:solidFill>
            <a:srgbClr val="00FF00"/>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2382" name="Oval 98">
            <a:extLst>
              <a:ext uri="{FF2B5EF4-FFF2-40B4-BE49-F238E27FC236}">
                <a16:creationId xmlns:a16="http://schemas.microsoft.com/office/drawing/2014/main" id="{71E65C27-E5AF-0285-DC7A-7801055DC50D}"/>
              </a:ext>
            </a:extLst>
          </p:cNvPr>
          <p:cNvSpPr>
            <a:spLocks noChangeArrowheads="1"/>
          </p:cNvSpPr>
          <p:nvPr/>
        </p:nvSpPr>
        <p:spPr bwMode="auto">
          <a:xfrm flipH="1">
            <a:off x="7532689" y="2776539"/>
            <a:ext cx="147637" cy="147637"/>
          </a:xfrm>
          <a:prstGeom prst="ellipse">
            <a:avLst/>
          </a:prstGeom>
          <a:solidFill>
            <a:srgbClr val="00FF00"/>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2383" name="Oval 99">
            <a:extLst>
              <a:ext uri="{FF2B5EF4-FFF2-40B4-BE49-F238E27FC236}">
                <a16:creationId xmlns:a16="http://schemas.microsoft.com/office/drawing/2014/main" id="{6D47709F-88EF-56F6-0AB1-658335630FBF}"/>
              </a:ext>
            </a:extLst>
          </p:cNvPr>
          <p:cNvSpPr>
            <a:spLocks noChangeArrowheads="1"/>
          </p:cNvSpPr>
          <p:nvPr/>
        </p:nvSpPr>
        <p:spPr bwMode="auto">
          <a:xfrm flipH="1">
            <a:off x="7319964" y="2708275"/>
            <a:ext cx="147637" cy="147638"/>
          </a:xfrm>
          <a:prstGeom prst="ellipse">
            <a:avLst/>
          </a:prstGeom>
          <a:solidFill>
            <a:srgbClr val="00FF00"/>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2384" name="Oval 100">
            <a:extLst>
              <a:ext uri="{FF2B5EF4-FFF2-40B4-BE49-F238E27FC236}">
                <a16:creationId xmlns:a16="http://schemas.microsoft.com/office/drawing/2014/main" id="{85225FD2-9B4F-5A08-D285-8B38FEB46670}"/>
              </a:ext>
            </a:extLst>
          </p:cNvPr>
          <p:cNvSpPr>
            <a:spLocks noChangeArrowheads="1"/>
          </p:cNvSpPr>
          <p:nvPr/>
        </p:nvSpPr>
        <p:spPr bwMode="auto">
          <a:xfrm flipH="1">
            <a:off x="7175500" y="2489200"/>
            <a:ext cx="147638" cy="147638"/>
          </a:xfrm>
          <a:prstGeom prst="ellipse">
            <a:avLst/>
          </a:prstGeom>
          <a:solidFill>
            <a:srgbClr val="00FF00"/>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2385" name="Oval 101">
            <a:extLst>
              <a:ext uri="{FF2B5EF4-FFF2-40B4-BE49-F238E27FC236}">
                <a16:creationId xmlns:a16="http://schemas.microsoft.com/office/drawing/2014/main" id="{4EDE8F9F-F006-E305-84D2-B343BD79C504}"/>
              </a:ext>
            </a:extLst>
          </p:cNvPr>
          <p:cNvSpPr>
            <a:spLocks noChangeArrowheads="1"/>
          </p:cNvSpPr>
          <p:nvPr/>
        </p:nvSpPr>
        <p:spPr bwMode="auto">
          <a:xfrm flipH="1">
            <a:off x="7535864" y="2560639"/>
            <a:ext cx="147637" cy="147637"/>
          </a:xfrm>
          <a:prstGeom prst="ellipse">
            <a:avLst/>
          </a:prstGeom>
          <a:solidFill>
            <a:srgbClr val="00FF00"/>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2386" name="Oval 102">
            <a:extLst>
              <a:ext uri="{FF2B5EF4-FFF2-40B4-BE49-F238E27FC236}">
                <a16:creationId xmlns:a16="http://schemas.microsoft.com/office/drawing/2014/main" id="{29496E35-25EE-10B4-3C2D-21E779E80956}"/>
              </a:ext>
            </a:extLst>
          </p:cNvPr>
          <p:cNvSpPr>
            <a:spLocks noChangeArrowheads="1"/>
          </p:cNvSpPr>
          <p:nvPr/>
        </p:nvSpPr>
        <p:spPr bwMode="auto">
          <a:xfrm flipH="1">
            <a:off x="7319963" y="1550988"/>
            <a:ext cx="246062" cy="246062"/>
          </a:xfrm>
          <a:prstGeom prst="ellipse">
            <a:avLst/>
          </a:prstGeom>
          <a:solidFill>
            <a:srgbClr val="FF0000"/>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2387" name="Oval 103">
            <a:extLst>
              <a:ext uri="{FF2B5EF4-FFF2-40B4-BE49-F238E27FC236}">
                <a16:creationId xmlns:a16="http://schemas.microsoft.com/office/drawing/2014/main" id="{2CE1759D-EEEA-682F-3413-494EA5A2695F}"/>
              </a:ext>
            </a:extLst>
          </p:cNvPr>
          <p:cNvSpPr>
            <a:spLocks noChangeArrowheads="1"/>
          </p:cNvSpPr>
          <p:nvPr/>
        </p:nvSpPr>
        <p:spPr bwMode="auto">
          <a:xfrm flipH="1">
            <a:off x="7607300" y="2347914"/>
            <a:ext cx="147638" cy="147637"/>
          </a:xfrm>
          <a:prstGeom prst="ellipse">
            <a:avLst/>
          </a:prstGeom>
          <a:solidFill>
            <a:srgbClr val="00FF00"/>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2388" name="Oval 104">
            <a:extLst>
              <a:ext uri="{FF2B5EF4-FFF2-40B4-BE49-F238E27FC236}">
                <a16:creationId xmlns:a16="http://schemas.microsoft.com/office/drawing/2014/main" id="{0E2CCDAE-93A1-8F66-23FE-755031139F00}"/>
              </a:ext>
            </a:extLst>
          </p:cNvPr>
          <p:cNvSpPr>
            <a:spLocks noChangeArrowheads="1"/>
          </p:cNvSpPr>
          <p:nvPr/>
        </p:nvSpPr>
        <p:spPr bwMode="auto">
          <a:xfrm flipH="1">
            <a:off x="7319964" y="2276475"/>
            <a:ext cx="147637" cy="147638"/>
          </a:xfrm>
          <a:prstGeom prst="ellipse">
            <a:avLst/>
          </a:prstGeom>
          <a:solidFill>
            <a:srgbClr val="00FF00"/>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2389" name="Oval 105">
            <a:extLst>
              <a:ext uri="{FF2B5EF4-FFF2-40B4-BE49-F238E27FC236}">
                <a16:creationId xmlns:a16="http://schemas.microsoft.com/office/drawing/2014/main" id="{9EB924B4-569A-E6DD-1572-2A6A41F3FEF7}"/>
              </a:ext>
            </a:extLst>
          </p:cNvPr>
          <p:cNvSpPr>
            <a:spLocks noChangeArrowheads="1"/>
          </p:cNvSpPr>
          <p:nvPr/>
        </p:nvSpPr>
        <p:spPr bwMode="auto">
          <a:xfrm flipH="1">
            <a:off x="7464425" y="2132014"/>
            <a:ext cx="147638" cy="147637"/>
          </a:xfrm>
          <a:prstGeom prst="ellipse">
            <a:avLst/>
          </a:prstGeom>
          <a:solidFill>
            <a:srgbClr val="00FF00"/>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2390" name="Oval 106">
            <a:extLst>
              <a:ext uri="{FF2B5EF4-FFF2-40B4-BE49-F238E27FC236}">
                <a16:creationId xmlns:a16="http://schemas.microsoft.com/office/drawing/2014/main" id="{2BC684E1-9118-C279-1EAC-463B279FD2E7}"/>
              </a:ext>
            </a:extLst>
          </p:cNvPr>
          <p:cNvSpPr>
            <a:spLocks noChangeArrowheads="1"/>
          </p:cNvSpPr>
          <p:nvPr/>
        </p:nvSpPr>
        <p:spPr bwMode="auto">
          <a:xfrm flipH="1">
            <a:off x="7246939" y="1985964"/>
            <a:ext cx="147637" cy="147637"/>
          </a:xfrm>
          <a:prstGeom prst="ellipse">
            <a:avLst/>
          </a:prstGeom>
          <a:solidFill>
            <a:srgbClr val="00FF00"/>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2391" name="Oval 107">
            <a:extLst>
              <a:ext uri="{FF2B5EF4-FFF2-40B4-BE49-F238E27FC236}">
                <a16:creationId xmlns:a16="http://schemas.microsoft.com/office/drawing/2014/main" id="{A07FA797-D892-6F29-4889-27200E69B0F3}"/>
              </a:ext>
            </a:extLst>
          </p:cNvPr>
          <p:cNvSpPr>
            <a:spLocks noChangeArrowheads="1"/>
          </p:cNvSpPr>
          <p:nvPr/>
        </p:nvSpPr>
        <p:spPr bwMode="auto">
          <a:xfrm flipH="1">
            <a:off x="7535864" y="1912939"/>
            <a:ext cx="147637" cy="147637"/>
          </a:xfrm>
          <a:prstGeom prst="ellipse">
            <a:avLst/>
          </a:prstGeom>
          <a:solidFill>
            <a:srgbClr val="00FF00"/>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3420" name="AutoShape 108">
            <a:extLst>
              <a:ext uri="{FF2B5EF4-FFF2-40B4-BE49-F238E27FC236}">
                <a16:creationId xmlns:a16="http://schemas.microsoft.com/office/drawing/2014/main" id="{9D239226-C539-2013-3B01-CA906C062DEE}"/>
              </a:ext>
            </a:extLst>
          </p:cNvPr>
          <p:cNvSpPr>
            <a:spLocks noChangeArrowheads="1"/>
          </p:cNvSpPr>
          <p:nvPr/>
        </p:nvSpPr>
        <p:spPr bwMode="auto">
          <a:xfrm>
            <a:off x="8256589" y="3573464"/>
            <a:ext cx="611187" cy="73025"/>
          </a:xfrm>
          <a:custGeom>
            <a:avLst/>
            <a:gdLst>
              <a:gd name="T0" fmla="*/ 0 w 21600"/>
              <a:gd name="T1" fmla="*/ 0 h 21600"/>
              <a:gd name="T2" fmla="*/ 21600 w 21600"/>
              <a:gd name="T3" fmla="*/ 0 h 21600"/>
              <a:gd name="T4" fmla="*/ 21600 w 21600"/>
              <a:gd name="T5" fmla="*/ 21600 h 21600"/>
              <a:gd name="T6" fmla="*/ 0 w 21600"/>
              <a:gd name="T7" fmla="*/ 21600 h 21600"/>
              <a:gd name="T8" fmla="*/ 10800 w 21600"/>
              <a:gd name="T9" fmla="*/ 0 h 21600"/>
              <a:gd name="T10" fmla="*/ 21600 w 21600"/>
              <a:gd name="T11" fmla="*/ 10800 h 21600"/>
              <a:gd name="T12" fmla="*/ 10800 w 21600"/>
              <a:gd name="T13" fmla="*/ 21600 h 21600"/>
              <a:gd name="T14" fmla="*/ 0 w 21600"/>
              <a:gd name="T15" fmla="*/ 10800 h 21600"/>
              <a:gd name="T16" fmla="*/ 1000 w 21600"/>
              <a:gd name="T17" fmla="*/ 1000 h 21600"/>
              <a:gd name="T18" fmla="*/ 20600 w 21600"/>
              <a:gd name="T19" fmla="*/ 2060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0"/>
                </a:moveTo>
                <a:lnTo>
                  <a:pt x="21600" y="0"/>
                </a:lnTo>
                <a:lnTo>
                  <a:pt x="21600" y="21600"/>
                </a:lnTo>
                <a:lnTo>
                  <a:pt x="0" y="21600"/>
                </a:lnTo>
                <a:lnTo>
                  <a:pt x="0" y="0"/>
                </a:lnTo>
                <a:close/>
              </a:path>
            </a:pathLst>
          </a:custGeom>
          <a:solidFill>
            <a:srgbClr val="000000"/>
          </a:solidFill>
          <a:ln w="9360">
            <a:solidFill>
              <a:srgbClr val="000000"/>
            </a:solidFill>
            <a:miter lim="800000"/>
            <a:headEnd/>
            <a:tailEnd/>
          </a:ln>
          <a:effectLst>
            <a:outerShdw dist="107933" dir="2700000" algn="ctr" rotWithShape="0">
              <a:srgbClr val="808080"/>
            </a:outerShdw>
          </a:effectLst>
        </p:spPr>
        <p:txBody>
          <a:bodyPr wrap="none" anchor="ctr"/>
          <a:lstStyle/>
          <a:p>
            <a:pPr>
              <a:buFont typeface="Arial" charset="0"/>
              <a:buNone/>
              <a:defRPr/>
            </a:pPr>
            <a:endParaRPr lang="cs-CZ">
              <a:latin typeface="Arial" charset="0"/>
            </a:endParaRPr>
          </a:p>
        </p:txBody>
      </p:sp>
      <p:sp>
        <p:nvSpPr>
          <p:cNvPr id="13421" name="AutoShape 109">
            <a:extLst>
              <a:ext uri="{FF2B5EF4-FFF2-40B4-BE49-F238E27FC236}">
                <a16:creationId xmlns:a16="http://schemas.microsoft.com/office/drawing/2014/main" id="{20935881-EEF9-50B2-1E61-E5B4AB73E8C6}"/>
              </a:ext>
            </a:extLst>
          </p:cNvPr>
          <p:cNvSpPr>
            <a:spLocks noChangeArrowheads="1"/>
          </p:cNvSpPr>
          <p:nvPr/>
        </p:nvSpPr>
        <p:spPr bwMode="auto">
          <a:xfrm>
            <a:off x="4151313" y="3517900"/>
            <a:ext cx="831850" cy="71438"/>
          </a:xfrm>
          <a:custGeom>
            <a:avLst/>
            <a:gdLst>
              <a:gd name="T0" fmla="*/ 0 w 21600"/>
              <a:gd name="T1" fmla="*/ 0 h 21600"/>
              <a:gd name="T2" fmla="*/ 21600 w 21600"/>
              <a:gd name="T3" fmla="*/ 0 h 21600"/>
              <a:gd name="T4" fmla="*/ 21600 w 21600"/>
              <a:gd name="T5" fmla="*/ 21600 h 21600"/>
              <a:gd name="T6" fmla="*/ 0 w 21600"/>
              <a:gd name="T7" fmla="*/ 21600 h 21600"/>
              <a:gd name="T8" fmla="*/ 10800 w 21600"/>
              <a:gd name="T9" fmla="*/ 0 h 21600"/>
              <a:gd name="T10" fmla="*/ 21600 w 21600"/>
              <a:gd name="T11" fmla="*/ 10800 h 21600"/>
              <a:gd name="T12" fmla="*/ 10800 w 21600"/>
              <a:gd name="T13" fmla="*/ 21600 h 21600"/>
              <a:gd name="T14" fmla="*/ 0 w 21600"/>
              <a:gd name="T15" fmla="*/ 10800 h 21600"/>
              <a:gd name="T16" fmla="*/ 1000 w 21600"/>
              <a:gd name="T17" fmla="*/ 1000 h 21600"/>
              <a:gd name="T18" fmla="*/ 20600 w 21600"/>
              <a:gd name="T19" fmla="*/ 2060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0"/>
                </a:moveTo>
                <a:lnTo>
                  <a:pt x="21600" y="0"/>
                </a:lnTo>
                <a:lnTo>
                  <a:pt x="21600" y="21600"/>
                </a:lnTo>
                <a:lnTo>
                  <a:pt x="0" y="21600"/>
                </a:lnTo>
                <a:lnTo>
                  <a:pt x="0" y="0"/>
                </a:lnTo>
                <a:close/>
              </a:path>
            </a:pathLst>
          </a:custGeom>
          <a:solidFill>
            <a:srgbClr val="000000"/>
          </a:solidFill>
          <a:ln w="9360">
            <a:solidFill>
              <a:srgbClr val="000000"/>
            </a:solidFill>
            <a:miter lim="800000"/>
            <a:headEnd/>
            <a:tailEnd/>
          </a:ln>
          <a:effectLst>
            <a:outerShdw dist="107933" dir="2700000" algn="ctr" rotWithShape="0">
              <a:srgbClr val="808080"/>
            </a:outerShdw>
          </a:effectLst>
        </p:spPr>
        <p:txBody>
          <a:bodyPr wrap="none" anchor="ctr"/>
          <a:lstStyle/>
          <a:p>
            <a:pPr>
              <a:buFont typeface="Arial" charset="0"/>
              <a:buNone/>
              <a:defRPr/>
            </a:pPr>
            <a:endParaRPr lang="cs-CZ">
              <a:latin typeface="Arial" charset="0"/>
            </a:endParaRPr>
          </a:p>
        </p:txBody>
      </p:sp>
      <p:sp>
        <p:nvSpPr>
          <p:cNvPr id="12394" name="Text Box 110">
            <a:extLst>
              <a:ext uri="{FF2B5EF4-FFF2-40B4-BE49-F238E27FC236}">
                <a16:creationId xmlns:a16="http://schemas.microsoft.com/office/drawing/2014/main" id="{FD3DF4A1-2102-9DFB-49A5-4B5068AC936F}"/>
              </a:ext>
            </a:extLst>
          </p:cNvPr>
          <p:cNvSpPr txBox="1">
            <a:spLocks noChangeArrowheads="1"/>
          </p:cNvSpPr>
          <p:nvPr/>
        </p:nvSpPr>
        <p:spPr bwMode="auto">
          <a:xfrm>
            <a:off x="2895600" y="3213100"/>
            <a:ext cx="3455988" cy="3099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9pPr>
          </a:lstStyle>
          <a:p>
            <a:pPr eaLnBrk="1" hangingPunct="1">
              <a:spcBef>
                <a:spcPts val="875"/>
              </a:spcBef>
              <a:buClr>
                <a:srgbClr val="FFFF00"/>
              </a:buClr>
            </a:pPr>
            <a:r>
              <a:rPr lang="en-GB" altLang="cs-CZ" sz="1400" dirty="0">
                <a:solidFill>
                  <a:schemeClr val="accent6"/>
                </a:solidFill>
                <a:latin typeface="Arial Black" panose="020B0A04020102020204" pitchFamily="34" charset="0"/>
              </a:rPr>
              <a:t>SKUPINY VE TVARU PODKOVY</a:t>
            </a:r>
          </a:p>
        </p:txBody>
      </p:sp>
      <p:sp>
        <p:nvSpPr>
          <p:cNvPr id="12395" name="Text Box 111">
            <a:extLst>
              <a:ext uri="{FF2B5EF4-FFF2-40B4-BE49-F238E27FC236}">
                <a16:creationId xmlns:a16="http://schemas.microsoft.com/office/drawing/2014/main" id="{495FD810-6BCC-7DEC-54B2-BA4D265ACBE7}"/>
              </a:ext>
            </a:extLst>
          </p:cNvPr>
          <p:cNvSpPr txBox="1">
            <a:spLocks noChangeArrowheads="1"/>
          </p:cNvSpPr>
          <p:nvPr/>
        </p:nvSpPr>
        <p:spPr bwMode="auto">
          <a:xfrm>
            <a:off x="4008438" y="1036638"/>
            <a:ext cx="2735262" cy="3099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9pPr>
          </a:lstStyle>
          <a:p>
            <a:pPr eaLnBrk="1" hangingPunct="1">
              <a:spcBef>
                <a:spcPts val="875"/>
              </a:spcBef>
              <a:buClr>
                <a:srgbClr val="FFFF00"/>
              </a:buClr>
            </a:pPr>
            <a:r>
              <a:rPr lang="en-GB" altLang="cs-CZ" sz="1400" dirty="0">
                <a:solidFill>
                  <a:schemeClr val="accent6"/>
                </a:solidFill>
                <a:latin typeface="Arial Black" panose="020B0A04020102020204" pitchFamily="34" charset="0"/>
              </a:rPr>
              <a:t>SAMOSTATNÉ SKUPINY</a:t>
            </a:r>
          </a:p>
        </p:txBody>
      </p:sp>
      <p:sp>
        <p:nvSpPr>
          <p:cNvPr id="13424" name="Text Box 112">
            <a:extLst>
              <a:ext uri="{FF2B5EF4-FFF2-40B4-BE49-F238E27FC236}">
                <a16:creationId xmlns:a16="http://schemas.microsoft.com/office/drawing/2014/main" id="{1683916A-B877-5E52-C9D5-C425DD257569}"/>
              </a:ext>
            </a:extLst>
          </p:cNvPr>
          <p:cNvSpPr txBox="1">
            <a:spLocks noChangeArrowheads="1"/>
          </p:cNvSpPr>
          <p:nvPr/>
        </p:nvSpPr>
        <p:spPr bwMode="auto">
          <a:xfrm>
            <a:off x="1828800" y="6400801"/>
            <a:ext cx="685800" cy="246063"/>
          </a:xfrm>
          <a:prstGeom prst="rect">
            <a:avLst/>
          </a:prstGeom>
          <a:noFill/>
          <a:ln w="9525">
            <a:noFill/>
            <a:round/>
            <a:headEnd/>
            <a:tailEnd/>
          </a:ln>
          <a:effectLst/>
        </p:spPr>
        <p:txBody>
          <a:bodyPr lIns="90000" tIns="46800" rIns="90000" bIns="46800">
            <a:spAutoFit/>
          </a:bodyPr>
          <a:lstStyle/>
          <a:p>
            <a:pPr>
              <a:spcBef>
                <a:spcPts val="625"/>
              </a:spcBef>
              <a:buClr>
                <a:srgbClr val="0099FF"/>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1000" b="1" i="1">
                <a:solidFill>
                  <a:srgbClr val="0099FF"/>
                </a:solidFill>
                <a:effectLst>
                  <a:outerShdw blurRad="38100" dist="38100" dir="2700000" algn="tl">
                    <a:srgbClr val="000000"/>
                  </a:outerShdw>
                </a:effectLst>
                <a:latin typeface="Times New Roman" pitchFamily="16" charset="0"/>
              </a:rPr>
              <a:t>©Bvj</a:t>
            </a:r>
          </a:p>
        </p:txBody>
      </p:sp>
      <p:sp>
        <p:nvSpPr>
          <p:cNvPr id="12397" name="Oval 113">
            <a:extLst>
              <a:ext uri="{FF2B5EF4-FFF2-40B4-BE49-F238E27FC236}">
                <a16:creationId xmlns:a16="http://schemas.microsoft.com/office/drawing/2014/main" id="{B1D508BE-51B2-0B00-18BD-F942F15AD235}"/>
              </a:ext>
            </a:extLst>
          </p:cNvPr>
          <p:cNvSpPr>
            <a:spLocks noChangeArrowheads="1"/>
          </p:cNvSpPr>
          <p:nvPr/>
        </p:nvSpPr>
        <p:spPr bwMode="auto">
          <a:xfrm rot="18960000">
            <a:off x="9067801" y="4883151"/>
            <a:ext cx="144463" cy="144463"/>
          </a:xfrm>
          <a:prstGeom prst="ellipse">
            <a:avLst/>
          </a:prstGeom>
          <a:solidFill>
            <a:srgbClr val="00FF00"/>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2398" name="Oval 114">
            <a:extLst>
              <a:ext uri="{FF2B5EF4-FFF2-40B4-BE49-F238E27FC236}">
                <a16:creationId xmlns:a16="http://schemas.microsoft.com/office/drawing/2014/main" id="{0EE5FB87-60E3-D01E-5189-891A7204FD7B}"/>
              </a:ext>
            </a:extLst>
          </p:cNvPr>
          <p:cNvSpPr>
            <a:spLocks noChangeArrowheads="1"/>
          </p:cNvSpPr>
          <p:nvPr/>
        </p:nvSpPr>
        <p:spPr bwMode="auto">
          <a:xfrm rot="18960000">
            <a:off x="9140826" y="5170488"/>
            <a:ext cx="144463" cy="144462"/>
          </a:xfrm>
          <a:prstGeom prst="ellipse">
            <a:avLst/>
          </a:prstGeom>
          <a:solidFill>
            <a:srgbClr val="00FF00"/>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2399" name="Oval 115">
            <a:extLst>
              <a:ext uri="{FF2B5EF4-FFF2-40B4-BE49-F238E27FC236}">
                <a16:creationId xmlns:a16="http://schemas.microsoft.com/office/drawing/2014/main" id="{09BBAE4C-8337-768D-329C-CEAEF2162B8D}"/>
              </a:ext>
            </a:extLst>
          </p:cNvPr>
          <p:cNvSpPr>
            <a:spLocks noChangeArrowheads="1"/>
          </p:cNvSpPr>
          <p:nvPr/>
        </p:nvSpPr>
        <p:spPr bwMode="auto">
          <a:xfrm rot="18960000">
            <a:off x="8242301" y="6034088"/>
            <a:ext cx="144463" cy="144462"/>
          </a:xfrm>
          <a:prstGeom prst="ellipse">
            <a:avLst/>
          </a:prstGeom>
          <a:solidFill>
            <a:srgbClr val="00FF00"/>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2400" name="Oval 116">
            <a:extLst>
              <a:ext uri="{FF2B5EF4-FFF2-40B4-BE49-F238E27FC236}">
                <a16:creationId xmlns:a16="http://schemas.microsoft.com/office/drawing/2014/main" id="{348F1CFB-228F-FF07-14A9-3E004C318E3E}"/>
              </a:ext>
            </a:extLst>
          </p:cNvPr>
          <p:cNvSpPr>
            <a:spLocks noChangeArrowheads="1"/>
          </p:cNvSpPr>
          <p:nvPr/>
        </p:nvSpPr>
        <p:spPr bwMode="auto">
          <a:xfrm rot="18960000">
            <a:off x="8458201" y="5889626"/>
            <a:ext cx="144463" cy="144463"/>
          </a:xfrm>
          <a:prstGeom prst="ellipse">
            <a:avLst/>
          </a:prstGeom>
          <a:solidFill>
            <a:srgbClr val="00FF00"/>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2401" name="Oval 117">
            <a:extLst>
              <a:ext uri="{FF2B5EF4-FFF2-40B4-BE49-F238E27FC236}">
                <a16:creationId xmlns:a16="http://schemas.microsoft.com/office/drawing/2014/main" id="{D5D9AA0C-96D9-9194-187F-CD193A8A00CE}"/>
              </a:ext>
            </a:extLst>
          </p:cNvPr>
          <p:cNvSpPr>
            <a:spLocks noChangeArrowheads="1"/>
          </p:cNvSpPr>
          <p:nvPr/>
        </p:nvSpPr>
        <p:spPr bwMode="auto">
          <a:xfrm rot="18960000">
            <a:off x="8747126" y="6034088"/>
            <a:ext cx="144463" cy="144462"/>
          </a:xfrm>
          <a:prstGeom prst="ellipse">
            <a:avLst/>
          </a:prstGeom>
          <a:solidFill>
            <a:srgbClr val="00FF00"/>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2402" name="Oval 118">
            <a:extLst>
              <a:ext uri="{FF2B5EF4-FFF2-40B4-BE49-F238E27FC236}">
                <a16:creationId xmlns:a16="http://schemas.microsoft.com/office/drawing/2014/main" id="{B8601729-D199-603C-93D0-58E52CD125B9}"/>
              </a:ext>
            </a:extLst>
          </p:cNvPr>
          <p:cNvSpPr>
            <a:spLocks noChangeArrowheads="1"/>
          </p:cNvSpPr>
          <p:nvPr/>
        </p:nvSpPr>
        <p:spPr bwMode="auto">
          <a:xfrm rot="18960000">
            <a:off x="8420101" y="5168901"/>
            <a:ext cx="288925" cy="288925"/>
          </a:xfrm>
          <a:prstGeom prst="ellipse">
            <a:avLst/>
          </a:prstGeom>
          <a:solidFill>
            <a:srgbClr val="FF0000"/>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2403" name="Oval 119">
            <a:extLst>
              <a:ext uri="{FF2B5EF4-FFF2-40B4-BE49-F238E27FC236}">
                <a16:creationId xmlns:a16="http://schemas.microsoft.com/office/drawing/2014/main" id="{3A5888A8-6A16-6D44-11B1-44942813D4B9}"/>
              </a:ext>
            </a:extLst>
          </p:cNvPr>
          <p:cNvSpPr>
            <a:spLocks noChangeArrowheads="1"/>
          </p:cNvSpPr>
          <p:nvPr/>
        </p:nvSpPr>
        <p:spPr bwMode="auto">
          <a:xfrm rot="18960000">
            <a:off x="9428163" y="5097463"/>
            <a:ext cx="144462" cy="144462"/>
          </a:xfrm>
          <a:prstGeom prst="ellipse">
            <a:avLst/>
          </a:prstGeom>
          <a:solidFill>
            <a:srgbClr val="00FF00"/>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2404" name="Oval 120">
            <a:extLst>
              <a:ext uri="{FF2B5EF4-FFF2-40B4-BE49-F238E27FC236}">
                <a16:creationId xmlns:a16="http://schemas.microsoft.com/office/drawing/2014/main" id="{984713DF-046A-7CB0-11FB-F8126569F80C}"/>
              </a:ext>
            </a:extLst>
          </p:cNvPr>
          <p:cNvSpPr>
            <a:spLocks noChangeArrowheads="1"/>
          </p:cNvSpPr>
          <p:nvPr/>
        </p:nvSpPr>
        <p:spPr bwMode="auto">
          <a:xfrm rot="18960000">
            <a:off x="7627938" y="5026026"/>
            <a:ext cx="144462" cy="144463"/>
          </a:xfrm>
          <a:prstGeom prst="ellipse">
            <a:avLst/>
          </a:prstGeom>
          <a:solidFill>
            <a:srgbClr val="00FF00"/>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2405" name="Oval 121">
            <a:extLst>
              <a:ext uri="{FF2B5EF4-FFF2-40B4-BE49-F238E27FC236}">
                <a16:creationId xmlns:a16="http://schemas.microsoft.com/office/drawing/2014/main" id="{8BB97FCC-1A7C-015C-1959-CA6232D011F3}"/>
              </a:ext>
            </a:extLst>
          </p:cNvPr>
          <p:cNvSpPr>
            <a:spLocks noChangeArrowheads="1"/>
          </p:cNvSpPr>
          <p:nvPr/>
        </p:nvSpPr>
        <p:spPr bwMode="auto">
          <a:xfrm rot="18960000">
            <a:off x="7700963" y="5529263"/>
            <a:ext cx="144462" cy="144462"/>
          </a:xfrm>
          <a:prstGeom prst="ellipse">
            <a:avLst/>
          </a:prstGeom>
          <a:solidFill>
            <a:srgbClr val="00FF00"/>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2406" name="Oval 122">
            <a:extLst>
              <a:ext uri="{FF2B5EF4-FFF2-40B4-BE49-F238E27FC236}">
                <a16:creationId xmlns:a16="http://schemas.microsoft.com/office/drawing/2014/main" id="{4A435E5F-102A-758A-8FAB-F2666191F168}"/>
              </a:ext>
            </a:extLst>
          </p:cNvPr>
          <p:cNvSpPr>
            <a:spLocks noChangeArrowheads="1"/>
          </p:cNvSpPr>
          <p:nvPr/>
        </p:nvSpPr>
        <p:spPr bwMode="auto">
          <a:xfrm rot="18960000">
            <a:off x="7772401" y="5241926"/>
            <a:ext cx="144463" cy="144463"/>
          </a:xfrm>
          <a:prstGeom prst="ellipse">
            <a:avLst/>
          </a:prstGeom>
          <a:solidFill>
            <a:srgbClr val="00FF00"/>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3435" name="AutoShape 123">
            <a:extLst>
              <a:ext uri="{FF2B5EF4-FFF2-40B4-BE49-F238E27FC236}">
                <a16:creationId xmlns:a16="http://schemas.microsoft.com/office/drawing/2014/main" id="{58156C94-1093-074D-946F-C360E73EC81C}"/>
              </a:ext>
            </a:extLst>
          </p:cNvPr>
          <p:cNvSpPr>
            <a:spLocks noChangeArrowheads="1"/>
          </p:cNvSpPr>
          <p:nvPr/>
        </p:nvSpPr>
        <p:spPr bwMode="auto">
          <a:xfrm rot="15540000">
            <a:off x="7046119" y="5323681"/>
            <a:ext cx="831850" cy="71438"/>
          </a:xfrm>
          <a:custGeom>
            <a:avLst/>
            <a:gdLst>
              <a:gd name="T0" fmla="*/ 0 w 21600"/>
              <a:gd name="T1" fmla="*/ 0 h 21600"/>
              <a:gd name="T2" fmla="*/ 21600 w 21600"/>
              <a:gd name="T3" fmla="*/ 0 h 21600"/>
              <a:gd name="T4" fmla="*/ 21600 w 21600"/>
              <a:gd name="T5" fmla="*/ 21600 h 21600"/>
              <a:gd name="T6" fmla="*/ 0 w 21600"/>
              <a:gd name="T7" fmla="*/ 21600 h 21600"/>
              <a:gd name="T8" fmla="*/ 10800 w 21600"/>
              <a:gd name="T9" fmla="*/ 0 h 21600"/>
              <a:gd name="T10" fmla="*/ 21600 w 21600"/>
              <a:gd name="T11" fmla="*/ 10800 h 21600"/>
              <a:gd name="T12" fmla="*/ 10800 w 21600"/>
              <a:gd name="T13" fmla="*/ 21600 h 21600"/>
              <a:gd name="T14" fmla="*/ 0 w 21600"/>
              <a:gd name="T15" fmla="*/ 10800 h 21600"/>
              <a:gd name="T16" fmla="*/ 1000 w 21600"/>
              <a:gd name="T17" fmla="*/ 1000 h 21600"/>
              <a:gd name="T18" fmla="*/ 20600 w 21600"/>
              <a:gd name="T19" fmla="*/ 2060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0"/>
                </a:moveTo>
                <a:lnTo>
                  <a:pt x="21600" y="0"/>
                </a:lnTo>
                <a:lnTo>
                  <a:pt x="21600" y="21600"/>
                </a:lnTo>
                <a:lnTo>
                  <a:pt x="0" y="21600"/>
                </a:lnTo>
                <a:lnTo>
                  <a:pt x="0" y="0"/>
                </a:lnTo>
                <a:close/>
              </a:path>
            </a:pathLst>
          </a:custGeom>
          <a:solidFill>
            <a:srgbClr val="000000"/>
          </a:solidFill>
          <a:ln w="9360">
            <a:solidFill>
              <a:srgbClr val="000000"/>
            </a:solidFill>
            <a:miter lim="800000"/>
            <a:headEnd/>
            <a:tailEnd/>
          </a:ln>
          <a:effectLst>
            <a:outerShdw dist="107933" dir="2700000" algn="ctr" rotWithShape="0">
              <a:srgbClr val="808080"/>
            </a:outerShdw>
          </a:effectLst>
        </p:spPr>
        <p:txBody>
          <a:bodyPr wrap="none" anchor="ctr"/>
          <a:lstStyle/>
          <a:p>
            <a:pPr>
              <a:buFont typeface="Arial" charset="0"/>
              <a:buNone/>
              <a:defRPr/>
            </a:pPr>
            <a:endParaRPr lang="cs-CZ">
              <a:latin typeface="Arial" charset="0"/>
            </a:endParaRPr>
          </a:p>
        </p:txBody>
      </p:sp>
      <p:sp>
        <p:nvSpPr>
          <p:cNvPr id="13436" name="AutoShape 124">
            <a:extLst>
              <a:ext uri="{FF2B5EF4-FFF2-40B4-BE49-F238E27FC236}">
                <a16:creationId xmlns:a16="http://schemas.microsoft.com/office/drawing/2014/main" id="{2FA9E26B-3884-0999-7874-9D6C5048D2BD}"/>
              </a:ext>
            </a:extLst>
          </p:cNvPr>
          <p:cNvSpPr>
            <a:spLocks noChangeArrowheads="1"/>
          </p:cNvSpPr>
          <p:nvPr/>
        </p:nvSpPr>
        <p:spPr bwMode="auto">
          <a:xfrm rot="1860000">
            <a:off x="9093200" y="4784725"/>
            <a:ext cx="831850" cy="71438"/>
          </a:xfrm>
          <a:custGeom>
            <a:avLst/>
            <a:gdLst>
              <a:gd name="T0" fmla="*/ 0 w 21600"/>
              <a:gd name="T1" fmla="*/ 0 h 21600"/>
              <a:gd name="T2" fmla="*/ 21600 w 21600"/>
              <a:gd name="T3" fmla="*/ 0 h 21600"/>
              <a:gd name="T4" fmla="*/ 21600 w 21600"/>
              <a:gd name="T5" fmla="*/ 21600 h 21600"/>
              <a:gd name="T6" fmla="*/ 0 w 21600"/>
              <a:gd name="T7" fmla="*/ 21600 h 21600"/>
              <a:gd name="T8" fmla="*/ 10800 w 21600"/>
              <a:gd name="T9" fmla="*/ 0 h 21600"/>
              <a:gd name="T10" fmla="*/ 21600 w 21600"/>
              <a:gd name="T11" fmla="*/ 10800 h 21600"/>
              <a:gd name="T12" fmla="*/ 10800 w 21600"/>
              <a:gd name="T13" fmla="*/ 21600 h 21600"/>
              <a:gd name="T14" fmla="*/ 0 w 21600"/>
              <a:gd name="T15" fmla="*/ 10800 h 21600"/>
              <a:gd name="T16" fmla="*/ 1000 w 21600"/>
              <a:gd name="T17" fmla="*/ 1000 h 21600"/>
              <a:gd name="T18" fmla="*/ 20600 w 21600"/>
              <a:gd name="T19" fmla="*/ 2060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0"/>
                </a:moveTo>
                <a:lnTo>
                  <a:pt x="21600" y="0"/>
                </a:lnTo>
                <a:lnTo>
                  <a:pt x="21600" y="21600"/>
                </a:lnTo>
                <a:lnTo>
                  <a:pt x="0" y="21600"/>
                </a:lnTo>
                <a:lnTo>
                  <a:pt x="0" y="0"/>
                </a:lnTo>
                <a:close/>
              </a:path>
            </a:pathLst>
          </a:custGeom>
          <a:solidFill>
            <a:srgbClr val="000000"/>
          </a:solidFill>
          <a:ln w="9360">
            <a:solidFill>
              <a:srgbClr val="000000"/>
            </a:solidFill>
            <a:miter lim="800000"/>
            <a:headEnd/>
            <a:tailEnd/>
          </a:ln>
          <a:effectLst>
            <a:outerShdw dist="107933" dir="2700000" algn="ctr" rotWithShape="0">
              <a:srgbClr val="808080"/>
            </a:outerShdw>
          </a:effectLst>
        </p:spPr>
        <p:txBody>
          <a:bodyPr wrap="none" anchor="ctr"/>
          <a:lstStyle/>
          <a:p>
            <a:pPr>
              <a:buFont typeface="Arial" charset="0"/>
              <a:buNone/>
              <a:defRPr/>
            </a:pPr>
            <a:endParaRPr lang="cs-CZ">
              <a:latin typeface="Arial" charset="0"/>
            </a:endParaRPr>
          </a:p>
        </p:txBody>
      </p:sp>
      <p:sp>
        <p:nvSpPr>
          <p:cNvPr id="13437" name="AutoShape 125">
            <a:extLst>
              <a:ext uri="{FF2B5EF4-FFF2-40B4-BE49-F238E27FC236}">
                <a16:creationId xmlns:a16="http://schemas.microsoft.com/office/drawing/2014/main" id="{46D60365-11C4-647D-2107-F3D2DD260BF1}"/>
              </a:ext>
            </a:extLst>
          </p:cNvPr>
          <p:cNvSpPr>
            <a:spLocks noChangeArrowheads="1"/>
          </p:cNvSpPr>
          <p:nvPr/>
        </p:nvSpPr>
        <p:spPr bwMode="auto">
          <a:xfrm rot="10800000">
            <a:off x="8143875" y="6261100"/>
            <a:ext cx="831850" cy="71438"/>
          </a:xfrm>
          <a:custGeom>
            <a:avLst/>
            <a:gdLst>
              <a:gd name="T0" fmla="*/ 0 w 21600"/>
              <a:gd name="T1" fmla="*/ 0 h 21600"/>
              <a:gd name="T2" fmla="*/ 21600 w 21600"/>
              <a:gd name="T3" fmla="*/ 0 h 21600"/>
              <a:gd name="T4" fmla="*/ 21600 w 21600"/>
              <a:gd name="T5" fmla="*/ 21600 h 21600"/>
              <a:gd name="T6" fmla="*/ 0 w 21600"/>
              <a:gd name="T7" fmla="*/ 21600 h 21600"/>
              <a:gd name="T8" fmla="*/ 10800 w 21600"/>
              <a:gd name="T9" fmla="*/ 0 h 21600"/>
              <a:gd name="T10" fmla="*/ 21600 w 21600"/>
              <a:gd name="T11" fmla="*/ 10800 h 21600"/>
              <a:gd name="T12" fmla="*/ 10800 w 21600"/>
              <a:gd name="T13" fmla="*/ 21600 h 21600"/>
              <a:gd name="T14" fmla="*/ 0 w 21600"/>
              <a:gd name="T15" fmla="*/ 10800 h 21600"/>
              <a:gd name="T16" fmla="*/ 1000 w 21600"/>
              <a:gd name="T17" fmla="*/ 1000 h 21600"/>
              <a:gd name="T18" fmla="*/ 20600 w 21600"/>
              <a:gd name="T19" fmla="*/ 2060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0"/>
                </a:moveTo>
                <a:lnTo>
                  <a:pt x="21600" y="0"/>
                </a:lnTo>
                <a:lnTo>
                  <a:pt x="21600" y="21600"/>
                </a:lnTo>
                <a:lnTo>
                  <a:pt x="0" y="21600"/>
                </a:lnTo>
                <a:lnTo>
                  <a:pt x="0" y="0"/>
                </a:lnTo>
                <a:close/>
              </a:path>
            </a:pathLst>
          </a:custGeom>
          <a:solidFill>
            <a:srgbClr val="000000"/>
          </a:solidFill>
          <a:ln w="9360">
            <a:solidFill>
              <a:srgbClr val="000000"/>
            </a:solidFill>
            <a:miter lim="800000"/>
            <a:headEnd/>
            <a:tailEnd/>
          </a:ln>
          <a:effectLst>
            <a:outerShdw dist="107933" dir="2700000" algn="ctr" rotWithShape="0">
              <a:srgbClr val="808080"/>
            </a:outerShdw>
          </a:effectLst>
        </p:spPr>
        <p:txBody>
          <a:bodyPr wrap="none" anchor="ctr"/>
          <a:lstStyle/>
          <a:p>
            <a:pPr>
              <a:buFont typeface="Arial" charset="0"/>
              <a:buNone/>
              <a:defRPr/>
            </a:pPr>
            <a:endParaRPr lang="cs-CZ">
              <a:latin typeface="Arial" charset="0"/>
            </a:endParaRPr>
          </a:p>
        </p:txBody>
      </p:sp>
      <p:sp>
        <p:nvSpPr>
          <p:cNvPr id="12410" name="Text Box 126">
            <a:extLst>
              <a:ext uri="{FF2B5EF4-FFF2-40B4-BE49-F238E27FC236}">
                <a16:creationId xmlns:a16="http://schemas.microsoft.com/office/drawing/2014/main" id="{7917FE75-26B7-E9E7-EADC-2400A3487491}"/>
              </a:ext>
            </a:extLst>
          </p:cNvPr>
          <p:cNvSpPr txBox="1">
            <a:spLocks noChangeArrowheads="1"/>
          </p:cNvSpPr>
          <p:nvPr/>
        </p:nvSpPr>
        <p:spPr bwMode="auto">
          <a:xfrm>
            <a:off x="6816725" y="4149725"/>
            <a:ext cx="3455988" cy="3099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9pPr>
          </a:lstStyle>
          <a:p>
            <a:pPr algn="ctr" eaLnBrk="1" hangingPunct="1">
              <a:spcBef>
                <a:spcPts val="875"/>
              </a:spcBef>
              <a:buClr>
                <a:srgbClr val="FFFF00"/>
              </a:buClr>
            </a:pPr>
            <a:r>
              <a:rPr lang="en-GB" altLang="cs-CZ" sz="1400" dirty="0">
                <a:solidFill>
                  <a:schemeClr val="accent6"/>
                </a:solidFill>
                <a:latin typeface="Arial Black" panose="020B0A04020102020204" pitchFamily="34" charset="0"/>
              </a:rPr>
              <a:t>DISKUSNÍ SKUPINY</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datum 3">
            <a:extLst>
              <a:ext uri="{FF2B5EF4-FFF2-40B4-BE49-F238E27FC236}">
                <a16:creationId xmlns:a16="http://schemas.microsoft.com/office/drawing/2014/main" id="{D7330233-4DB6-9EE9-2B9D-DFBD98DDF2E2}"/>
              </a:ext>
            </a:extLst>
          </p:cNvPr>
          <p:cNvSpPr>
            <a:spLocks noGrp="1"/>
          </p:cNvSpPr>
          <p:nvPr>
            <p:ph type="dt" sz="quarter" idx="10"/>
          </p:nvPr>
        </p:nvSpPr>
        <p:spPr/>
        <p:txBody>
          <a:bodyPr/>
          <a:lstStyle/>
          <a:p>
            <a:pPr>
              <a:defRPr/>
            </a:pPr>
            <a:r>
              <a:rPr lang="en-GB"/>
              <a:t>AKTIVIZUJÍCI METODY VÝUKY</a:t>
            </a:r>
          </a:p>
        </p:txBody>
      </p:sp>
      <p:sp>
        <p:nvSpPr>
          <p:cNvPr id="7" name="Zástupný symbol pro číslo snímku 5">
            <a:extLst>
              <a:ext uri="{FF2B5EF4-FFF2-40B4-BE49-F238E27FC236}">
                <a16:creationId xmlns:a16="http://schemas.microsoft.com/office/drawing/2014/main" id="{BF7C041C-2ABB-3BEB-D5F3-E1807B7979D0}"/>
              </a:ext>
            </a:extLst>
          </p:cNvPr>
          <p:cNvSpPr>
            <a:spLocks noGrp="1"/>
          </p:cNvSpPr>
          <p:nvPr>
            <p:ph type="sldNum" sz="quarter" idx="12"/>
          </p:nvPr>
        </p:nvSpPr>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9pPr>
          </a:lstStyle>
          <a:p>
            <a:pPr eaLnBrk="1" hangingPunct="1"/>
            <a:fld id="{C0827C3E-8B34-47D4-ACA4-739F31FA210A}" type="slidenum">
              <a:rPr lang="en-GB" altLang="cs-CZ">
                <a:solidFill>
                  <a:srgbClr val="FFFFFF"/>
                </a:solidFill>
                <a:latin typeface="Times New Roman" panose="02020603050405020304" pitchFamily="18" charset="0"/>
              </a:rPr>
              <a:pPr eaLnBrk="1" hangingPunct="1"/>
              <a:t>32</a:t>
            </a:fld>
            <a:endParaRPr lang="en-GB" altLang="cs-CZ">
              <a:solidFill>
                <a:srgbClr val="FFFFFF"/>
              </a:solidFill>
              <a:latin typeface="Times New Roman" panose="02020603050405020304" pitchFamily="18" charset="0"/>
            </a:endParaRPr>
          </a:p>
        </p:txBody>
      </p:sp>
      <p:sp>
        <p:nvSpPr>
          <p:cNvPr id="14337" name="Rectangle 1">
            <a:extLst>
              <a:ext uri="{FF2B5EF4-FFF2-40B4-BE49-F238E27FC236}">
                <a16:creationId xmlns:a16="http://schemas.microsoft.com/office/drawing/2014/main" id="{CA910BE8-7A1E-C669-09A8-66DF9246069D}"/>
              </a:ext>
            </a:extLst>
          </p:cNvPr>
          <p:cNvSpPr>
            <a:spLocks noGrp="1" noChangeArrowheads="1"/>
          </p:cNvSpPr>
          <p:nvPr>
            <p:ph type="title" idx="4294967295"/>
          </p:nvPr>
        </p:nvSpPr>
        <p:spPr>
          <a:xfrm>
            <a:off x="1579418" y="333375"/>
            <a:ext cx="9093345" cy="1143000"/>
          </a:xfrm>
        </p:spPr>
        <p:txBody>
          <a:bodyPr/>
          <a:lstStyle/>
          <a:p>
            <a:pPr algn="ctr">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3200" b="1" dirty="0">
                <a:solidFill>
                  <a:schemeClr val="accent6"/>
                </a:solidFill>
                <a:effectLst>
                  <a:outerShdw blurRad="38100" dist="38100" dir="2700000" algn="tl">
                    <a:srgbClr val="000000"/>
                  </a:outerShdw>
                </a:effectLst>
                <a:latin typeface="Arial Black" pitchFamily="32" charset="0"/>
              </a:rPr>
              <a:t>METODY SKUPINOVÉ VÝUKY  ZALOŽENÉ NA KOOPERACI</a:t>
            </a:r>
          </a:p>
        </p:txBody>
      </p:sp>
      <p:sp>
        <p:nvSpPr>
          <p:cNvPr id="14338" name="Rectangle 2">
            <a:extLst>
              <a:ext uri="{FF2B5EF4-FFF2-40B4-BE49-F238E27FC236}">
                <a16:creationId xmlns:a16="http://schemas.microsoft.com/office/drawing/2014/main" id="{9B7A6800-651C-E824-6D3D-7385DC869CCA}"/>
              </a:ext>
            </a:extLst>
          </p:cNvPr>
          <p:cNvSpPr>
            <a:spLocks noGrp="1" noChangeArrowheads="1"/>
          </p:cNvSpPr>
          <p:nvPr>
            <p:ph type="body" idx="4294967295"/>
          </p:nvPr>
        </p:nvSpPr>
        <p:spPr>
          <a:xfrm>
            <a:off x="1496291" y="1557338"/>
            <a:ext cx="9171709" cy="4679950"/>
          </a:xfrm>
        </p:spPr>
        <p:txBody>
          <a:bodyPr/>
          <a:lstStyle/>
          <a:p>
            <a:pPr>
              <a:lnSpc>
                <a:spcPct val="100000"/>
              </a:lnSpc>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b="1" dirty="0" err="1">
                <a:solidFill>
                  <a:schemeClr val="accent6"/>
                </a:solidFill>
                <a:latin typeface="Arial" charset="0"/>
              </a:rPr>
              <a:t>Příklady</a:t>
            </a:r>
            <a:r>
              <a:rPr lang="en-GB" b="1" dirty="0">
                <a:solidFill>
                  <a:schemeClr val="accent6"/>
                </a:solidFill>
                <a:latin typeface="Arial" charset="0"/>
              </a:rPr>
              <a:t> </a:t>
            </a:r>
            <a:r>
              <a:rPr lang="en-GB" b="1" dirty="0" err="1">
                <a:solidFill>
                  <a:schemeClr val="accent6"/>
                </a:solidFill>
                <a:latin typeface="Arial" charset="0"/>
              </a:rPr>
              <a:t>metod</a:t>
            </a:r>
            <a:r>
              <a:rPr lang="en-GB" b="1" dirty="0">
                <a:solidFill>
                  <a:schemeClr val="accent6"/>
                </a:solidFill>
                <a:latin typeface="Arial" charset="0"/>
              </a:rPr>
              <a:t>:</a:t>
            </a:r>
          </a:p>
          <a:p>
            <a:pPr>
              <a:lnSpc>
                <a:spcPct val="100000"/>
              </a:lnSpc>
              <a:spcBef>
                <a:spcPts val="9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3600" b="1" dirty="0" err="1"/>
              <a:t>Překřížené</a:t>
            </a:r>
            <a:r>
              <a:rPr lang="en-GB" sz="3600" b="1" dirty="0"/>
              <a:t> </a:t>
            </a:r>
            <a:r>
              <a:rPr lang="en-GB" sz="3600" b="1" dirty="0" err="1"/>
              <a:t>skupiny</a:t>
            </a:r>
            <a:endParaRPr lang="en-GB" sz="3600" b="1" dirty="0"/>
          </a:p>
          <a:p>
            <a:pPr>
              <a:lnSpc>
                <a:spcPct val="100000"/>
              </a:lnSpc>
              <a:spcBef>
                <a:spcPts val="9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3600" b="1" dirty="0" err="1"/>
              <a:t>Bzučící</a:t>
            </a:r>
            <a:r>
              <a:rPr lang="en-GB" sz="3600" b="1" dirty="0"/>
              <a:t> </a:t>
            </a:r>
            <a:r>
              <a:rPr lang="en-GB" sz="3600" b="1" dirty="0" err="1"/>
              <a:t>skupiny</a:t>
            </a:r>
            <a:endParaRPr lang="en-GB" sz="3600" b="1" dirty="0"/>
          </a:p>
          <a:p>
            <a:pPr>
              <a:lnSpc>
                <a:spcPct val="100000"/>
              </a:lnSpc>
              <a:spcBef>
                <a:spcPts val="9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3600" b="1" dirty="0" err="1"/>
              <a:t>Skupinová</a:t>
            </a:r>
            <a:r>
              <a:rPr lang="en-GB" sz="3600" b="1" dirty="0"/>
              <a:t> </a:t>
            </a:r>
            <a:r>
              <a:rPr lang="en-GB" sz="3600" b="1" dirty="0" err="1"/>
              <a:t>diskuse</a:t>
            </a:r>
            <a:r>
              <a:rPr lang="en-GB" sz="3600" b="1" dirty="0"/>
              <a:t>/	</a:t>
            </a:r>
            <a:r>
              <a:rPr lang="en-GB" sz="3600" b="1" dirty="0" err="1"/>
              <a:t>skupinové</a:t>
            </a:r>
            <a:r>
              <a:rPr lang="en-GB" sz="3600" b="1" dirty="0"/>
              <a:t> </a:t>
            </a:r>
            <a:r>
              <a:rPr lang="en-GB" sz="3600" b="1" dirty="0" err="1"/>
              <a:t>řešení</a:t>
            </a:r>
            <a:r>
              <a:rPr lang="en-GB" sz="3600" b="1" dirty="0"/>
              <a:t> </a:t>
            </a:r>
            <a:r>
              <a:rPr lang="en-GB" sz="3600" b="1" dirty="0" err="1"/>
              <a:t>problému</a:t>
            </a:r>
            <a:r>
              <a:rPr lang="en-GB" sz="3600" b="1" dirty="0"/>
              <a:t> s</a:t>
            </a:r>
            <a:r>
              <a:rPr lang="cs-CZ" sz="3600" b="1" dirty="0"/>
              <a:t> u</a:t>
            </a:r>
            <a:r>
              <a:rPr lang="en-GB" sz="3600" b="1" dirty="0" err="1"/>
              <a:t>žitím</a:t>
            </a:r>
            <a:r>
              <a:rPr lang="en-GB" sz="3600" b="1" dirty="0"/>
              <a:t> </a:t>
            </a:r>
            <a:r>
              <a:rPr lang="en-GB" sz="3600" b="1" dirty="0" err="1"/>
              <a:t>posterů</a:t>
            </a:r>
            <a:endParaRPr lang="en-GB" sz="3600" b="1" dirty="0"/>
          </a:p>
          <a:p>
            <a:pPr>
              <a:lnSpc>
                <a:spcPct val="100000"/>
              </a:lnSpc>
              <a:spcBef>
                <a:spcPts val="9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3600" b="1" dirty="0" err="1"/>
              <a:t>Sněhová</a:t>
            </a:r>
            <a:r>
              <a:rPr lang="en-GB" sz="3600" b="1" dirty="0"/>
              <a:t> </a:t>
            </a:r>
            <a:r>
              <a:rPr lang="en-GB" sz="3600" b="1" dirty="0" err="1"/>
              <a:t>koule</a:t>
            </a:r>
            <a:endParaRPr lang="en-GB" sz="3600" b="1" dirty="0"/>
          </a:p>
        </p:txBody>
      </p:sp>
      <p:sp>
        <p:nvSpPr>
          <p:cNvPr id="14339" name="Text Box 3">
            <a:extLst>
              <a:ext uri="{FF2B5EF4-FFF2-40B4-BE49-F238E27FC236}">
                <a16:creationId xmlns:a16="http://schemas.microsoft.com/office/drawing/2014/main" id="{FB158DB7-9DB7-AB3C-B44D-44C264ABBECA}"/>
              </a:ext>
            </a:extLst>
          </p:cNvPr>
          <p:cNvSpPr txBox="1">
            <a:spLocks noChangeArrowheads="1"/>
          </p:cNvSpPr>
          <p:nvPr/>
        </p:nvSpPr>
        <p:spPr bwMode="auto">
          <a:xfrm>
            <a:off x="1828800" y="6400801"/>
            <a:ext cx="685800" cy="246063"/>
          </a:xfrm>
          <a:prstGeom prst="rect">
            <a:avLst/>
          </a:prstGeom>
          <a:noFill/>
          <a:ln w="9525">
            <a:noFill/>
            <a:round/>
            <a:headEnd/>
            <a:tailEnd/>
          </a:ln>
          <a:effectLst/>
        </p:spPr>
        <p:txBody>
          <a:bodyPr lIns="90000" tIns="46800" rIns="90000" bIns="46800">
            <a:spAutoFit/>
          </a:bodyPr>
          <a:lstStyle/>
          <a:p>
            <a:pPr>
              <a:spcBef>
                <a:spcPts val="625"/>
              </a:spcBef>
              <a:buClr>
                <a:srgbClr val="0099FF"/>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1000" b="1" i="1">
                <a:solidFill>
                  <a:srgbClr val="0099FF"/>
                </a:solidFill>
                <a:effectLst>
                  <a:outerShdw blurRad="38100" dist="38100" dir="2700000" algn="tl">
                    <a:srgbClr val="000000"/>
                  </a:outerShdw>
                </a:effectLst>
                <a:latin typeface="Times New Roman" pitchFamily="16" charset="0"/>
              </a:rPr>
              <a:t>©Bvj</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additive="repl">
                                        <p:cTn id="6" dur="1" fill="hold">
                                          <p:stCondLst>
                                            <p:cond delay="0"/>
                                          </p:stCondLst>
                                        </p:cTn>
                                        <p:tgtEl>
                                          <p:spTgt spid="14338">
                                            <p:txEl>
                                              <p:pRg st="0" end="0"/>
                                            </p:txEl>
                                          </p:spTgt>
                                        </p:tgtEl>
                                        <p:attrNameLst>
                                          <p:attrName>style.visibility</p:attrName>
                                        </p:attrNameLst>
                                      </p:cBhvr>
                                      <p:to>
                                        <p:strVal val="visible"/>
                                      </p:to>
                                    </p:set>
                                    <p:animEffect transition="in" filter="blinds(horizontal)">
                                      <p:cBhvr additive="repl">
                                        <p:cTn id="7" dur="500"/>
                                        <p:tgtEl>
                                          <p:spTgt spid="14338">
                                            <p:txEl>
                                              <p:pRg st="0" end="0"/>
                                            </p:txEl>
                                          </p:spTgt>
                                        </p:tgtEl>
                                      </p:cBhvr>
                                    </p:animEffect>
                                  </p:childTnLst>
                                </p:cTn>
                              </p:par>
                              <p:par>
                                <p:cTn id="8" presetID="3" presetClass="entr" presetSubtype="10" fill="hold" nodeType="withEffect">
                                  <p:stCondLst>
                                    <p:cond delay="0"/>
                                  </p:stCondLst>
                                  <p:childTnLst>
                                    <p:set>
                                      <p:cBhvr additive="repl">
                                        <p:cTn id="9" dur="1" fill="hold">
                                          <p:stCondLst>
                                            <p:cond delay="0"/>
                                          </p:stCondLst>
                                        </p:cTn>
                                        <p:tgtEl>
                                          <p:spTgt spid="14338">
                                            <p:txEl>
                                              <p:pRg st="1" end="1"/>
                                            </p:txEl>
                                          </p:spTgt>
                                        </p:tgtEl>
                                        <p:attrNameLst>
                                          <p:attrName>style.visibility</p:attrName>
                                        </p:attrNameLst>
                                      </p:cBhvr>
                                      <p:to>
                                        <p:strVal val="visible"/>
                                      </p:to>
                                    </p:set>
                                    <p:animEffect transition="in" filter="blinds(horizontal)">
                                      <p:cBhvr additive="repl">
                                        <p:cTn id="10" dur="500"/>
                                        <p:tgtEl>
                                          <p:spTgt spid="14338">
                                            <p:txEl>
                                              <p:pRg st="1" end="1"/>
                                            </p:txEl>
                                          </p:spTgt>
                                        </p:tgtEl>
                                      </p:cBhvr>
                                    </p:animEffect>
                                  </p:childTnLst>
                                </p:cTn>
                              </p:par>
                              <p:par>
                                <p:cTn id="11" presetID="3" presetClass="entr" presetSubtype="10" fill="hold" nodeType="withEffect">
                                  <p:stCondLst>
                                    <p:cond delay="0"/>
                                  </p:stCondLst>
                                  <p:childTnLst>
                                    <p:set>
                                      <p:cBhvr additive="repl">
                                        <p:cTn id="12" dur="1" fill="hold">
                                          <p:stCondLst>
                                            <p:cond delay="0"/>
                                          </p:stCondLst>
                                        </p:cTn>
                                        <p:tgtEl>
                                          <p:spTgt spid="14338">
                                            <p:txEl>
                                              <p:pRg st="2" end="2"/>
                                            </p:txEl>
                                          </p:spTgt>
                                        </p:tgtEl>
                                        <p:attrNameLst>
                                          <p:attrName>style.visibility</p:attrName>
                                        </p:attrNameLst>
                                      </p:cBhvr>
                                      <p:to>
                                        <p:strVal val="visible"/>
                                      </p:to>
                                    </p:set>
                                    <p:animEffect transition="in" filter="blinds(horizontal)">
                                      <p:cBhvr additive="repl">
                                        <p:cTn id="13" dur="500"/>
                                        <p:tgtEl>
                                          <p:spTgt spid="14338">
                                            <p:txEl>
                                              <p:pRg st="2" end="2"/>
                                            </p:txEl>
                                          </p:spTgt>
                                        </p:tgtEl>
                                      </p:cBhvr>
                                    </p:animEffect>
                                  </p:childTnLst>
                                </p:cTn>
                              </p:par>
                              <p:par>
                                <p:cTn id="14" presetID="3" presetClass="entr" presetSubtype="10" fill="hold" nodeType="withEffect">
                                  <p:stCondLst>
                                    <p:cond delay="0"/>
                                  </p:stCondLst>
                                  <p:childTnLst>
                                    <p:set>
                                      <p:cBhvr additive="repl">
                                        <p:cTn id="15" dur="1" fill="hold">
                                          <p:stCondLst>
                                            <p:cond delay="0"/>
                                          </p:stCondLst>
                                        </p:cTn>
                                        <p:tgtEl>
                                          <p:spTgt spid="14338">
                                            <p:txEl>
                                              <p:pRg st="3" end="3"/>
                                            </p:txEl>
                                          </p:spTgt>
                                        </p:tgtEl>
                                        <p:attrNameLst>
                                          <p:attrName>style.visibility</p:attrName>
                                        </p:attrNameLst>
                                      </p:cBhvr>
                                      <p:to>
                                        <p:strVal val="visible"/>
                                      </p:to>
                                    </p:set>
                                    <p:animEffect transition="in" filter="blinds(horizontal)">
                                      <p:cBhvr additive="repl">
                                        <p:cTn id="16" dur="500"/>
                                        <p:tgtEl>
                                          <p:spTgt spid="14338">
                                            <p:txEl>
                                              <p:pRg st="3" end="3"/>
                                            </p:txEl>
                                          </p:spTgt>
                                        </p:tgtEl>
                                      </p:cBhvr>
                                    </p:animEffect>
                                  </p:childTnLst>
                                </p:cTn>
                              </p:par>
                              <p:par>
                                <p:cTn id="17" presetID="3" presetClass="entr" presetSubtype="10" fill="hold" nodeType="withEffect">
                                  <p:stCondLst>
                                    <p:cond delay="0"/>
                                  </p:stCondLst>
                                  <p:childTnLst>
                                    <p:set>
                                      <p:cBhvr additive="repl">
                                        <p:cTn id="18" dur="1" fill="hold">
                                          <p:stCondLst>
                                            <p:cond delay="0"/>
                                          </p:stCondLst>
                                        </p:cTn>
                                        <p:tgtEl>
                                          <p:spTgt spid="14338">
                                            <p:txEl>
                                              <p:pRg st="4" end="4"/>
                                            </p:txEl>
                                          </p:spTgt>
                                        </p:tgtEl>
                                        <p:attrNameLst>
                                          <p:attrName>style.visibility</p:attrName>
                                        </p:attrNameLst>
                                      </p:cBhvr>
                                      <p:to>
                                        <p:strVal val="visible"/>
                                      </p:to>
                                    </p:set>
                                    <p:animEffect transition="in" filter="blinds(horizontal)">
                                      <p:cBhvr additive="repl">
                                        <p:cTn id="19" dur="500"/>
                                        <p:tgtEl>
                                          <p:spTgt spid="1433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Zástupný symbol pro datum 3">
            <a:extLst>
              <a:ext uri="{FF2B5EF4-FFF2-40B4-BE49-F238E27FC236}">
                <a16:creationId xmlns:a16="http://schemas.microsoft.com/office/drawing/2014/main" id="{D5627324-20B5-8E72-B611-24C0E3385238}"/>
              </a:ext>
            </a:extLst>
          </p:cNvPr>
          <p:cNvSpPr>
            <a:spLocks noGrp="1"/>
          </p:cNvSpPr>
          <p:nvPr>
            <p:ph type="dt" sz="quarter" idx="10"/>
          </p:nvPr>
        </p:nvSpPr>
        <p:spPr/>
        <p:txBody>
          <a:bodyPr/>
          <a:lstStyle/>
          <a:p>
            <a:pPr>
              <a:defRPr/>
            </a:pPr>
            <a:r>
              <a:rPr lang="en-GB"/>
              <a:t>AKTIVIZUJÍCI METODY VÝUKY</a:t>
            </a:r>
          </a:p>
        </p:txBody>
      </p:sp>
      <p:sp>
        <p:nvSpPr>
          <p:cNvPr id="57" name="Zástupný symbol pro číslo snímku 5">
            <a:extLst>
              <a:ext uri="{FF2B5EF4-FFF2-40B4-BE49-F238E27FC236}">
                <a16:creationId xmlns:a16="http://schemas.microsoft.com/office/drawing/2014/main" id="{55B4E7C3-FA2C-032A-88FC-AA95E4D7A85D}"/>
              </a:ext>
            </a:extLst>
          </p:cNvPr>
          <p:cNvSpPr>
            <a:spLocks noGrp="1"/>
          </p:cNvSpPr>
          <p:nvPr>
            <p:ph type="sldNum" sz="quarter" idx="12"/>
          </p:nvPr>
        </p:nvSpPr>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9pPr>
          </a:lstStyle>
          <a:p>
            <a:pPr eaLnBrk="1" hangingPunct="1"/>
            <a:fld id="{3D3A5491-5635-4C67-8046-E93EAC1D6C3E}" type="slidenum">
              <a:rPr lang="en-GB" altLang="cs-CZ">
                <a:solidFill>
                  <a:srgbClr val="FFFFFF"/>
                </a:solidFill>
                <a:latin typeface="Times New Roman" panose="02020603050405020304" pitchFamily="18" charset="0"/>
              </a:rPr>
              <a:pPr eaLnBrk="1" hangingPunct="1"/>
              <a:t>33</a:t>
            </a:fld>
            <a:endParaRPr lang="en-GB" altLang="cs-CZ">
              <a:solidFill>
                <a:srgbClr val="FFFFFF"/>
              </a:solidFill>
              <a:latin typeface="Times New Roman" panose="02020603050405020304" pitchFamily="18" charset="0"/>
            </a:endParaRPr>
          </a:p>
        </p:txBody>
      </p:sp>
      <p:sp>
        <p:nvSpPr>
          <p:cNvPr id="14340" name="Line 1">
            <a:extLst>
              <a:ext uri="{FF2B5EF4-FFF2-40B4-BE49-F238E27FC236}">
                <a16:creationId xmlns:a16="http://schemas.microsoft.com/office/drawing/2014/main" id="{6B53B274-7DE8-86FA-23AC-AFD3C7A28FF0}"/>
              </a:ext>
            </a:extLst>
          </p:cNvPr>
          <p:cNvSpPr>
            <a:spLocks noChangeShapeType="1"/>
          </p:cNvSpPr>
          <p:nvPr/>
        </p:nvSpPr>
        <p:spPr bwMode="auto">
          <a:xfrm>
            <a:off x="6456364" y="2781300"/>
            <a:ext cx="1587" cy="719138"/>
          </a:xfrm>
          <a:prstGeom prst="line">
            <a:avLst/>
          </a:prstGeom>
          <a:noFill/>
          <a:ln w="38160" cap="rnd">
            <a:solidFill>
              <a:srgbClr val="00FF00"/>
            </a:solidFill>
            <a:prstDash val="sysDot"/>
            <a:miter lim="800000"/>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4341" name="Line 2">
            <a:extLst>
              <a:ext uri="{FF2B5EF4-FFF2-40B4-BE49-F238E27FC236}">
                <a16:creationId xmlns:a16="http://schemas.microsoft.com/office/drawing/2014/main" id="{A7ACE650-0837-6473-14D8-AF8F90A2291B}"/>
              </a:ext>
            </a:extLst>
          </p:cNvPr>
          <p:cNvSpPr>
            <a:spLocks noChangeShapeType="1"/>
          </p:cNvSpPr>
          <p:nvPr/>
        </p:nvSpPr>
        <p:spPr bwMode="auto">
          <a:xfrm>
            <a:off x="6456364" y="4510089"/>
            <a:ext cx="1587" cy="719137"/>
          </a:xfrm>
          <a:prstGeom prst="line">
            <a:avLst/>
          </a:prstGeom>
          <a:noFill/>
          <a:ln w="38160" cap="rnd">
            <a:solidFill>
              <a:srgbClr val="00FF00"/>
            </a:solidFill>
            <a:prstDash val="sysDot"/>
            <a:miter lim="800000"/>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4342" name="Line 3">
            <a:extLst>
              <a:ext uri="{FF2B5EF4-FFF2-40B4-BE49-F238E27FC236}">
                <a16:creationId xmlns:a16="http://schemas.microsoft.com/office/drawing/2014/main" id="{5722DECB-37CF-7922-5C5F-4073175F0570}"/>
              </a:ext>
            </a:extLst>
          </p:cNvPr>
          <p:cNvSpPr>
            <a:spLocks noChangeShapeType="1"/>
          </p:cNvSpPr>
          <p:nvPr/>
        </p:nvSpPr>
        <p:spPr bwMode="auto">
          <a:xfrm>
            <a:off x="9048750" y="4510089"/>
            <a:ext cx="1588" cy="719137"/>
          </a:xfrm>
          <a:prstGeom prst="line">
            <a:avLst/>
          </a:prstGeom>
          <a:noFill/>
          <a:ln w="38160" cap="rnd">
            <a:solidFill>
              <a:srgbClr val="FFFF00"/>
            </a:solidFill>
            <a:prstDash val="sysDot"/>
            <a:miter lim="800000"/>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4343" name="Line 4">
            <a:extLst>
              <a:ext uri="{FF2B5EF4-FFF2-40B4-BE49-F238E27FC236}">
                <a16:creationId xmlns:a16="http://schemas.microsoft.com/office/drawing/2014/main" id="{0A299C9E-0D1A-6BE3-0528-DAEE9FE45926}"/>
              </a:ext>
            </a:extLst>
          </p:cNvPr>
          <p:cNvSpPr>
            <a:spLocks noChangeShapeType="1"/>
          </p:cNvSpPr>
          <p:nvPr/>
        </p:nvSpPr>
        <p:spPr bwMode="auto">
          <a:xfrm>
            <a:off x="9048750" y="2781300"/>
            <a:ext cx="1588" cy="719138"/>
          </a:xfrm>
          <a:prstGeom prst="line">
            <a:avLst/>
          </a:prstGeom>
          <a:noFill/>
          <a:ln w="38160" cap="rnd">
            <a:solidFill>
              <a:srgbClr val="FFFF00"/>
            </a:solidFill>
            <a:prstDash val="sysDot"/>
            <a:miter lim="800000"/>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4344" name="Line 5">
            <a:extLst>
              <a:ext uri="{FF2B5EF4-FFF2-40B4-BE49-F238E27FC236}">
                <a16:creationId xmlns:a16="http://schemas.microsoft.com/office/drawing/2014/main" id="{5174568E-4D62-3555-7813-31E9951AFB74}"/>
              </a:ext>
            </a:extLst>
          </p:cNvPr>
          <p:cNvSpPr>
            <a:spLocks noChangeShapeType="1"/>
          </p:cNvSpPr>
          <p:nvPr/>
        </p:nvSpPr>
        <p:spPr bwMode="auto">
          <a:xfrm>
            <a:off x="4079875" y="4508500"/>
            <a:ext cx="1588" cy="719138"/>
          </a:xfrm>
          <a:prstGeom prst="line">
            <a:avLst/>
          </a:prstGeom>
          <a:noFill/>
          <a:ln w="38160" cap="rnd">
            <a:solidFill>
              <a:srgbClr val="FF00FF"/>
            </a:solidFill>
            <a:prstDash val="sysDot"/>
            <a:miter lim="800000"/>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4345" name="Line 6">
            <a:extLst>
              <a:ext uri="{FF2B5EF4-FFF2-40B4-BE49-F238E27FC236}">
                <a16:creationId xmlns:a16="http://schemas.microsoft.com/office/drawing/2014/main" id="{C69627CA-2175-9E4A-3982-0B24124404D1}"/>
              </a:ext>
            </a:extLst>
          </p:cNvPr>
          <p:cNvSpPr>
            <a:spLocks noChangeShapeType="1"/>
          </p:cNvSpPr>
          <p:nvPr/>
        </p:nvSpPr>
        <p:spPr bwMode="auto">
          <a:xfrm>
            <a:off x="4079875" y="2781300"/>
            <a:ext cx="1588" cy="719138"/>
          </a:xfrm>
          <a:prstGeom prst="line">
            <a:avLst/>
          </a:prstGeom>
          <a:noFill/>
          <a:ln w="38160" cap="rnd">
            <a:solidFill>
              <a:srgbClr val="FF00FF"/>
            </a:solidFill>
            <a:prstDash val="sysDot"/>
            <a:miter lim="800000"/>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5367" name="Rectangle 7">
            <a:extLst>
              <a:ext uri="{FF2B5EF4-FFF2-40B4-BE49-F238E27FC236}">
                <a16:creationId xmlns:a16="http://schemas.microsoft.com/office/drawing/2014/main" id="{230D4C8B-6C8B-B59E-93B2-D1AFE9050D71}"/>
              </a:ext>
            </a:extLst>
          </p:cNvPr>
          <p:cNvSpPr>
            <a:spLocks noGrp="1" noChangeArrowheads="1"/>
          </p:cNvSpPr>
          <p:nvPr>
            <p:ph type="title" idx="4294967295"/>
          </p:nvPr>
        </p:nvSpPr>
        <p:spPr>
          <a:xfrm>
            <a:off x="2279650" y="188913"/>
            <a:ext cx="8077200" cy="863600"/>
          </a:xfrm>
        </p:spPr>
        <p:txBody>
          <a:bodyPr/>
          <a:lstStyle/>
          <a:p>
            <a:pPr algn="ctr">
              <a:lnSpc>
                <a:spcPct val="100000"/>
              </a:lnSpc>
              <a:buClr>
                <a:srgbClr val="FFFF00"/>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3400" b="1" dirty="0">
                <a:solidFill>
                  <a:schemeClr val="accent6"/>
                </a:solidFill>
                <a:effectLst>
                  <a:outerShdw blurRad="38100" dist="38100" dir="2700000" algn="tl">
                    <a:srgbClr val="000000"/>
                  </a:outerShdw>
                </a:effectLst>
                <a:latin typeface="Arial Black" pitchFamily="32" charset="0"/>
              </a:rPr>
              <a:t>PŘEKŘÍŽENÉ SKUPINY</a:t>
            </a:r>
          </a:p>
        </p:txBody>
      </p:sp>
      <p:sp>
        <p:nvSpPr>
          <p:cNvPr id="15368" name="Text Box 8">
            <a:extLst>
              <a:ext uri="{FF2B5EF4-FFF2-40B4-BE49-F238E27FC236}">
                <a16:creationId xmlns:a16="http://schemas.microsoft.com/office/drawing/2014/main" id="{F41DD116-9CF4-5821-11CB-87400ADA028F}"/>
              </a:ext>
            </a:extLst>
          </p:cNvPr>
          <p:cNvSpPr txBox="1">
            <a:spLocks noChangeArrowheads="1"/>
          </p:cNvSpPr>
          <p:nvPr/>
        </p:nvSpPr>
        <p:spPr bwMode="auto">
          <a:xfrm>
            <a:off x="1828800" y="6400801"/>
            <a:ext cx="685800" cy="246063"/>
          </a:xfrm>
          <a:prstGeom prst="rect">
            <a:avLst/>
          </a:prstGeom>
          <a:noFill/>
          <a:ln w="9525">
            <a:noFill/>
            <a:round/>
            <a:headEnd/>
            <a:tailEnd/>
          </a:ln>
          <a:effectLst/>
        </p:spPr>
        <p:txBody>
          <a:bodyPr lIns="90000" tIns="46800" rIns="90000" bIns="46800">
            <a:spAutoFit/>
          </a:bodyPr>
          <a:lstStyle/>
          <a:p>
            <a:pPr>
              <a:spcBef>
                <a:spcPts val="625"/>
              </a:spcBef>
              <a:buClr>
                <a:srgbClr val="0099FF"/>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1000" b="1" i="1">
                <a:solidFill>
                  <a:srgbClr val="0099FF"/>
                </a:solidFill>
                <a:effectLst>
                  <a:outerShdw blurRad="38100" dist="38100" dir="2700000" algn="tl">
                    <a:srgbClr val="000000"/>
                  </a:outerShdw>
                </a:effectLst>
                <a:latin typeface="Times New Roman" pitchFamily="16" charset="0"/>
              </a:rPr>
              <a:t>©Bvj</a:t>
            </a:r>
          </a:p>
        </p:txBody>
      </p:sp>
      <p:sp>
        <p:nvSpPr>
          <p:cNvPr id="14348" name="Oval 9">
            <a:extLst>
              <a:ext uri="{FF2B5EF4-FFF2-40B4-BE49-F238E27FC236}">
                <a16:creationId xmlns:a16="http://schemas.microsoft.com/office/drawing/2014/main" id="{1B9F554F-FB7C-7393-B5C7-0BEBBDC1F1B5}"/>
              </a:ext>
            </a:extLst>
          </p:cNvPr>
          <p:cNvSpPr>
            <a:spLocks noChangeArrowheads="1"/>
          </p:cNvSpPr>
          <p:nvPr/>
        </p:nvSpPr>
        <p:spPr bwMode="auto">
          <a:xfrm>
            <a:off x="3073401" y="5229226"/>
            <a:ext cx="2016125" cy="1008063"/>
          </a:xfrm>
          <a:prstGeom prst="ellipse">
            <a:avLst/>
          </a:prstGeom>
          <a:solidFill>
            <a:srgbClr val="FF00FF"/>
          </a:solidFill>
          <a:ln w="2844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4349" name="Oval 10">
            <a:extLst>
              <a:ext uri="{FF2B5EF4-FFF2-40B4-BE49-F238E27FC236}">
                <a16:creationId xmlns:a16="http://schemas.microsoft.com/office/drawing/2014/main" id="{6BDD2D37-531F-CF80-6F0B-86D2307D9687}"/>
              </a:ext>
            </a:extLst>
          </p:cNvPr>
          <p:cNvSpPr>
            <a:spLocks noChangeArrowheads="1"/>
          </p:cNvSpPr>
          <p:nvPr/>
        </p:nvSpPr>
        <p:spPr bwMode="auto">
          <a:xfrm>
            <a:off x="5449889" y="5229226"/>
            <a:ext cx="2016125" cy="1008063"/>
          </a:xfrm>
          <a:prstGeom prst="ellipse">
            <a:avLst/>
          </a:prstGeom>
          <a:solidFill>
            <a:srgbClr val="00FF00"/>
          </a:solidFill>
          <a:ln w="2844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4350" name="Oval 11">
            <a:extLst>
              <a:ext uri="{FF2B5EF4-FFF2-40B4-BE49-F238E27FC236}">
                <a16:creationId xmlns:a16="http://schemas.microsoft.com/office/drawing/2014/main" id="{DF176CDB-8B2B-F4CF-37C0-BB134FFD0EFB}"/>
              </a:ext>
            </a:extLst>
          </p:cNvPr>
          <p:cNvSpPr>
            <a:spLocks noChangeArrowheads="1"/>
          </p:cNvSpPr>
          <p:nvPr/>
        </p:nvSpPr>
        <p:spPr bwMode="auto">
          <a:xfrm>
            <a:off x="7967664" y="5229226"/>
            <a:ext cx="2016125" cy="1008063"/>
          </a:xfrm>
          <a:prstGeom prst="ellipse">
            <a:avLst/>
          </a:prstGeom>
          <a:solidFill>
            <a:srgbClr val="FFFF00"/>
          </a:solidFill>
          <a:ln w="2844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5372" name="Text Box 12">
            <a:extLst>
              <a:ext uri="{FF2B5EF4-FFF2-40B4-BE49-F238E27FC236}">
                <a16:creationId xmlns:a16="http://schemas.microsoft.com/office/drawing/2014/main" id="{C02A56B4-4FEE-0624-DE8E-0FD3B5385038}"/>
              </a:ext>
            </a:extLst>
          </p:cNvPr>
          <p:cNvSpPr txBox="1">
            <a:spLocks noChangeArrowheads="1"/>
          </p:cNvSpPr>
          <p:nvPr/>
        </p:nvSpPr>
        <p:spPr bwMode="auto">
          <a:xfrm>
            <a:off x="3794125" y="5300663"/>
            <a:ext cx="647700" cy="368300"/>
          </a:xfrm>
          <a:prstGeom prst="rect">
            <a:avLst/>
          </a:prstGeom>
          <a:noFill/>
          <a:ln w="9525">
            <a:noFill/>
            <a:round/>
            <a:headEnd/>
            <a:tailEnd/>
          </a:ln>
          <a:effectLst/>
        </p:spPr>
        <p:txBody>
          <a:bodyPr lIns="90000" tIns="46800" rIns="90000" bIns="46800">
            <a:spAutoFit/>
          </a:bodyPr>
          <a:lstStyle/>
          <a:p>
            <a:pPr>
              <a:spcBef>
                <a:spcPts val="1125"/>
              </a:spcBef>
              <a:buClr>
                <a:srgbClr val="000000"/>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a:solidFill>
                  <a:srgbClr val="000000"/>
                </a:solidFill>
                <a:effectLst>
                  <a:outerShdw blurRad="38100" dist="38100" dir="2700000" algn="tl">
                    <a:srgbClr val="FFFFFF"/>
                  </a:outerShdw>
                </a:effectLst>
                <a:latin typeface="Arial Black" pitchFamily="32" charset="0"/>
              </a:rPr>
              <a:t>A1</a:t>
            </a:r>
          </a:p>
        </p:txBody>
      </p:sp>
      <p:sp>
        <p:nvSpPr>
          <p:cNvPr id="15373" name="Text Box 13">
            <a:extLst>
              <a:ext uri="{FF2B5EF4-FFF2-40B4-BE49-F238E27FC236}">
                <a16:creationId xmlns:a16="http://schemas.microsoft.com/office/drawing/2014/main" id="{FFFB044A-329B-B3B8-B25C-9BD7DF61319F}"/>
              </a:ext>
            </a:extLst>
          </p:cNvPr>
          <p:cNvSpPr txBox="1">
            <a:spLocks noChangeArrowheads="1"/>
          </p:cNvSpPr>
          <p:nvPr/>
        </p:nvSpPr>
        <p:spPr bwMode="auto">
          <a:xfrm>
            <a:off x="8113713" y="5661025"/>
            <a:ext cx="647700" cy="368300"/>
          </a:xfrm>
          <a:prstGeom prst="rect">
            <a:avLst/>
          </a:prstGeom>
          <a:noFill/>
          <a:ln w="9525">
            <a:noFill/>
            <a:round/>
            <a:headEnd/>
            <a:tailEnd/>
          </a:ln>
          <a:effectLst/>
        </p:spPr>
        <p:txBody>
          <a:bodyPr lIns="90000" tIns="46800" rIns="90000" bIns="46800">
            <a:spAutoFit/>
          </a:bodyPr>
          <a:lstStyle/>
          <a:p>
            <a:pPr>
              <a:spcBef>
                <a:spcPts val="1125"/>
              </a:spcBef>
              <a:buClr>
                <a:srgbClr val="000000"/>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a:solidFill>
                  <a:srgbClr val="000000"/>
                </a:solidFill>
                <a:effectLst>
                  <a:outerShdw blurRad="38100" dist="38100" dir="2700000" algn="tl">
                    <a:srgbClr val="FFFFFF"/>
                  </a:outerShdw>
                </a:effectLst>
                <a:latin typeface="Arial Black" pitchFamily="32" charset="0"/>
              </a:rPr>
              <a:t>A2</a:t>
            </a:r>
          </a:p>
        </p:txBody>
      </p:sp>
      <p:sp>
        <p:nvSpPr>
          <p:cNvPr id="15374" name="Text Box 14">
            <a:extLst>
              <a:ext uri="{FF2B5EF4-FFF2-40B4-BE49-F238E27FC236}">
                <a16:creationId xmlns:a16="http://schemas.microsoft.com/office/drawing/2014/main" id="{058B2CBF-AFA4-4ACF-BC75-2CA5AA69B544}"/>
              </a:ext>
            </a:extLst>
          </p:cNvPr>
          <p:cNvSpPr txBox="1">
            <a:spLocks noChangeArrowheads="1"/>
          </p:cNvSpPr>
          <p:nvPr/>
        </p:nvSpPr>
        <p:spPr bwMode="auto">
          <a:xfrm>
            <a:off x="6675438" y="5661025"/>
            <a:ext cx="647700" cy="368300"/>
          </a:xfrm>
          <a:prstGeom prst="rect">
            <a:avLst/>
          </a:prstGeom>
          <a:noFill/>
          <a:ln w="9525">
            <a:noFill/>
            <a:round/>
            <a:headEnd/>
            <a:tailEnd/>
          </a:ln>
          <a:effectLst/>
        </p:spPr>
        <p:txBody>
          <a:bodyPr lIns="90000" tIns="46800" rIns="90000" bIns="46800">
            <a:spAutoFit/>
          </a:bodyPr>
          <a:lstStyle/>
          <a:p>
            <a:pPr>
              <a:spcBef>
                <a:spcPts val="1125"/>
              </a:spcBef>
              <a:buClr>
                <a:srgbClr val="000000"/>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a:solidFill>
                  <a:srgbClr val="000000"/>
                </a:solidFill>
                <a:effectLst>
                  <a:outerShdw blurRad="38100" dist="38100" dir="2700000" algn="tl">
                    <a:srgbClr val="FFFFFF"/>
                  </a:outerShdw>
                </a:effectLst>
                <a:latin typeface="Arial Black" pitchFamily="32" charset="0"/>
              </a:rPr>
              <a:t>A3</a:t>
            </a:r>
          </a:p>
        </p:txBody>
      </p:sp>
      <p:sp>
        <p:nvSpPr>
          <p:cNvPr id="14354" name="Oval 15">
            <a:extLst>
              <a:ext uri="{FF2B5EF4-FFF2-40B4-BE49-F238E27FC236}">
                <a16:creationId xmlns:a16="http://schemas.microsoft.com/office/drawing/2014/main" id="{9819406C-11C6-3CA3-20E1-AD00D5337B6A}"/>
              </a:ext>
            </a:extLst>
          </p:cNvPr>
          <p:cNvSpPr>
            <a:spLocks noChangeArrowheads="1"/>
          </p:cNvSpPr>
          <p:nvPr/>
        </p:nvSpPr>
        <p:spPr bwMode="auto">
          <a:xfrm>
            <a:off x="3071814" y="3500438"/>
            <a:ext cx="2016125" cy="1008062"/>
          </a:xfrm>
          <a:prstGeom prst="ellipse">
            <a:avLst/>
          </a:prstGeom>
          <a:solidFill>
            <a:srgbClr val="FF00FF"/>
          </a:solidFill>
          <a:ln w="2844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4355" name="Oval 16">
            <a:extLst>
              <a:ext uri="{FF2B5EF4-FFF2-40B4-BE49-F238E27FC236}">
                <a16:creationId xmlns:a16="http://schemas.microsoft.com/office/drawing/2014/main" id="{3913C531-892B-DB45-AD89-C5B47F27D31E}"/>
              </a:ext>
            </a:extLst>
          </p:cNvPr>
          <p:cNvSpPr>
            <a:spLocks noChangeArrowheads="1"/>
          </p:cNvSpPr>
          <p:nvPr/>
        </p:nvSpPr>
        <p:spPr bwMode="auto">
          <a:xfrm>
            <a:off x="5448301" y="3500438"/>
            <a:ext cx="2016125" cy="1008062"/>
          </a:xfrm>
          <a:prstGeom prst="ellipse">
            <a:avLst/>
          </a:prstGeom>
          <a:solidFill>
            <a:srgbClr val="00FF00"/>
          </a:solidFill>
          <a:ln w="2844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4356" name="Oval 17">
            <a:extLst>
              <a:ext uri="{FF2B5EF4-FFF2-40B4-BE49-F238E27FC236}">
                <a16:creationId xmlns:a16="http://schemas.microsoft.com/office/drawing/2014/main" id="{3DC8D2BE-9779-CC6D-BB32-D8BD8E675630}"/>
              </a:ext>
            </a:extLst>
          </p:cNvPr>
          <p:cNvSpPr>
            <a:spLocks noChangeArrowheads="1"/>
          </p:cNvSpPr>
          <p:nvPr/>
        </p:nvSpPr>
        <p:spPr bwMode="auto">
          <a:xfrm>
            <a:off x="7967664" y="3500438"/>
            <a:ext cx="2016125" cy="1008062"/>
          </a:xfrm>
          <a:prstGeom prst="ellipse">
            <a:avLst/>
          </a:prstGeom>
          <a:solidFill>
            <a:srgbClr val="FFFF00"/>
          </a:solidFill>
          <a:ln w="2844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5378" name="Text Box 18">
            <a:extLst>
              <a:ext uri="{FF2B5EF4-FFF2-40B4-BE49-F238E27FC236}">
                <a16:creationId xmlns:a16="http://schemas.microsoft.com/office/drawing/2014/main" id="{284F5180-592D-482C-4E6D-93F9973E8B35}"/>
              </a:ext>
            </a:extLst>
          </p:cNvPr>
          <p:cNvSpPr txBox="1">
            <a:spLocks noChangeArrowheads="1"/>
          </p:cNvSpPr>
          <p:nvPr/>
        </p:nvSpPr>
        <p:spPr bwMode="auto">
          <a:xfrm>
            <a:off x="3792538" y="3571875"/>
            <a:ext cx="647700" cy="368300"/>
          </a:xfrm>
          <a:prstGeom prst="rect">
            <a:avLst/>
          </a:prstGeom>
          <a:noFill/>
          <a:ln w="9525">
            <a:noFill/>
            <a:round/>
            <a:headEnd/>
            <a:tailEnd/>
          </a:ln>
          <a:effectLst/>
        </p:spPr>
        <p:txBody>
          <a:bodyPr lIns="90000" tIns="46800" rIns="90000" bIns="46800">
            <a:spAutoFit/>
          </a:bodyPr>
          <a:lstStyle/>
          <a:p>
            <a:pPr>
              <a:spcBef>
                <a:spcPts val="1125"/>
              </a:spcBef>
              <a:buClr>
                <a:srgbClr val="000000"/>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a:solidFill>
                  <a:srgbClr val="000000"/>
                </a:solidFill>
                <a:effectLst>
                  <a:outerShdw blurRad="38100" dist="38100" dir="2700000" algn="tl">
                    <a:srgbClr val="FFFFFF"/>
                  </a:outerShdw>
                </a:effectLst>
                <a:latin typeface="Arial Black" pitchFamily="32" charset="0"/>
              </a:rPr>
              <a:t>A1</a:t>
            </a:r>
          </a:p>
        </p:txBody>
      </p:sp>
      <p:sp>
        <p:nvSpPr>
          <p:cNvPr id="15379" name="Text Box 19">
            <a:extLst>
              <a:ext uri="{FF2B5EF4-FFF2-40B4-BE49-F238E27FC236}">
                <a16:creationId xmlns:a16="http://schemas.microsoft.com/office/drawing/2014/main" id="{ED67943D-D27C-2193-6092-3F7275F4696D}"/>
              </a:ext>
            </a:extLst>
          </p:cNvPr>
          <p:cNvSpPr txBox="1">
            <a:spLocks noChangeArrowheads="1"/>
          </p:cNvSpPr>
          <p:nvPr/>
        </p:nvSpPr>
        <p:spPr bwMode="auto">
          <a:xfrm>
            <a:off x="8686800" y="3565525"/>
            <a:ext cx="647700" cy="368300"/>
          </a:xfrm>
          <a:prstGeom prst="rect">
            <a:avLst/>
          </a:prstGeom>
          <a:noFill/>
          <a:ln w="9525">
            <a:noFill/>
            <a:round/>
            <a:headEnd/>
            <a:tailEnd/>
          </a:ln>
          <a:effectLst/>
        </p:spPr>
        <p:txBody>
          <a:bodyPr lIns="90000" tIns="46800" rIns="90000" bIns="46800">
            <a:spAutoFit/>
          </a:bodyPr>
          <a:lstStyle/>
          <a:p>
            <a:pPr>
              <a:spcBef>
                <a:spcPts val="1125"/>
              </a:spcBef>
              <a:buClr>
                <a:srgbClr val="3333FF"/>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a:solidFill>
                  <a:srgbClr val="3333FF"/>
                </a:solidFill>
                <a:effectLst>
                  <a:outerShdw blurRad="38100" dist="38100" dir="2700000" algn="tl">
                    <a:srgbClr val="000000"/>
                  </a:outerShdw>
                </a:effectLst>
                <a:latin typeface="Arial Black" pitchFamily="32" charset="0"/>
              </a:rPr>
              <a:t>C1</a:t>
            </a:r>
          </a:p>
        </p:txBody>
      </p:sp>
      <p:sp>
        <p:nvSpPr>
          <p:cNvPr id="15380" name="Text Box 20">
            <a:extLst>
              <a:ext uri="{FF2B5EF4-FFF2-40B4-BE49-F238E27FC236}">
                <a16:creationId xmlns:a16="http://schemas.microsoft.com/office/drawing/2014/main" id="{F9B70806-7957-3504-22A1-E69DF7EAF5CB}"/>
              </a:ext>
            </a:extLst>
          </p:cNvPr>
          <p:cNvSpPr txBox="1">
            <a:spLocks noChangeArrowheads="1"/>
          </p:cNvSpPr>
          <p:nvPr/>
        </p:nvSpPr>
        <p:spPr bwMode="auto">
          <a:xfrm>
            <a:off x="6673850" y="3932238"/>
            <a:ext cx="647700" cy="368300"/>
          </a:xfrm>
          <a:prstGeom prst="rect">
            <a:avLst/>
          </a:prstGeom>
          <a:noFill/>
          <a:ln w="9525">
            <a:noFill/>
            <a:round/>
            <a:headEnd/>
            <a:tailEnd/>
          </a:ln>
          <a:effectLst/>
        </p:spPr>
        <p:txBody>
          <a:bodyPr lIns="90000" tIns="46800" rIns="90000" bIns="46800">
            <a:spAutoFit/>
          </a:bodyPr>
          <a:lstStyle/>
          <a:p>
            <a:pPr>
              <a:spcBef>
                <a:spcPts val="1125"/>
              </a:spcBef>
              <a:buClr>
                <a:srgbClr val="000000"/>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a:solidFill>
                  <a:srgbClr val="000000"/>
                </a:solidFill>
                <a:effectLst>
                  <a:outerShdw blurRad="38100" dist="38100" dir="2700000" algn="tl">
                    <a:srgbClr val="FFFFFF"/>
                  </a:outerShdw>
                </a:effectLst>
                <a:latin typeface="Arial Black" pitchFamily="32" charset="0"/>
              </a:rPr>
              <a:t>A3</a:t>
            </a:r>
          </a:p>
        </p:txBody>
      </p:sp>
      <p:sp>
        <p:nvSpPr>
          <p:cNvPr id="14360" name="Oval 21">
            <a:extLst>
              <a:ext uri="{FF2B5EF4-FFF2-40B4-BE49-F238E27FC236}">
                <a16:creationId xmlns:a16="http://schemas.microsoft.com/office/drawing/2014/main" id="{580222C0-846E-1334-8425-C59519C6AE78}"/>
              </a:ext>
            </a:extLst>
          </p:cNvPr>
          <p:cNvSpPr>
            <a:spLocks noChangeArrowheads="1"/>
          </p:cNvSpPr>
          <p:nvPr/>
        </p:nvSpPr>
        <p:spPr bwMode="auto">
          <a:xfrm>
            <a:off x="3108326" y="1800226"/>
            <a:ext cx="2016125" cy="1008063"/>
          </a:xfrm>
          <a:prstGeom prst="ellipse">
            <a:avLst/>
          </a:prstGeom>
          <a:solidFill>
            <a:srgbClr val="FF00FF"/>
          </a:solidFill>
          <a:ln w="2844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4361" name="Oval 22">
            <a:extLst>
              <a:ext uri="{FF2B5EF4-FFF2-40B4-BE49-F238E27FC236}">
                <a16:creationId xmlns:a16="http://schemas.microsoft.com/office/drawing/2014/main" id="{7B199C2C-087B-0E30-0E4A-1DDDA24A7EEE}"/>
              </a:ext>
            </a:extLst>
          </p:cNvPr>
          <p:cNvSpPr>
            <a:spLocks noChangeArrowheads="1"/>
          </p:cNvSpPr>
          <p:nvPr/>
        </p:nvSpPr>
        <p:spPr bwMode="auto">
          <a:xfrm>
            <a:off x="5446714" y="1773238"/>
            <a:ext cx="2016125" cy="1008062"/>
          </a:xfrm>
          <a:prstGeom prst="ellipse">
            <a:avLst/>
          </a:prstGeom>
          <a:solidFill>
            <a:srgbClr val="00FF00"/>
          </a:solidFill>
          <a:ln w="2844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4362" name="Oval 23">
            <a:extLst>
              <a:ext uri="{FF2B5EF4-FFF2-40B4-BE49-F238E27FC236}">
                <a16:creationId xmlns:a16="http://schemas.microsoft.com/office/drawing/2014/main" id="{299AA479-8E40-44B5-5D26-AD35F476EF4A}"/>
              </a:ext>
            </a:extLst>
          </p:cNvPr>
          <p:cNvSpPr>
            <a:spLocks noChangeArrowheads="1"/>
          </p:cNvSpPr>
          <p:nvPr/>
        </p:nvSpPr>
        <p:spPr bwMode="auto">
          <a:xfrm>
            <a:off x="7967664" y="1773238"/>
            <a:ext cx="2016125" cy="1008062"/>
          </a:xfrm>
          <a:prstGeom prst="ellipse">
            <a:avLst/>
          </a:prstGeom>
          <a:solidFill>
            <a:srgbClr val="FFFF00"/>
          </a:solidFill>
          <a:ln w="2844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5384" name="Text Box 24">
            <a:extLst>
              <a:ext uri="{FF2B5EF4-FFF2-40B4-BE49-F238E27FC236}">
                <a16:creationId xmlns:a16="http://schemas.microsoft.com/office/drawing/2014/main" id="{A87319FE-20F4-0FC1-02BB-7ADAF1C98605}"/>
              </a:ext>
            </a:extLst>
          </p:cNvPr>
          <p:cNvSpPr txBox="1">
            <a:spLocks noChangeArrowheads="1"/>
          </p:cNvSpPr>
          <p:nvPr/>
        </p:nvSpPr>
        <p:spPr bwMode="auto">
          <a:xfrm>
            <a:off x="3792538" y="1844675"/>
            <a:ext cx="647700" cy="368300"/>
          </a:xfrm>
          <a:prstGeom prst="rect">
            <a:avLst/>
          </a:prstGeom>
          <a:noFill/>
          <a:ln w="9525">
            <a:noFill/>
            <a:round/>
            <a:headEnd/>
            <a:tailEnd/>
          </a:ln>
          <a:effectLst/>
        </p:spPr>
        <p:txBody>
          <a:bodyPr lIns="90000" tIns="46800" rIns="90000" bIns="46800">
            <a:spAutoFit/>
          </a:bodyPr>
          <a:lstStyle/>
          <a:p>
            <a:pPr>
              <a:spcBef>
                <a:spcPts val="1125"/>
              </a:spcBef>
              <a:buClr>
                <a:srgbClr val="000000"/>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a:solidFill>
                  <a:srgbClr val="000000"/>
                </a:solidFill>
                <a:effectLst>
                  <a:outerShdw blurRad="38100" dist="38100" dir="2700000" algn="tl">
                    <a:srgbClr val="FFFFFF"/>
                  </a:outerShdw>
                </a:effectLst>
                <a:latin typeface="Arial Black" pitchFamily="32" charset="0"/>
              </a:rPr>
              <a:t>A1</a:t>
            </a:r>
          </a:p>
        </p:txBody>
      </p:sp>
      <p:sp>
        <p:nvSpPr>
          <p:cNvPr id="15385" name="Text Box 25">
            <a:extLst>
              <a:ext uri="{FF2B5EF4-FFF2-40B4-BE49-F238E27FC236}">
                <a16:creationId xmlns:a16="http://schemas.microsoft.com/office/drawing/2014/main" id="{8417B957-9010-15DE-9B97-0E8BD85BEA8D}"/>
              </a:ext>
            </a:extLst>
          </p:cNvPr>
          <p:cNvSpPr txBox="1">
            <a:spLocks noChangeArrowheads="1"/>
          </p:cNvSpPr>
          <p:nvPr/>
        </p:nvSpPr>
        <p:spPr bwMode="auto">
          <a:xfrm>
            <a:off x="8686800" y="1838325"/>
            <a:ext cx="647700" cy="368300"/>
          </a:xfrm>
          <a:prstGeom prst="rect">
            <a:avLst/>
          </a:prstGeom>
          <a:noFill/>
          <a:ln w="9525">
            <a:noFill/>
            <a:round/>
            <a:headEnd/>
            <a:tailEnd/>
          </a:ln>
          <a:effectLst/>
        </p:spPr>
        <p:txBody>
          <a:bodyPr lIns="90000" tIns="46800" rIns="90000" bIns="46800">
            <a:spAutoFit/>
          </a:bodyPr>
          <a:lstStyle/>
          <a:p>
            <a:pPr>
              <a:spcBef>
                <a:spcPts val="1125"/>
              </a:spcBef>
              <a:buClr>
                <a:srgbClr val="3333FF"/>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a:solidFill>
                  <a:srgbClr val="3333FF"/>
                </a:solidFill>
                <a:effectLst>
                  <a:outerShdw blurRad="38100" dist="38100" dir="2700000" algn="tl">
                    <a:srgbClr val="000000"/>
                  </a:outerShdw>
                </a:effectLst>
                <a:latin typeface="Arial Black" pitchFamily="32" charset="0"/>
              </a:rPr>
              <a:t>C1</a:t>
            </a:r>
          </a:p>
        </p:txBody>
      </p:sp>
      <p:sp>
        <p:nvSpPr>
          <p:cNvPr id="15386" name="Text Box 26">
            <a:extLst>
              <a:ext uri="{FF2B5EF4-FFF2-40B4-BE49-F238E27FC236}">
                <a16:creationId xmlns:a16="http://schemas.microsoft.com/office/drawing/2014/main" id="{362C1CB8-E2B9-9773-097A-52F632A6A857}"/>
              </a:ext>
            </a:extLst>
          </p:cNvPr>
          <p:cNvSpPr txBox="1">
            <a:spLocks noChangeArrowheads="1"/>
          </p:cNvSpPr>
          <p:nvPr/>
        </p:nvSpPr>
        <p:spPr bwMode="auto">
          <a:xfrm>
            <a:off x="6165850" y="1838325"/>
            <a:ext cx="647700" cy="368300"/>
          </a:xfrm>
          <a:prstGeom prst="rect">
            <a:avLst/>
          </a:prstGeom>
          <a:noFill/>
          <a:ln w="9525">
            <a:noFill/>
            <a:round/>
            <a:headEnd/>
            <a:tailEnd/>
          </a:ln>
          <a:effectLst/>
        </p:spPr>
        <p:txBody>
          <a:bodyPr lIns="90000" tIns="46800" rIns="90000" bIns="46800">
            <a:spAutoFit/>
          </a:bodyPr>
          <a:lstStyle/>
          <a:p>
            <a:pPr>
              <a:spcBef>
                <a:spcPts val="112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a:solidFill>
                  <a:srgbClr val="FFFFFF"/>
                </a:solidFill>
                <a:effectLst>
                  <a:outerShdw blurRad="38100" dist="38100" dir="2700000" algn="tl">
                    <a:srgbClr val="000000"/>
                  </a:outerShdw>
                </a:effectLst>
                <a:latin typeface="Arial Black" pitchFamily="32" charset="0"/>
              </a:rPr>
              <a:t>B1</a:t>
            </a:r>
          </a:p>
        </p:txBody>
      </p:sp>
      <p:sp>
        <p:nvSpPr>
          <p:cNvPr id="15387" name="Text Box 27">
            <a:extLst>
              <a:ext uri="{FF2B5EF4-FFF2-40B4-BE49-F238E27FC236}">
                <a16:creationId xmlns:a16="http://schemas.microsoft.com/office/drawing/2014/main" id="{EB8D6E78-FEE4-1D33-D56B-323AF931012E}"/>
              </a:ext>
            </a:extLst>
          </p:cNvPr>
          <p:cNvSpPr txBox="1">
            <a:spLocks noChangeArrowheads="1"/>
          </p:cNvSpPr>
          <p:nvPr/>
        </p:nvSpPr>
        <p:spPr bwMode="auto">
          <a:xfrm>
            <a:off x="6167438" y="3565525"/>
            <a:ext cx="647700" cy="368300"/>
          </a:xfrm>
          <a:prstGeom prst="rect">
            <a:avLst/>
          </a:prstGeom>
          <a:noFill/>
          <a:ln w="9525">
            <a:noFill/>
            <a:round/>
            <a:headEnd/>
            <a:tailEnd/>
          </a:ln>
          <a:effectLst/>
        </p:spPr>
        <p:txBody>
          <a:bodyPr lIns="90000" tIns="46800" rIns="90000" bIns="46800">
            <a:spAutoFit/>
          </a:bodyPr>
          <a:lstStyle/>
          <a:p>
            <a:pPr>
              <a:spcBef>
                <a:spcPts val="112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a:solidFill>
                  <a:srgbClr val="FFFFFF"/>
                </a:solidFill>
                <a:effectLst>
                  <a:outerShdw blurRad="38100" dist="38100" dir="2700000" algn="tl">
                    <a:srgbClr val="000000"/>
                  </a:outerShdw>
                </a:effectLst>
                <a:latin typeface="Arial Black" pitchFamily="32" charset="0"/>
              </a:rPr>
              <a:t>B1</a:t>
            </a:r>
          </a:p>
        </p:txBody>
      </p:sp>
      <p:sp>
        <p:nvSpPr>
          <p:cNvPr id="15388" name="Text Box 28">
            <a:extLst>
              <a:ext uri="{FF2B5EF4-FFF2-40B4-BE49-F238E27FC236}">
                <a16:creationId xmlns:a16="http://schemas.microsoft.com/office/drawing/2014/main" id="{3C665D29-4885-7325-BEA5-3DAC6DAEEC4F}"/>
              </a:ext>
            </a:extLst>
          </p:cNvPr>
          <p:cNvSpPr txBox="1">
            <a:spLocks noChangeArrowheads="1"/>
          </p:cNvSpPr>
          <p:nvPr/>
        </p:nvSpPr>
        <p:spPr bwMode="auto">
          <a:xfrm>
            <a:off x="6169025" y="5294313"/>
            <a:ext cx="647700" cy="368300"/>
          </a:xfrm>
          <a:prstGeom prst="rect">
            <a:avLst/>
          </a:prstGeom>
          <a:noFill/>
          <a:ln w="9525">
            <a:noFill/>
            <a:round/>
            <a:headEnd/>
            <a:tailEnd/>
          </a:ln>
          <a:effectLst/>
        </p:spPr>
        <p:txBody>
          <a:bodyPr lIns="90000" tIns="46800" rIns="90000" bIns="46800">
            <a:spAutoFit/>
          </a:bodyPr>
          <a:lstStyle/>
          <a:p>
            <a:pPr>
              <a:spcBef>
                <a:spcPts val="112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a:solidFill>
                  <a:srgbClr val="FFFFFF"/>
                </a:solidFill>
                <a:effectLst>
                  <a:outerShdw blurRad="38100" dist="38100" dir="2700000" algn="tl">
                    <a:srgbClr val="000000"/>
                  </a:outerShdw>
                </a:effectLst>
                <a:latin typeface="Arial Black" pitchFamily="32" charset="0"/>
              </a:rPr>
              <a:t>B1</a:t>
            </a:r>
          </a:p>
        </p:txBody>
      </p:sp>
      <p:sp>
        <p:nvSpPr>
          <p:cNvPr id="15389" name="Text Box 29">
            <a:extLst>
              <a:ext uri="{FF2B5EF4-FFF2-40B4-BE49-F238E27FC236}">
                <a16:creationId xmlns:a16="http://schemas.microsoft.com/office/drawing/2014/main" id="{FDCB68C4-F78F-621E-E18B-FC9ABB6CAE04}"/>
              </a:ext>
            </a:extLst>
          </p:cNvPr>
          <p:cNvSpPr txBox="1">
            <a:spLocks noChangeArrowheads="1"/>
          </p:cNvSpPr>
          <p:nvPr/>
        </p:nvSpPr>
        <p:spPr bwMode="auto">
          <a:xfrm>
            <a:off x="4294188" y="2205038"/>
            <a:ext cx="647700" cy="368300"/>
          </a:xfrm>
          <a:prstGeom prst="rect">
            <a:avLst/>
          </a:prstGeom>
          <a:noFill/>
          <a:ln w="9525">
            <a:noFill/>
            <a:round/>
            <a:headEnd/>
            <a:tailEnd/>
          </a:ln>
          <a:effectLst/>
        </p:spPr>
        <p:txBody>
          <a:bodyPr lIns="90000" tIns="46800" rIns="90000" bIns="46800">
            <a:spAutoFit/>
          </a:bodyPr>
          <a:lstStyle/>
          <a:p>
            <a:pPr>
              <a:spcBef>
                <a:spcPts val="1125"/>
              </a:spcBef>
              <a:buClr>
                <a:srgbClr val="000000"/>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a:solidFill>
                  <a:srgbClr val="000000"/>
                </a:solidFill>
                <a:effectLst>
                  <a:outerShdw blurRad="38100" dist="38100" dir="2700000" algn="tl">
                    <a:srgbClr val="FFFFFF"/>
                  </a:outerShdw>
                </a:effectLst>
                <a:latin typeface="Arial Black" pitchFamily="32" charset="0"/>
              </a:rPr>
              <a:t>A3</a:t>
            </a:r>
          </a:p>
        </p:txBody>
      </p:sp>
      <p:sp>
        <p:nvSpPr>
          <p:cNvPr id="15390" name="Text Box 30">
            <a:extLst>
              <a:ext uri="{FF2B5EF4-FFF2-40B4-BE49-F238E27FC236}">
                <a16:creationId xmlns:a16="http://schemas.microsoft.com/office/drawing/2014/main" id="{ABA082EF-B59F-C550-E900-379E57BDA212}"/>
              </a:ext>
            </a:extLst>
          </p:cNvPr>
          <p:cNvSpPr txBox="1">
            <a:spLocks noChangeArrowheads="1"/>
          </p:cNvSpPr>
          <p:nvPr/>
        </p:nvSpPr>
        <p:spPr bwMode="auto">
          <a:xfrm>
            <a:off x="8688388" y="5294313"/>
            <a:ext cx="647700" cy="368300"/>
          </a:xfrm>
          <a:prstGeom prst="rect">
            <a:avLst/>
          </a:prstGeom>
          <a:noFill/>
          <a:ln w="9525">
            <a:noFill/>
            <a:round/>
            <a:headEnd/>
            <a:tailEnd/>
          </a:ln>
          <a:effectLst/>
        </p:spPr>
        <p:txBody>
          <a:bodyPr lIns="90000" tIns="46800" rIns="90000" bIns="46800">
            <a:spAutoFit/>
          </a:bodyPr>
          <a:lstStyle/>
          <a:p>
            <a:pPr>
              <a:spcBef>
                <a:spcPts val="1125"/>
              </a:spcBef>
              <a:buClr>
                <a:srgbClr val="3333FF"/>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a:solidFill>
                  <a:srgbClr val="3333FF"/>
                </a:solidFill>
                <a:effectLst>
                  <a:outerShdw blurRad="38100" dist="38100" dir="2700000" algn="tl">
                    <a:srgbClr val="000000"/>
                  </a:outerShdw>
                </a:effectLst>
                <a:latin typeface="Arial Black" pitchFamily="32" charset="0"/>
              </a:rPr>
              <a:t>C1</a:t>
            </a:r>
          </a:p>
        </p:txBody>
      </p:sp>
      <p:sp>
        <p:nvSpPr>
          <p:cNvPr id="15391" name="Text Box 31">
            <a:extLst>
              <a:ext uri="{FF2B5EF4-FFF2-40B4-BE49-F238E27FC236}">
                <a16:creationId xmlns:a16="http://schemas.microsoft.com/office/drawing/2014/main" id="{898C4194-08ED-49D5-F7B2-492212472146}"/>
              </a:ext>
            </a:extLst>
          </p:cNvPr>
          <p:cNvSpPr txBox="1">
            <a:spLocks noChangeArrowheads="1"/>
          </p:cNvSpPr>
          <p:nvPr/>
        </p:nvSpPr>
        <p:spPr bwMode="auto">
          <a:xfrm>
            <a:off x="3287713" y="3932238"/>
            <a:ext cx="647700" cy="368300"/>
          </a:xfrm>
          <a:prstGeom prst="rect">
            <a:avLst/>
          </a:prstGeom>
          <a:noFill/>
          <a:ln w="9525">
            <a:noFill/>
            <a:round/>
            <a:headEnd/>
            <a:tailEnd/>
          </a:ln>
          <a:effectLst/>
        </p:spPr>
        <p:txBody>
          <a:bodyPr lIns="90000" tIns="46800" rIns="90000" bIns="46800">
            <a:spAutoFit/>
          </a:bodyPr>
          <a:lstStyle/>
          <a:p>
            <a:pPr>
              <a:spcBef>
                <a:spcPts val="1125"/>
              </a:spcBef>
              <a:buClr>
                <a:srgbClr val="000000"/>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a:solidFill>
                  <a:srgbClr val="000000"/>
                </a:solidFill>
                <a:effectLst>
                  <a:outerShdw blurRad="38100" dist="38100" dir="2700000" algn="tl">
                    <a:srgbClr val="FFFFFF"/>
                  </a:outerShdw>
                </a:effectLst>
                <a:latin typeface="Arial Black" pitchFamily="32" charset="0"/>
              </a:rPr>
              <a:t>A2</a:t>
            </a:r>
          </a:p>
        </p:txBody>
      </p:sp>
      <p:sp>
        <p:nvSpPr>
          <p:cNvPr id="15392" name="Text Box 32">
            <a:extLst>
              <a:ext uri="{FF2B5EF4-FFF2-40B4-BE49-F238E27FC236}">
                <a16:creationId xmlns:a16="http://schemas.microsoft.com/office/drawing/2014/main" id="{B143610F-AD04-2AD5-8215-85DDBFE92C01}"/>
              </a:ext>
            </a:extLst>
          </p:cNvPr>
          <p:cNvSpPr txBox="1">
            <a:spLocks noChangeArrowheads="1"/>
          </p:cNvSpPr>
          <p:nvPr/>
        </p:nvSpPr>
        <p:spPr bwMode="auto">
          <a:xfrm>
            <a:off x="3287713" y="2205038"/>
            <a:ext cx="647700" cy="368300"/>
          </a:xfrm>
          <a:prstGeom prst="rect">
            <a:avLst/>
          </a:prstGeom>
          <a:noFill/>
          <a:ln w="9525">
            <a:noFill/>
            <a:round/>
            <a:headEnd/>
            <a:tailEnd/>
          </a:ln>
          <a:effectLst/>
        </p:spPr>
        <p:txBody>
          <a:bodyPr lIns="90000" tIns="46800" rIns="90000" bIns="46800">
            <a:spAutoFit/>
          </a:bodyPr>
          <a:lstStyle/>
          <a:p>
            <a:pPr>
              <a:spcBef>
                <a:spcPts val="1125"/>
              </a:spcBef>
              <a:buClr>
                <a:srgbClr val="000000"/>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a:solidFill>
                  <a:srgbClr val="000000"/>
                </a:solidFill>
                <a:effectLst>
                  <a:outerShdw blurRad="38100" dist="38100" dir="2700000" algn="tl">
                    <a:srgbClr val="FFFFFF"/>
                  </a:outerShdw>
                </a:effectLst>
                <a:latin typeface="Arial Black" pitchFamily="32" charset="0"/>
              </a:rPr>
              <a:t>A2</a:t>
            </a:r>
          </a:p>
        </p:txBody>
      </p:sp>
      <p:sp>
        <p:nvSpPr>
          <p:cNvPr id="15393" name="Text Box 33">
            <a:extLst>
              <a:ext uri="{FF2B5EF4-FFF2-40B4-BE49-F238E27FC236}">
                <a16:creationId xmlns:a16="http://schemas.microsoft.com/office/drawing/2014/main" id="{774E0A20-29F2-84C6-60CF-31C58EDC38E6}"/>
              </a:ext>
            </a:extLst>
          </p:cNvPr>
          <p:cNvSpPr txBox="1">
            <a:spLocks noChangeArrowheads="1"/>
          </p:cNvSpPr>
          <p:nvPr/>
        </p:nvSpPr>
        <p:spPr bwMode="auto">
          <a:xfrm>
            <a:off x="5591175" y="2198688"/>
            <a:ext cx="647700" cy="368300"/>
          </a:xfrm>
          <a:prstGeom prst="rect">
            <a:avLst/>
          </a:prstGeom>
          <a:noFill/>
          <a:ln w="9525">
            <a:noFill/>
            <a:round/>
            <a:headEnd/>
            <a:tailEnd/>
          </a:ln>
          <a:effectLst/>
        </p:spPr>
        <p:txBody>
          <a:bodyPr lIns="90000" tIns="46800" rIns="90000" bIns="46800">
            <a:spAutoFit/>
          </a:bodyPr>
          <a:lstStyle/>
          <a:p>
            <a:pPr>
              <a:spcBef>
                <a:spcPts val="112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a:solidFill>
                  <a:srgbClr val="FFFFFF"/>
                </a:solidFill>
                <a:effectLst>
                  <a:outerShdw blurRad="38100" dist="38100" dir="2700000" algn="tl">
                    <a:srgbClr val="000000"/>
                  </a:outerShdw>
                </a:effectLst>
                <a:latin typeface="Arial Black" pitchFamily="32" charset="0"/>
              </a:rPr>
              <a:t>B2</a:t>
            </a:r>
          </a:p>
        </p:txBody>
      </p:sp>
      <p:sp>
        <p:nvSpPr>
          <p:cNvPr id="15394" name="Text Box 34">
            <a:extLst>
              <a:ext uri="{FF2B5EF4-FFF2-40B4-BE49-F238E27FC236}">
                <a16:creationId xmlns:a16="http://schemas.microsoft.com/office/drawing/2014/main" id="{428B359D-7586-81FC-5C71-95FC412ABAC9}"/>
              </a:ext>
            </a:extLst>
          </p:cNvPr>
          <p:cNvSpPr txBox="1">
            <a:spLocks noChangeArrowheads="1"/>
          </p:cNvSpPr>
          <p:nvPr/>
        </p:nvSpPr>
        <p:spPr bwMode="auto">
          <a:xfrm>
            <a:off x="5592763" y="3932238"/>
            <a:ext cx="647700" cy="368300"/>
          </a:xfrm>
          <a:prstGeom prst="rect">
            <a:avLst/>
          </a:prstGeom>
          <a:noFill/>
          <a:ln w="9525">
            <a:noFill/>
            <a:round/>
            <a:headEnd/>
            <a:tailEnd/>
          </a:ln>
          <a:effectLst/>
        </p:spPr>
        <p:txBody>
          <a:bodyPr lIns="90000" tIns="46800" rIns="90000" bIns="46800">
            <a:spAutoFit/>
          </a:bodyPr>
          <a:lstStyle/>
          <a:p>
            <a:pPr>
              <a:spcBef>
                <a:spcPts val="112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a:solidFill>
                  <a:srgbClr val="FFFFFF"/>
                </a:solidFill>
                <a:effectLst>
                  <a:outerShdw blurRad="38100" dist="38100" dir="2700000" algn="tl">
                    <a:srgbClr val="000000"/>
                  </a:outerShdw>
                </a:effectLst>
                <a:latin typeface="Arial Black" pitchFamily="32" charset="0"/>
              </a:rPr>
              <a:t>B2</a:t>
            </a:r>
          </a:p>
        </p:txBody>
      </p:sp>
      <p:sp>
        <p:nvSpPr>
          <p:cNvPr id="15395" name="Text Box 35">
            <a:extLst>
              <a:ext uri="{FF2B5EF4-FFF2-40B4-BE49-F238E27FC236}">
                <a16:creationId xmlns:a16="http://schemas.microsoft.com/office/drawing/2014/main" id="{1A390B91-A720-8D99-0746-1EABD7025579}"/>
              </a:ext>
            </a:extLst>
          </p:cNvPr>
          <p:cNvSpPr txBox="1">
            <a:spLocks noChangeArrowheads="1"/>
          </p:cNvSpPr>
          <p:nvPr/>
        </p:nvSpPr>
        <p:spPr bwMode="auto">
          <a:xfrm>
            <a:off x="3217863" y="5661025"/>
            <a:ext cx="647700" cy="368300"/>
          </a:xfrm>
          <a:prstGeom prst="rect">
            <a:avLst/>
          </a:prstGeom>
          <a:noFill/>
          <a:ln w="9525">
            <a:noFill/>
            <a:round/>
            <a:headEnd/>
            <a:tailEnd/>
          </a:ln>
          <a:effectLst/>
        </p:spPr>
        <p:txBody>
          <a:bodyPr lIns="90000" tIns="46800" rIns="90000" bIns="46800">
            <a:spAutoFit/>
          </a:bodyPr>
          <a:lstStyle/>
          <a:p>
            <a:pPr>
              <a:spcBef>
                <a:spcPts val="112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a:solidFill>
                  <a:srgbClr val="FFFFFF"/>
                </a:solidFill>
                <a:effectLst>
                  <a:outerShdw blurRad="38100" dist="38100" dir="2700000" algn="tl">
                    <a:srgbClr val="000000"/>
                  </a:outerShdw>
                </a:effectLst>
                <a:latin typeface="Arial Black" pitchFamily="32" charset="0"/>
              </a:rPr>
              <a:t>B2</a:t>
            </a:r>
          </a:p>
        </p:txBody>
      </p:sp>
      <p:sp>
        <p:nvSpPr>
          <p:cNvPr id="15396" name="Text Box 36">
            <a:extLst>
              <a:ext uri="{FF2B5EF4-FFF2-40B4-BE49-F238E27FC236}">
                <a16:creationId xmlns:a16="http://schemas.microsoft.com/office/drawing/2014/main" id="{FF2C7A62-CADD-AD85-DCB4-2387FA2C914B}"/>
              </a:ext>
            </a:extLst>
          </p:cNvPr>
          <p:cNvSpPr txBox="1">
            <a:spLocks noChangeArrowheads="1"/>
          </p:cNvSpPr>
          <p:nvPr/>
        </p:nvSpPr>
        <p:spPr bwMode="auto">
          <a:xfrm>
            <a:off x="6743700" y="2205038"/>
            <a:ext cx="647700" cy="368300"/>
          </a:xfrm>
          <a:prstGeom prst="rect">
            <a:avLst/>
          </a:prstGeom>
          <a:noFill/>
          <a:ln w="9525">
            <a:noFill/>
            <a:round/>
            <a:headEnd/>
            <a:tailEnd/>
          </a:ln>
          <a:effectLst/>
        </p:spPr>
        <p:txBody>
          <a:bodyPr lIns="90000" tIns="46800" rIns="90000" bIns="46800">
            <a:spAutoFit/>
          </a:bodyPr>
          <a:lstStyle/>
          <a:p>
            <a:pPr>
              <a:spcBef>
                <a:spcPts val="112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a:solidFill>
                  <a:srgbClr val="FFFFFF"/>
                </a:solidFill>
                <a:effectLst>
                  <a:outerShdw blurRad="38100" dist="38100" dir="2700000" algn="tl">
                    <a:srgbClr val="000000"/>
                  </a:outerShdw>
                </a:effectLst>
                <a:latin typeface="Arial Black" pitchFamily="32" charset="0"/>
              </a:rPr>
              <a:t>B3</a:t>
            </a:r>
          </a:p>
        </p:txBody>
      </p:sp>
      <p:sp>
        <p:nvSpPr>
          <p:cNvPr id="15397" name="Text Box 37">
            <a:extLst>
              <a:ext uri="{FF2B5EF4-FFF2-40B4-BE49-F238E27FC236}">
                <a16:creationId xmlns:a16="http://schemas.microsoft.com/office/drawing/2014/main" id="{D9177DA9-4776-02E4-B011-36E808CEB3DA}"/>
              </a:ext>
            </a:extLst>
          </p:cNvPr>
          <p:cNvSpPr txBox="1">
            <a:spLocks noChangeArrowheads="1"/>
          </p:cNvSpPr>
          <p:nvPr/>
        </p:nvSpPr>
        <p:spPr bwMode="auto">
          <a:xfrm>
            <a:off x="9193213" y="3932238"/>
            <a:ext cx="647700" cy="368300"/>
          </a:xfrm>
          <a:prstGeom prst="rect">
            <a:avLst/>
          </a:prstGeom>
          <a:noFill/>
          <a:ln w="9525">
            <a:noFill/>
            <a:round/>
            <a:headEnd/>
            <a:tailEnd/>
          </a:ln>
          <a:effectLst/>
        </p:spPr>
        <p:txBody>
          <a:bodyPr lIns="90000" tIns="46800" rIns="90000" bIns="46800">
            <a:spAutoFit/>
          </a:bodyPr>
          <a:lstStyle/>
          <a:p>
            <a:pPr>
              <a:spcBef>
                <a:spcPts val="112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a:solidFill>
                  <a:srgbClr val="FFFFFF"/>
                </a:solidFill>
                <a:effectLst>
                  <a:outerShdw blurRad="38100" dist="38100" dir="2700000" algn="tl">
                    <a:srgbClr val="000000"/>
                  </a:outerShdw>
                </a:effectLst>
                <a:latin typeface="Arial Black" pitchFamily="32" charset="0"/>
              </a:rPr>
              <a:t>B3</a:t>
            </a:r>
          </a:p>
        </p:txBody>
      </p:sp>
      <p:sp>
        <p:nvSpPr>
          <p:cNvPr id="15398" name="Text Box 38">
            <a:extLst>
              <a:ext uri="{FF2B5EF4-FFF2-40B4-BE49-F238E27FC236}">
                <a16:creationId xmlns:a16="http://schemas.microsoft.com/office/drawing/2014/main" id="{7658DF03-3852-21CF-D404-509D856772B7}"/>
              </a:ext>
            </a:extLst>
          </p:cNvPr>
          <p:cNvSpPr txBox="1">
            <a:spLocks noChangeArrowheads="1"/>
          </p:cNvSpPr>
          <p:nvPr/>
        </p:nvSpPr>
        <p:spPr bwMode="auto">
          <a:xfrm>
            <a:off x="9193213" y="5661025"/>
            <a:ext cx="647700" cy="368300"/>
          </a:xfrm>
          <a:prstGeom prst="rect">
            <a:avLst/>
          </a:prstGeom>
          <a:noFill/>
          <a:ln w="9525">
            <a:noFill/>
            <a:round/>
            <a:headEnd/>
            <a:tailEnd/>
          </a:ln>
          <a:effectLst/>
        </p:spPr>
        <p:txBody>
          <a:bodyPr lIns="90000" tIns="46800" rIns="90000" bIns="46800">
            <a:spAutoFit/>
          </a:bodyPr>
          <a:lstStyle/>
          <a:p>
            <a:pPr>
              <a:spcBef>
                <a:spcPts val="112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a:solidFill>
                  <a:srgbClr val="FFFFFF"/>
                </a:solidFill>
                <a:effectLst>
                  <a:outerShdw blurRad="38100" dist="38100" dir="2700000" algn="tl">
                    <a:srgbClr val="000000"/>
                  </a:outerShdw>
                </a:effectLst>
                <a:latin typeface="Arial Black" pitchFamily="32" charset="0"/>
              </a:rPr>
              <a:t>B3</a:t>
            </a:r>
          </a:p>
        </p:txBody>
      </p:sp>
      <p:sp>
        <p:nvSpPr>
          <p:cNvPr id="15399" name="Text Box 39">
            <a:extLst>
              <a:ext uri="{FF2B5EF4-FFF2-40B4-BE49-F238E27FC236}">
                <a16:creationId xmlns:a16="http://schemas.microsoft.com/office/drawing/2014/main" id="{1D412071-1127-AC19-8A1D-29F77E3D89EF}"/>
              </a:ext>
            </a:extLst>
          </p:cNvPr>
          <p:cNvSpPr txBox="1">
            <a:spLocks noChangeArrowheads="1"/>
          </p:cNvSpPr>
          <p:nvPr/>
        </p:nvSpPr>
        <p:spPr bwMode="auto">
          <a:xfrm>
            <a:off x="4297363" y="5654675"/>
            <a:ext cx="647700" cy="368300"/>
          </a:xfrm>
          <a:prstGeom prst="rect">
            <a:avLst/>
          </a:prstGeom>
          <a:noFill/>
          <a:ln w="9525">
            <a:noFill/>
            <a:round/>
            <a:headEnd/>
            <a:tailEnd/>
          </a:ln>
          <a:effectLst/>
        </p:spPr>
        <p:txBody>
          <a:bodyPr lIns="90000" tIns="46800" rIns="90000" bIns="46800">
            <a:spAutoFit/>
          </a:bodyPr>
          <a:lstStyle/>
          <a:p>
            <a:pPr>
              <a:spcBef>
                <a:spcPts val="1125"/>
              </a:spcBef>
              <a:buClr>
                <a:srgbClr val="3333FF"/>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a:solidFill>
                  <a:srgbClr val="3333FF"/>
                </a:solidFill>
                <a:effectLst>
                  <a:outerShdw blurRad="38100" dist="38100" dir="2700000" algn="tl">
                    <a:srgbClr val="000000"/>
                  </a:outerShdw>
                </a:effectLst>
                <a:latin typeface="Arial Black" pitchFamily="32" charset="0"/>
              </a:rPr>
              <a:t>C3</a:t>
            </a:r>
          </a:p>
        </p:txBody>
      </p:sp>
      <p:sp>
        <p:nvSpPr>
          <p:cNvPr id="15400" name="Text Box 40">
            <a:extLst>
              <a:ext uri="{FF2B5EF4-FFF2-40B4-BE49-F238E27FC236}">
                <a16:creationId xmlns:a16="http://schemas.microsoft.com/office/drawing/2014/main" id="{D0088E1D-2C52-FC7B-E3A7-8E8A5C4C2FD4}"/>
              </a:ext>
            </a:extLst>
          </p:cNvPr>
          <p:cNvSpPr txBox="1">
            <a:spLocks noChangeArrowheads="1"/>
          </p:cNvSpPr>
          <p:nvPr/>
        </p:nvSpPr>
        <p:spPr bwMode="auto">
          <a:xfrm>
            <a:off x="4295775" y="3932238"/>
            <a:ext cx="647700" cy="368300"/>
          </a:xfrm>
          <a:prstGeom prst="rect">
            <a:avLst/>
          </a:prstGeom>
          <a:noFill/>
          <a:ln w="9525">
            <a:noFill/>
            <a:round/>
            <a:headEnd/>
            <a:tailEnd/>
          </a:ln>
          <a:effectLst/>
        </p:spPr>
        <p:txBody>
          <a:bodyPr lIns="90000" tIns="46800" rIns="90000" bIns="46800">
            <a:spAutoFit/>
          </a:bodyPr>
          <a:lstStyle/>
          <a:p>
            <a:pPr>
              <a:spcBef>
                <a:spcPts val="1125"/>
              </a:spcBef>
              <a:buClr>
                <a:srgbClr val="3333FF"/>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a:solidFill>
                  <a:srgbClr val="3333FF"/>
                </a:solidFill>
                <a:effectLst>
                  <a:outerShdw blurRad="38100" dist="38100" dir="2700000" algn="tl">
                    <a:srgbClr val="000000"/>
                  </a:outerShdw>
                </a:effectLst>
                <a:latin typeface="Arial Black" pitchFamily="32" charset="0"/>
              </a:rPr>
              <a:t>C3</a:t>
            </a:r>
          </a:p>
        </p:txBody>
      </p:sp>
      <p:sp>
        <p:nvSpPr>
          <p:cNvPr id="15401" name="Text Box 41">
            <a:extLst>
              <a:ext uri="{FF2B5EF4-FFF2-40B4-BE49-F238E27FC236}">
                <a16:creationId xmlns:a16="http://schemas.microsoft.com/office/drawing/2014/main" id="{A6BE0351-C623-F3C3-B747-8E4B5CFED4A6}"/>
              </a:ext>
            </a:extLst>
          </p:cNvPr>
          <p:cNvSpPr txBox="1">
            <a:spLocks noChangeArrowheads="1"/>
          </p:cNvSpPr>
          <p:nvPr/>
        </p:nvSpPr>
        <p:spPr bwMode="auto">
          <a:xfrm>
            <a:off x="9263064" y="2198688"/>
            <a:ext cx="720725" cy="368300"/>
          </a:xfrm>
          <a:prstGeom prst="rect">
            <a:avLst/>
          </a:prstGeom>
          <a:noFill/>
          <a:ln w="9525">
            <a:noFill/>
            <a:round/>
            <a:headEnd/>
            <a:tailEnd/>
          </a:ln>
          <a:effectLst/>
        </p:spPr>
        <p:txBody>
          <a:bodyPr lIns="90000" tIns="46800" rIns="90000" bIns="46800">
            <a:spAutoFit/>
          </a:bodyPr>
          <a:lstStyle/>
          <a:p>
            <a:pPr>
              <a:spcBef>
                <a:spcPts val="1125"/>
              </a:spcBef>
              <a:buClr>
                <a:srgbClr val="3333FF"/>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a:solidFill>
                  <a:srgbClr val="3333FF"/>
                </a:solidFill>
                <a:effectLst>
                  <a:outerShdw blurRad="38100" dist="38100" dir="2700000" algn="tl">
                    <a:srgbClr val="000000"/>
                  </a:outerShdw>
                </a:effectLst>
                <a:latin typeface="Arial Black" pitchFamily="32" charset="0"/>
              </a:rPr>
              <a:t>C3</a:t>
            </a:r>
          </a:p>
        </p:txBody>
      </p:sp>
      <p:sp>
        <p:nvSpPr>
          <p:cNvPr id="15402" name="Text Box 42">
            <a:extLst>
              <a:ext uri="{FF2B5EF4-FFF2-40B4-BE49-F238E27FC236}">
                <a16:creationId xmlns:a16="http://schemas.microsoft.com/office/drawing/2014/main" id="{35A2C007-575C-231C-C21E-8CC416F73F56}"/>
              </a:ext>
            </a:extLst>
          </p:cNvPr>
          <p:cNvSpPr txBox="1">
            <a:spLocks noChangeArrowheads="1"/>
          </p:cNvSpPr>
          <p:nvPr/>
        </p:nvSpPr>
        <p:spPr bwMode="auto">
          <a:xfrm>
            <a:off x="5594350" y="5661025"/>
            <a:ext cx="647700" cy="368300"/>
          </a:xfrm>
          <a:prstGeom prst="rect">
            <a:avLst/>
          </a:prstGeom>
          <a:noFill/>
          <a:ln w="9525">
            <a:noFill/>
            <a:round/>
            <a:headEnd/>
            <a:tailEnd/>
          </a:ln>
          <a:effectLst/>
        </p:spPr>
        <p:txBody>
          <a:bodyPr lIns="90000" tIns="46800" rIns="90000" bIns="46800">
            <a:spAutoFit/>
          </a:bodyPr>
          <a:lstStyle/>
          <a:p>
            <a:pPr>
              <a:spcBef>
                <a:spcPts val="1125"/>
              </a:spcBef>
              <a:buClr>
                <a:srgbClr val="3333FF"/>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a:solidFill>
                  <a:srgbClr val="3333FF"/>
                </a:solidFill>
                <a:effectLst>
                  <a:outerShdw blurRad="38100" dist="38100" dir="2700000" algn="tl">
                    <a:srgbClr val="000000"/>
                  </a:outerShdw>
                </a:effectLst>
                <a:latin typeface="Arial Black" pitchFamily="32" charset="0"/>
              </a:rPr>
              <a:t>C2</a:t>
            </a:r>
          </a:p>
        </p:txBody>
      </p:sp>
      <p:sp>
        <p:nvSpPr>
          <p:cNvPr id="15403" name="Text Box 43">
            <a:extLst>
              <a:ext uri="{FF2B5EF4-FFF2-40B4-BE49-F238E27FC236}">
                <a16:creationId xmlns:a16="http://schemas.microsoft.com/office/drawing/2014/main" id="{F8D7F65A-78D0-FE52-2305-C60E8622DE48}"/>
              </a:ext>
            </a:extLst>
          </p:cNvPr>
          <p:cNvSpPr txBox="1">
            <a:spLocks noChangeArrowheads="1"/>
          </p:cNvSpPr>
          <p:nvPr/>
        </p:nvSpPr>
        <p:spPr bwMode="auto">
          <a:xfrm>
            <a:off x="8112125" y="3932238"/>
            <a:ext cx="647700" cy="368300"/>
          </a:xfrm>
          <a:prstGeom prst="rect">
            <a:avLst/>
          </a:prstGeom>
          <a:noFill/>
          <a:ln w="9525">
            <a:noFill/>
            <a:round/>
            <a:headEnd/>
            <a:tailEnd/>
          </a:ln>
          <a:effectLst/>
        </p:spPr>
        <p:txBody>
          <a:bodyPr lIns="90000" tIns="46800" rIns="90000" bIns="46800">
            <a:spAutoFit/>
          </a:bodyPr>
          <a:lstStyle/>
          <a:p>
            <a:pPr>
              <a:spcBef>
                <a:spcPts val="1125"/>
              </a:spcBef>
              <a:buClr>
                <a:srgbClr val="3333FF"/>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a:solidFill>
                  <a:srgbClr val="3333FF"/>
                </a:solidFill>
                <a:effectLst>
                  <a:outerShdw blurRad="38100" dist="38100" dir="2700000" algn="tl">
                    <a:srgbClr val="000000"/>
                  </a:outerShdw>
                </a:effectLst>
                <a:latin typeface="Arial Black" pitchFamily="32" charset="0"/>
              </a:rPr>
              <a:t>C2</a:t>
            </a:r>
          </a:p>
        </p:txBody>
      </p:sp>
      <p:sp>
        <p:nvSpPr>
          <p:cNvPr id="15404" name="Text Box 44">
            <a:extLst>
              <a:ext uri="{FF2B5EF4-FFF2-40B4-BE49-F238E27FC236}">
                <a16:creationId xmlns:a16="http://schemas.microsoft.com/office/drawing/2014/main" id="{5774DE95-D568-419A-6434-A44E5E489CF1}"/>
              </a:ext>
            </a:extLst>
          </p:cNvPr>
          <p:cNvSpPr txBox="1">
            <a:spLocks noChangeArrowheads="1"/>
          </p:cNvSpPr>
          <p:nvPr/>
        </p:nvSpPr>
        <p:spPr bwMode="auto">
          <a:xfrm>
            <a:off x="8112125" y="2198688"/>
            <a:ext cx="647700" cy="368300"/>
          </a:xfrm>
          <a:prstGeom prst="rect">
            <a:avLst/>
          </a:prstGeom>
          <a:noFill/>
          <a:ln w="9525">
            <a:noFill/>
            <a:round/>
            <a:headEnd/>
            <a:tailEnd/>
          </a:ln>
          <a:effectLst/>
        </p:spPr>
        <p:txBody>
          <a:bodyPr lIns="90000" tIns="46800" rIns="90000" bIns="46800">
            <a:spAutoFit/>
          </a:bodyPr>
          <a:lstStyle/>
          <a:p>
            <a:pPr>
              <a:spcBef>
                <a:spcPts val="1125"/>
              </a:spcBef>
              <a:buClr>
                <a:srgbClr val="3333FF"/>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a:solidFill>
                  <a:srgbClr val="3333FF"/>
                </a:solidFill>
                <a:effectLst>
                  <a:outerShdw blurRad="38100" dist="38100" dir="2700000" algn="tl">
                    <a:srgbClr val="000000"/>
                  </a:outerShdw>
                </a:effectLst>
                <a:latin typeface="Arial Black" pitchFamily="32" charset="0"/>
              </a:rPr>
              <a:t>C2</a:t>
            </a:r>
          </a:p>
        </p:txBody>
      </p:sp>
      <p:sp>
        <p:nvSpPr>
          <p:cNvPr id="14384" name="Line 45">
            <a:extLst>
              <a:ext uri="{FF2B5EF4-FFF2-40B4-BE49-F238E27FC236}">
                <a16:creationId xmlns:a16="http://schemas.microsoft.com/office/drawing/2014/main" id="{3CA5C221-0A78-2A3D-92EF-828F825F9601}"/>
              </a:ext>
            </a:extLst>
          </p:cNvPr>
          <p:cNvSpPr>
            <a:spLocks noChangeShapeType="1"/>
          </p:cNvSpPr>
          <p:nvPr/>
        </p:nvSpPr>
        <p:spPr bwMode="auto">
          <a:xfrm>
            <a:off x="4943476" y="2565400"/>
            <a:ext cx="1368425" cy="935038"/>
          </a:xfrm>
          <a:prstGeom prst="line">
            <a:avLst/>
          </a:prstGeom>
          <a:noFill/>
          <a:ln w="38160" cap="rnd">
            <a:solidFill>
              <a:srgbClr val="000000"/>
            </a:solidFill>
            <a:prstDash val="sysDot"/>
            <a:miter lim="800000"/>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4385" name="Line 46">
            <a:extLst>
              <a:ext uri="{FF2B5EF4-FFF2-40B4-BE49-F238E27FC236}">
                <a16:creationId xmlns:a16="http://schemas.microsoft.com/office/drawing/2014/main" id="{00F05EC0-7B02-AB71-393C-B95EDDB9C471}"/>
              </a:ext>
            </a:extLst>
          </p:cNvPr>
          <p:cNvSpPr>
            <a:spLocks noChangeShapeType="1"/>
          </p:cNvSpPr>
          <p:nvPr/>
        </p:nvSpPr>
        <p:spPr bwMode="auto">
          <a:xfrm>
            <a:off x="7319964" y="2565400"/>
            <a:ext cx="1368425" cy="935038"/>
          </a:xfrm>
          <a:prstGeom prst="line">
            <a:avLst/>
          </a:prstGeom>
          <a:noFill/>
          <a:ln w="38160" cap="rnd">
            <a:solidFill>
              <a:srgbClr val="FFFFFF"/>
            </a:solidFill>
            <a:prstDash val="sysDot"/>
            <a:miter lim="800000"/>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4386" name="Line 47">
            <a:extLst>
              <a:ext uri="{FF2B5EF4-FFF2-40B4-BE49-F238E27FC236}">
                <a16:creationId xmlns:a16="http://schemas.microsoft.com/office/drawing/2014/main" id="{3E28476E-EEF0-DD35-5DBE-1948BC4B5283}"/>
              </a:ext>
            </a:extLst>
          </p:cNvPr>
          <p:cNvSpPr>
            <a:spLocks noChangeShapeType="1"/>
          </p:cNvSpPr>
          <p:nvPr/>
        </p:nvSpPr>
        <p:spPr bwMode="auto">
          <a:xfrm flipH="1">
            <a:off x="4714876" y="2636839"/>
            <a:ext cx="3482975" cy="936625"/>
          </a:xfrm>
          <a:prstGeom prst="line">
            <a:avLst/>
          </a:prstGeom>
          <a:noFill/>
          <a:ln w="38160" cap="rnd">
            <a:solidFill>
              <a:srgbClr val="3333FF"/>
            </a:solidFill>
            <a:prstDash val="sysDot"/>
            <a:miter lim="800000"/>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4387" name="Line 48">
            <a:extLst>
              <a:ext uri="{FF2B5EF4-FFF2-40B4-BE49-F238E27FC236}">
                <a16:creationId xmlns:a16="http://schemas.microsoft.com/office/drawing/2014/main" id="{AE9FCF5F-5CB9-17AE-A056-51548547AEFF}"/>
              </a:ext>
            </a:extLst>
          </p:cNvPr>
          <p:cNvSpPr>
            <a:spLocks noChangeShapeType="1"/>
          </p:cNvSpPr>
          <p:nvPr/>
        </p:nvSpPr>
        <p:spPr bwMode="auto">
          <a:xfrm>
            <a:off x="4872038" y="4365625"/>
            <a:ext cx="3168650" cy="1150938"/>
          </a:xfrm>
          <a:prstGeom prst="line">
            <a:avLst/>
          </a:prstGeom>
          <a:noFill/>
          <a:ln w="38160" cap="rnd">
            <a:solidFill>
              <a:srgbClr val="000000"/>
            </a:solidFill>
            <a:prstDash val="sysDot"/>
            <a:miter lim="800000"/>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4388" name="Line 49">
            <a:extLst>
              <a:ext uri="{FF2B5EF4-FFF2-40B4-BE49-F238E27FC236}">
                <a16:creationId xmlns:a16="http://schemas.microsoft.com/office/drawing/2014/main" id="{14584C88-27F4-617C-AAE6-C3654E6362F6}"/>
              </a:ext>
            </a:extLst>
          </p:cNvPr>
          <p:cNvSpPr>
            <a:spLocks noChangeShapeType="1"/>
          </p:cNvSpPr>
          <p:nvPr/>
        </p:nvSpPr>
        <p:spPr bwMode="auto">
          <a:xfrm flipH="1">
            <a:off x="4787900" y="4365626"/>
            <a:ext cx="889000" cy="1008063"/>
          </a:xfrm>
          <a:prstGeom prst="line">
            <a:avLst/>
          </a:prstGeom>
          <a:noFill/>
          <a:ln w="38160" cap="rnd">
            <a:solidFill>
              <a:srgbClr val="FFFFFF"/>
            </a:solidFill>
            <a:prstDash val="sysDot"/>
            <a:miter lim="800000"/>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4389" name="Line 50">
            <a:extLst>
              <a:ext uri="{FF2B5EF4-FFF2-40B4-BE49-F238E27FC236}">
                <a16:creationId xmlns:a16="http://schemas.microsoft.com/office/drawing/2014/main" id="{E4465F9D-F821-EBD3-9DB1-A042793B2691}"/>
              </a:ext>
            </a:extLst>
          </p:cNvPr>
          <p:cNvSpPr>
            <a:spLocks noChangeShapeType="1"/>
          </p:cNvSpPr>
          <p:nvPr/>
        </p:nvSpPr>
        <p:spPr bwMode="auto">
          <a:xfrm flipH="1">
            <a:off x="7019926" y="4365625"/>
            <a:ext cx="1177925" cy="935038"/>
          </a:xfrm>
          <a:prstGeom prst="line">
            <a:avLst/>
          </a:prstGeom>
          <a:noFill/>
          <a:ln w="38160" cap="rnd">
            <a:solidFill>
              <a:srgbClr val="3333FF"/>
            </a:solidFill>
            <a:prstDash val="sysDot"/>
            <a:miter lim="800000"/>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4390" name="Text Box 51">
            <a:extLst>
              <a:ext uri="{FF2B5EF4-FFF2-40B4-BE49-F238E27FC236}">
                <a16:creationId xmlns:a16="http://schemas.microsoft.com/office/drawing/2014/main" id="{38F3C8ED-ACBC-FEB5-CE70-F52A9B692C35}"/>
              </a:ext>
            </a:extLst>
          </p:cNvPr>
          <p:cNvSpPr txBox="1">
            <a:spLocks noChangeArrowheads="1"/>
          </p:cNvSpPr>
          <p:nvPr/>
        </p:nvSpPr>
        <p:spPr bwMode="auto">
          <a:xfrm>
            <a:off x="3863976" y="1262063"/>
            <a:ext cx="504031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9pPr>
          </a:lstStyle>
          <a:p>
            <a:pPr algn="ctr" eaLnBrk="1" hangingPunct="1">
              <a:spcBef>
                <a:spcPts val="1125"/>
              </a:spcBef>
            </a:pPr>
            <a:r>
              <a:rPr lang="en-GB" altLang="cs-CZ" b="1">
                <a:solidFill>
                  <a:srgbClr val="FFFFFF"/>
                </a:solidFill>
                <a:latin typeface="Arial Black" panose="020B0A04020102020204" pitchFamily="34" charset="0"/>
              </a:rPr>
              <a:t>1. FÁZE – INICIAČNÍ</a:t>
            </a:r>
          </a:p>
        </p:txBody>
      </p:sp>
      <p:sp>
        <p:nvSpPr>
          <p:cNvPr id="14391" name="Text Box 52">
            <a:extLst>
              <a:ext uri="{FF2B5EF4-FFF2-40B4-BE49-F238E27FC236}">
                <a16:creationId xmlns:a16="http://schemas.microsoft.com/office/drawing/2014/main" id="{715E7DCF-C188-DD2D-D88D-703F39DFA0E6}"/>
              </a:ext>
            </a:extLst>
          </p:cNvPr>
          <p:cNvSpPr txBox="1">
            <a:spLocks noChangeArrowheads="1"/>
          </p:cNvSpPr>
          <p:nvPr/>
        </p:nvSpPr>
        <p:spPr bwMode="auto">
          <a:xfrm>
            <a:off x="3863976" y="2997200"/>
            <a:ext cx="504031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9pPr>
          </a:lstStyle>
          <a:p>
            <a:pPr algn="ctr" eaLnBrk="1" hangingPunct="1">
              <a:spcBef>
                <a:spcPts val="1125"/>
              </a:spcBef>
            </a:pPr>
            <a:r>
              <a:rPr lang="en-GB" altLang="cs-CZ" b="1">
                <a:solidFill>
                  <a:srgbClr val="FFFFFF"/>
                </a:solidFill>
                <a:latin typeface="Arial Black" panose="020B0A04020102020204" pitchFamily="34" charset="0"/>
              </a:rPr>
              <a:t>2. FÁZE – MEZIFÁZE</a:t>
            </a:r>
          </a:p>
        </p:txBody>
      </p:sp>
      <p:sp>
        <p:nvSpPr>
          <p:cNvPr id="14392" name="Text Box 53">
            <a:extLst>
              <a:ext uri="{FF2B5EF4-FFF2-40B4-BE49-F238E27FC236}">
                <a16:creationId xmlns:a16="http://schemas.microsoft.com/office/drawing/2014/main" id="{D21747E1-FC19-1BD1-A3EB-F0706034990D}"/>
              </a:ext>
            </a:extLst>
          </p:cNvPr>
          <p:cNvSpPr txBox="1">
            <a:spLocks noChangeArrowheads="1"/>
          </p:cNvSpPr>
          <p:nvPr/>
        </p:nvSpPr>
        <p:spPr bwMode="auto">
          <a:xfrm>
            <a:off x="3863976" y="4718050"/>
            <a:ext cx="504031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9pPr>
          </a:lstStyle>
          <a:p>
            <a:pPr algn="ctr" eaLnBrk="1" hangingPunct="1">
              <a:spcBef>
                <a:spcPts val="1125"/>
              </a:spcBef>
            </a:pPr>
            <a:r>
              <a:rPr lang="en-GB" altLang="cs-CZ" b="1">
                <a:solidFill>
                  <a:srgbClr val="FFFFFF"/>
                </a:solidFill>
                <a:latin typeface="Arial Black" panose="020B0A04020102020204" pitchFamily="34" charset="0"/>
              </a:rPr>
              <a:t>3. FÁZE – FINÁLNÍ</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Zástupný symbol pro datum 3">
            <a:extLst>
              <a:ext uri="{FF2B5EF4-FFF2-40B4-BE49-F238E27FC236}">
                <a16:creationId xmlns:a16="http://schemas.microsoft.com/office/drawing/2014/main" id="{FA640C73-61B2-3E44-8470-0FA9341A3C4A}"/>
              </a:ext>
            </a:extLst>
          </p:cNvPr>
          <p:cNvSpPr>
            <a:spLocks noGrp="1"/>
          </p:cNvSpPr>
          <p:nvPr>
            <p:ph type="dt" sz="quarter" idx="10"/>
          </p:nvPr>
        </p:nvSpPr>
        <p:spPr/>
        <p:txBody>
          <a:bodyPr/>
          <a:lstStyle/>
          <a:p>
            <a:pPr>
              <a:defRPr/>
            </a:pPr>
            <a:r>
              <a:rPr lang="en-GB"/>
              <a:t>AKTIVIZUJÍCI METODY VÝUKY</a:t>
            </a:r>
          </a:p>
        </p:txBody>
      </p:sp>
      <p:sp>
        <p:nvSpPr>
          <p:cNvPr id="80" name="Zástupný symbol pro číslo snímku 5">
            <a:extLst>
              <a:ext uri="{FF2B5EF4-FFF2-40B4-BE49-F238E27FC236}">
                <a16:creationId xmlns:a16="http://schemas.microsoft.com/office/drawing/2014/main" id="{15D36897-8E52-FC52-2096-56C4581D6586}"/>
              </a:ext>
            </a:extLst>
          </p:cNvPr>
          <p:cNvSpPr>
            <a:spLocks noGrp="1"/>
          </p:cNvSpPr>
          <p:nvPr>
            <p:ph type="sldNum" sz="quarter" idx="12"/>
          </p:nvPr>
        </p:nvSpPr>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9pPr>
          </a:lstStyle>
          <a:p>
            <a:pPr eaLnBrk="1" hangingPunct="1"/>
            <a:fld id="{ECB6B0AB-69DB-48DC-8010-63836099C4A7}" type="slidenum">
              <a:rPr lang="en-GB" altLang="cs-CZ">
                <a:solidFill>
                  <a:srgbClr val="FFFFFF"/>
                </a:solidFill>
                <a:latin typeface="Times New Roman" panose="02020603050405020304" pitchFamily="18" charset="0"/>
              </a:rPr>
              <a:pPr eaLnBrk="1" hangingPunct="1"/>
              <a:t>34</a:t>
            </a:fld>
            <a:endParaRPr lang="en-GB" altLang="cs-CZ">
              <a:solidFill>
                <a:srgbClr val="FFFFFF"/>
              </a:solidFill>
              <a:latin typeface="Times New Roman" panose="02020603050405020304" pitchFamily="18" charset="0"/>
            </a:endParaRPr>
          </a:p>
        </p:txBody>
      </p:sp>
      <p:sp>
        <p:nvSpPr>
          <p:cNvPr id="16385" name="Rectangle 1">
            <a:extLst>
              <a:ext uri="{FF2B5EF4-FFF2-40B4-BE49-F238E27FC236}">
                <a16:creationId xmlns:a16="http://schemas.microsoft.com/office/drawing/2014/main" id="{087F4EF8-50A6-4D88-0189-96B7932798E5}"/>
              </a:ext>
            </a:extLst>
          </p:cNvPr>
          <p:cNvSpPr>
            <a:spLocks noGrp="1" noChangeArrowheads="1"/>
          </p:cNvSpPr>
          <p:nvPr>
            <p:ph type="title" idx="4294967295"/>
          </p:nvPr>
        </p:nvSpPr>
        <p:spPr>
          <a:xfrm>
            <a:off x="2555875" y="44450"/>
            <a:ext cx="8077200" cy="863600"/>
          </a:xfrm>
        </p:spPr>
        <p:txBody>
          <a:bodyPr/>
          <a:lstStyle/>
          <a:p>
            <a:pPr algn="ctr">
              <a:lnSpc>
                <a:spcPct val="100000"/>
              </a:lnSpc>
              <a:buClr>
                <a:srgbClr val="FFFF00"/>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3000" b="1" dirty="0">
                <a:solidFill>
                  <a:schemeClr val="accent6"/>
                </a:solidFill>
                <a:effectLst>
                  <a:outerShdw blurRad="38100" dist="38100" dir="2700000" algn="tl">
                    <a:srgbClr val="000000"/>
                  </a:outerShdw>
                </a:effectLst>
                <a:latin typeface="Arial Black" pitchFamily="32" charset="0"/>
              </a:rPr>
              <a:t>BZUČÍCÍ SKUPINY</a:t>
            </a:r>
          </a:p>
        </p:txBody>
      </p:sp>
      <p:sp>
        <p:nvSpPr>
          <p:cNvPr id="16386" name="Text Box 2">
            <a:extLst>
              <a:ext uri="{FF2B5EF4-FFF2-40B4-BE49-F238E27FC236}">
                <a16:creationId xmlns:a16="http://schemas.microsoft.com/office/drawing/2014/main" id="{B1B1CE3B-6F78-91B7-85AA-FAB043C78682}"/>
              </a:ext>
            </a:extLst>
          </p:cNvPr>
          <p:cNvSpPr txBox="1">
            <a:spLocks noChangeArrowheads="1"/>
          </p:cNvSpPr>
          <p:nvPr/>
        </p:nvSpPr>
        <p:spPr bwMode="auto">
          <a:xfrm>
            <a:off x="1828800" y="6400801"/>
            <a:ext cx="685800" cy="246063"/>
          </a:xfrm>
          <a:prstGeom prst="rect">
            <a:avLst/>
          </a:prstGeom>
          <a:noFill/>
          <a:ln w="9525">
            <a:noFill/>
            <a:round/>
            <a:headEnd/>
            <a:tailEnd/>
          </a:ln>
          <a:effectLst/>
        </p:spPr>
        <p:txBody>
          <a:bodyPr lIns="90000" tIns="46800" rIns="90000" bIns="46800">
            <a:spAutoFit/>
          </a:bodyPr>
          <a:lstStyle/>
          <a:p>
            <a:pPr>
              <a:spcBef>
                <a:spcPts val="625"/>
              </a:spcBef>
              <a:buClr>
                <a:srgbClr val="0099FF"/>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1000" b="1" i="1">
                <a:solidFill>
                  <a:srgbClr val="0099FF"/>
                </a:solidFill>
                <a:effectLst>
                  <a:outerShdw blurRad="38100" dist="38100" dir="2700000" algn="tl">
                    <a:srgbClr val="000000"/>
                  </a:outerShdw>
                </a:effectLst>
                <a:latin typeface="Times New Roman" pitchFamily="16" charset="0"/>
              </a:rPr>
              <a:t>©Bvj</a:t>
            </a:r>
          </a:p>
        </p:txBody>
      </p:sp>
      <p:grpSp>
        <p:nvGrpSpPr>
          <p:cNvPr id="2" name="Group 3">
            <a:extLst>
              <a:ext uri="{FF2B5EF4-FFF2-40B4-BE49-F238E27FC236}">
                <a16:creationId xmlns:a16="http://schemas.microsoft.com/office/drawing/2014/main" id="{2390C755-0EB5-B53E-71D7-6A0AAB4F94DA}"/>
              </a:ext>
            </a:extLst>
          </p:cNvPr>
          <p:cNvGrpSpPr>
            <a:grpSpLocks/>
          </p:cNvGrpSpPr>
          <p:nvPr/>
        </p:nvGrpSpPr>
        <p:grpSpPr bwMode="auto">
          <a:xfrm>
            <a:off x="4583113" y="1484314"/>
            <a:ext cx="1795462" cy="1004887"/>
            <a:chOff x="1927" y="935"/>
            <a:chExt cx="1131" cy="633"/>
          </a:xfrm>
        </p:grpSpPr>
        <p:sp>
          <p:nvSpPr>
            <p:cNvPr id="15438" name="Oval 4">
              <a:extLst>
                <a:ext uri="{FF2B5EF4-FFF2-40B4-BE49-F238E27FC236}">
                  <a16:creationId xmlns:a16="http://schemas.microsoft.com/office/drawing/2014/main" id="{255C851F-D57A-ECA8-1873-A2A6B8D5BEB5}"/>
                </a:ext>
              </a:extLst>
            </p:cNvPr>
            <p:cNvSpPr>
              <a:spLocks noChangeArrowheads="1"/>
            </p:cNvSpPr>
            <p:nvPr/>
          </p:nvSpPr>
          <p:spPr bwMode="auto">
            <a:xfrm>
              <a:off x="1927" y="935"/>
              <a:ext cx="1132" cy="634"/>
            </a:xfrm>
            <a:prstGeom prst="ellipse">
              <a:avLst/>
            </a:prstGeom>
            <a:solidFill>
              <a:srgbClr val="FF0000"/>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pic>
          <p:nvPicPr>
            <p:cNvPr id="15439" name="Picture 5">
              <a:extLst>
                <a:ext uri="{FF2B5EF4-FFF2-40B4-BE49-F238E27FC236}">
                  <a16:creationId xmlns:a16="http://schemas.microsoft.com/office/drawing/2014/main" id="{68E6F1DD-AB5B-D314-F26E-1E136C8FB69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42" y="1019"/>
              <a:ext cx="1017" cy="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grpSp>
      <p:sp>
        <p:nvSpPr>
          <p:cNvPr id="16390" name="Oval 6">
            <a:extLst>
              <a:ext uri="{FF2B5EF4-FFF2-40B4-BE49-F238E27FC236}">
                <a16:creationId xmlns:a16="http://schemas.microsoft.com/office/drawing/2014/main" id="{B780060F-E992-BF7E-DCE5-7783F1FA8318}"/>
              </a:ext>
            </a:extLst>
          </p:cNvPr>
          <p:cNvSpPr>
            <a:spLocks noChangeArrowheads="1"/>
          </p:cNvSpPr>
          <p:nvPr/>
        </p:nvSpPr>
        <p:spPr bwMode="auto">
          <a:xfrm>
            <a:off x="3865563" y="692150"/>
            <a:ext cx="406400" cy="431800"/>
          </a:xfrm>
          <a:prstGeom prst="ellipse">
            <a:avLst/>
          </a:prstGeom>
          <a:solidFill>
            <a:srgbClr val="FF0000"/>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grpSp>
        <p:nvGrpSpPr>
          <p:cNvPr id="3" name="Group 7">
            <a:extLst>
              <a:ext uri="{FF2B5EF4-FFF2-40B4-BE49-F238E27FC236}">
                <a16:creationId xmlns:a16="http://schemas.microsoft.com/office/drawing/2014/main" id="{4321C32A-0492-753C-5254-5CB58FF1EB1B}"/>
              </a:ext>
            </a:extLst>
          </p:cNvPr>
          <p:cNvGrpSpPr>
            <a:grpSpLocks/>
          </p:cNvGrpSpPr>
          <p:nvPr/>
        </p:nvGrpSpPr>
        <p:grpSpPr bwMode="auto">
          <a:xfrm>
            <a:off x="4081464" y="4724401"/>
            <a:ext cx="1724025" cy="931863"/>
            <a:chOff x="1611" y="2976"/>
            <a:chExt cx="1086" cy="587"/>
          </a:xfrm>
        </p:grpSpPr>
        <p:sp>
          <p:nvSpPr>
            <p:cNvPr id="15436" name="Oval 8">
              <a:extLst>
                <a:ext uri="{FF2B5EF4-FFF2-40B4-BE49-F238E27FC236}">
                  <a16:creationId xmlns:a16="http://schemas.microsoft.com/office/drawing/2014/main" id="{116B6DDC-5F63-312D-1600-1BABCD24F7EC}"/>
                </a:ext>
              </a:extLst>
            </p:cNvPr>
            <p:cNvSpPr>
              <a:spLocks noChangeArrowheads="1"/>
            </p:cNvSpPr>
            <p:nvPr/>
          </p:nvSpPr>
          <p:spPr bwMode="auto">
            <a:xfrm>
              <a:off x="1611" y="2976"/>
              <a:ext cx="1087" cy="588"/>
            </a:xfrm>
            <a:prstGeom prst="ellipse">
              <a:avLst/>
            </a:prstGeom>
            <a:solidFill>
              <a:srgbClr val="FF0000"/>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pic>
          <p:nvPicPr>
            <p:cNvPr id="15437" name="Picture 9">
              <a:extLst>
                <a:ext uri="{FF2B5EF4-FFF2-40B4-BE49-F238E27FC236}">
                  <a16:creationId xmlns:a16="http://schemas.microsoft.com/office/drawing/2014/main" id="{CCB40DAA-4453-F693-C5F6-29961F31CEF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21" y="3054"/>
              <a:ext cx="976" cy="4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grpSp>
      <p:sp>
        <p:nvSpPr>
          <p:cNvPr id="16394" name="Text Box 10">
            <a:extLst>
              <a:ext uri="{FF2B5EF4-FFF2-40B4-BE49-F238E27FC236}">
                <a16:creationId xmlns:a16="http://schemas.microsoft.com/office/drawing/2014/main" id="{75B502AD-8E4A-95C1-8B6C-4D1AC3DB14DF}"/>
              </a:ext>
            </a:extLst>
          </p:cNvPr>
          <p:cNvSpPr txBox="1">
            <a:spLocks noChangeArrowheads="1"/>
          </p:cNvSpPr>
          <p:nvPr/>
        </p:nvSpPr>
        <p:spPr bwMode="auto">
          <a:xfrm>
            <a:off x="6888164" y="765175"/>
            <a:ext cx="3095625" cy="309958"/>
          </a:xfrm>
          <a:prstGeom prst="rect">
            <a:avLst/>
          </a:prstGeom>
          <a:noFill/>
          <a:ln w="9525">
            <a:noFill/>
            <a:round/>
            <a:headEnd/>
            <a:tailEnd/>
          </a:ln>
          <a:effectLst/>
        </p:spPr>
        <p:txBody>
          <a:bodyPr lIns="90000" tIns="46800" rIns="90000" bIns="46800">
            <a:spAutoFit/>
          </a:bodyPr>
          <a:lstStyle/>
          <a:p>
            <a:pPr>
              <a:spcBef>
                <a:spcPts val="8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1400" dirty="0" err="1">
                <a:solidFill>
                  <a:schemeClr val="accent6"/>
                </a:solidFill>
                <a:effectLst>
                  <a:outerShdw blurRad="38100" dist="38100" dir="2700000" algn="tl">
                    <a:srgbClr val="000000"/>
                  </a:outerShdw>
                </a:effectLst>
                <a:latin typeface="Arial Black" pitchFamily="32" charset="0"/>
              </a:rPr>
              <a:t>Struktura</a:t>
            </a:r>
            <a:r>
              <a:rPr lang="en-GB" sz="1400" dirty="0">
                <a:solidFill>
                  <a:schemeClr val="accent6"/>
                </a:solidFill>
                <a:effectLst>
                  <a:outerShdw blurRad="38100" dist="38100" dir="2700000" algn="tl">
                    <a:srgbClr val="000000"/>
                  </a:outerShdw>
                </a:effectLst>
                <a:latin typeface="Arial Black" pitchFamily="32" charset="0"/>
              </a:rPr>
              <a:t> </a:t>
            </a:r>
            <a:r>
              <a:rPr lang="en-GB" sz="1400" dirty="0" err="1">
                <a:solidFill>
                  <a:schemeClr val="accent6"/>
                </a:solidFill>
                <a:effectLst>
                  <a:outerShdw blurRad="38100" dist="38100" dir="2700000" algn="tl">
                    <a:srgbClr val="000000"/>
                  </a:outerShdw>
                </a:effectLst>
                <a:latin typeface="Arial Black" pitchFamily="32" charset="0"/>
              </a:rPr>
              <a:t>přednášky</a:t>
            </a:r>
            <a:r>
              <a:rPr lang="en-GB" sz="1400" dirty="0">
                <a:solidFill>
                  <a:schemeClr val="accent6"/>
                </a:solidFill>
                <a:effectLst>
                  <a:outerShdw blurRad="38100" dist="38100" dir="2700000" algn="tl">
                    <a:srgbClr val="000000"/>
                  </a:outerShdw>
                </a:effectLst>
                <a:latin typeface="Arial Black" pitchFamily="32" charset="0"/>
              </a:rPr>
              <a:t>         </a:t>
            </a:r>
            <a:r>
              <a:rPr lang="en-GB" sz="1400" dirty="0" err="1">
                <a:solidFill>
                  <a:schemeClr val="accent6"/>
                </a:solidFill>
                <a:effectLst>
                  <a:outerShdw blurRad="38100" dist="38100" dir="2700000" algn="tl">
                    <a:srgbClr val="000000"/>
                  </a:outerShdw>
                </a:effectLst>
                <a:latin typeface="Arial Black" pitchFamily="32" charset="0"/>
              </a:rPr>
              <a:t>čas</a:t>
            </a:r>
            <a:endParaRPr lang="en-GB" sz="1400" dirty="0">
              <a:solidFill>
                <a:schemeClr val="accent6"/>
              </a:solidFill>
              <a:effectLst>
                <a:outerShdw blurRad="38100" dist="38100" dir="2700000" algn="tl">
                  <a:srgbClr val="000000"/>
                </a:outerShdw>
              </a:effectLst>
              <a:latin typeface="Arial Black" pitchFamily="32" charset="0"/>
            </a:endParaRPr>
          </a:p>
        </p:txBody>
      </p:sp>
      <p:grpSp>
        <p:nvGrpSpPr>
          <p:cNvPr id="4" name="Group 11">
            <a:extLst>
              <a:ext uri="{FF2B5EF4-FFF2-40B4-BE49-F238E27FC236}">
                <a16:creationId xmlns:a16="http://schemas.microsoft.com/office/drawing/2014/main" id="{3CC4501A-2CE0-F88B-4E60-CE2A17A77006}"/>
              </a:ext>
            </a:extLst>
          </p:cNvPr>
          <p:cNvGrpSpPr>
            <a:grpSpLocks/>
          </p:cNvGrpSpPr>
          <p:nvPr/>
        </p:nvGrpSpPr>
        <p:grpSpPr bwMode="auto">
          <a:xfrm>
            <a:off x="6815138" y="765176"/>
            <a:ext cx="3378200" cy="5610225"/>
            <a:chOff x="3333" y="482"/>
            <a:chExt cx="2128" cy="3534"/>
          </a:xfrm>
        </p:grpSpPr>
        <p:grpSp>
          <p:nvGrpSpPr>
            <p:cNvPr id="15430" name="Group 12">
              <a:extLst>
                <a:ext uri="{FF2B5EF4-FFF2-40B4-BE49-F238E27FC236}">
                  <a16:creationId xmlns:a16="http://schemas.microsoft.com/office/drawing/2014/main" id="{FD000D9E-93DA-3495-EE44-6F0CE30C2AF8}"/>
                </a:ext>
              </a:extLst>
            </p:cNvPr>
            <p:cNvGrpSpPr>
              <a:grpSpLocks/>
            </p:cNvGrpSpPr>
            <p:nvPr/>
          </p:nvGrpSpPr>
          <p:grpSpPr bwMode="auto">
            <a:xfrm>
              <a:off x="3333" y="482"/>
              <a:ext cx="2128" cy="170"/>
              <a:chOff x="3333" y="482"/>
              <a:chExt cx="2128" cy="170"/>
            </a:xfrm>
          </p:grpSpPr>
          <p:sp>
            <p:nvSpPr>
              <p:cNvPr id="15434" name="Rectangle 13">
                <a:extLst>
                  <a:ext uri="{FF2B5EF4-FFF2-40B4-BE49-F238E27FC236}">
                    <a16:creationId xmlns:a16="http://schemas.microsoft.com/office/drawing/2014/main" id="{D813A639-C4F6-6D91-264F-AD792639EBD9}"/>
                  </a:ext>
                </a:extLst>
              </p:cNvPr>
              <p:cNvSpPr>
                <a:spLocks noChangeArrowheads="1"/>
              </p:cNvSpPr>
              <p:nvPr/>
            </p:nvSpPr>
            <p:spPr bwMode="auto">
              <a:xfrm>
                <a:off x="3333" y="482"/>
                <a:ext cx="1597" cy="171"/>
              </a:xfrm>
              <a:prstGeom prst="rect">
                <a:avLst/>
              </a:prstGeom>
              <a:noFill/>
              <a:ln w="38160">
                <a:solidFill>
                  <a:srgbClr val="FFFF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5435" name="Rectangle 14">
                <a:extLst>
                  <a:ext uri="{FF2B5EF4-FFF2-40B4-BE49-F238E27FC236}">
                    <a16:creationId xmlns:a16="http://schemas.microsoft.com/office/drawing/2014/main" id="{F8E98757-A4AE-9B31-2B31-406A3B1B0DC2}"/>
                  </a:ext>
                </a:extLst>
              </p:cNvPr>
              <p:cNvSpPr>
                <a:spLocks noChangeArrowheads="1"/>
              </p:cNvSpPr>
              <p:nvPr/>
            </p:nvSpPr>
            <p:spPr bwMode="auto">
              <a:xfrm>
                <a:off x="4930" y="482"/>
                <a:ext cx="532" cy="171"/>
              </a:xfrm>
              <a:prstGeom prst="rect">
                <a:avLst/>
              </a:prstGeom>
              <a:noFill/>
              <a:ln w="38160">
                <a:solidFill>
                  <a:srgbClr val="FFFF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grpSp>
        <p:grpSp>
          <p:nvGrpSpPr>
            <p:cNvPr id="15431" name="Group 15">
              <a:extLst>
                <a:ext uri="{FF2B5EF4-FFF2-40B4-BE49-F238E27FC236}">
                  <a16:creationId xmlns:a16="http://schemas.microsoft.com/office/drawing/2014/main" id="{4FF3260E-AF83-D81B-DED7-41EE7D64510B}"/>
                </a:ext>
              </a:extLst>
            </p:cNvPr>
            <p:cNvGrpSpPr>
              <a:grpSpLocks/>
            </p:cNvGrpSpPr>
            <p:nvPr/>
          </p:nvGrpSpPr>
          <p:grpSpPr bwMode="auto">
            <a:xfrm>
              <a:off x="3333" y="654"/>
              <a:ext cx="2128" cy="3362"/>
              <a:chOff x="3333" y="654"/>
              <a:chExt cx="2128" cy="3362"/>
            </a:xfrm>
          </p:grpSpPr>
          <p:sp>
            <p:nvSpPr>
              <p:cNvPr id="15432" name="Rectangle 16">
                <a:extLst>
                  <a:ext uri="{FF2B5EF4-FFF2-40B4-BE49-F238E27FC236}">
                    <a16:creationId xmlns:a16="http://schemas.microsoft.com/office/drawing/2014/main" id="{ACAB0C00-1C0C-BD2A-5487-5C60BAB4492B}"/>
                  </a:ext>
                </a:extLst>
              </p:cNvPr>
              <p:cNvSpPr>
                <a:spLocks noChangeArrowheads="1"/>
              </p:cNvSpPr>
              <p:nvPr/>
            </p:nvSpPr>
            <p:spPr bwMode="auto">
              <a:xfrm>
                <a:off x="3333" y="654"/>
                <a:ext cx="1597" cy="3363"/>
              </a:xfrm>
              <a:prstGeom prst="rect">
                <a:avLst/>
              </a:prstGeom>
              <a:noFill/>
              <a:ln w="38160">
                <a:solidFill>
                  <a:srgbClr val="FFFF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5433" name="Rectangle 17">
                <a:extLst>
                  <a:ext uri="{FF2B5EF4-FFF2-40B4-BE49-F238E27FC236}">
                    <a16:creationId xmlns:a16="http://schemas.microsoft.com/office/drawing/2014/main" id="{279EC1D2-8C0D-E0C6-D9F4-5A4F25D4CE46}"/>
                  </a:ext>
                </a:extLst>
              </p:cNvPr>
              <p:cNvSpPr>
                <a:spLocks noChangeArrowheads="1"/>
              </p:cNvSpPr>
              <p:nvPr/>
            </p:nvSpPr>
            <p:spPr bwMode="auto">
              <a:xfrm>
                <a:off x="4930" y="654"/>
                <a:ext cx="532" cy="3363"/>
              </a:xfrm>
              <a:prstGeom prst="rect">
                <a:avLst/>
              </a:prstGeom>
              <a:noFill/>
              <a:ln w="38160">
                <a:solidFill>
                  <a:srgbClr val="FFFF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grpSp>
      </p:grpSp>
      <p:grpSp>
        <p:nvGrpSpPr>
          <p:cNvPr id="7" name="Group 18">
            <a:extLst>
              <a:ext uri="{FF2B5EF4-FFF2-40B4-BE49-F238E27FC236}">
                <a16:creationId xmlns:a16="http://schemas.microsoft.com/office/drawing/2014/main" id="{54B9912F-0B8F-2C11-234A-B2FE3391D9A7}"/>
              </a:ext>
            </a:extLst>
          </p:cNvPr>
          <p:cNvGrpSpPr>
            <a:grpSpLocks/>
          </p:cNvGrpSpPr>
          <p:nvPr/>
        </p:nvGrpSpPr>
        <p:grpSpPr bwMode="auto">
          <a:xfrm>
            <a:off x="6815138" y="1052514"/>
            <a:ext cx="3378200" cy="644525"/>
            <a:chOff x="3333" y="663"/>
            <a:chExt cx="2128" cy="406"/>
          </a:xfrm>
        </p:grpSpPr>
        <p:sp>
          <p:nvSpPr>
            <p:cNvPr id="15428" name="Rectangle 19">
              <a:extLst>
                <a:ext uri="{FF2B5EF4-FFF2-40B4-BE49-F238E27FC236}">
                  <a16:creationId xmlns:a16="http://schemas.microsoft.com/office/drawing/2014/main" id="{318DBF3D-8145-0372-EBD3-B13F4135A48B}"/>
                </a:ext>
              </a:extLst>
            </p:cNvPr>
            <p:cNvSpPr>
              <a:spLocks noChangeArrowheads="1"/>
            </p:cNvSpPr>
            <p:nvPr/>
          </p:nvSpPr>
          <p:spPr bwMode="auto">
            <a:xfrm>
              <a:off x="3333" y="663"/>
              <a:ext cx="1597" cy="407"/>
            </a:xfrm>
            <a:prstGeom prst="rect">
              <a:avLst/>
            </a:prstGeom>
            <a:noFill/>
            <a:ln w="38160">
              <a:solidFill>
                <a:srgbClr val="FFFF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5429" name="Rectangle 20">
              <a:extLst>
                <a:ext uri="{FF2B5EF4-FFF2-40B4-BE49-F238E27FC236}">
                  <a16:creationId xmlns:a16="http://schemas.microsoft.com/office/drawing/2014/main" id="{25C271DB-74FB-3583-3207-DE1F2CA9FC06}"/>
                </a:ext>
              </a:extLst>
            </p:cNvPr>
            <p:cNvSpPr>
              <a:spLocks noChangeArrowheads="1"/>
            </p:cNvSpPr>
            <p:nvPr/>
          </p:nvSpPr>
          <p:spPr bwMode="auto">
            <a:xfrm>
              <a:off x="4930" y="663"/>
              <a:ext cx="532" cy="407"/>
            </a:xfrm>
            <a:prstGeom prst="rect">
              <a:avLst/>
            </a:prstGeom>
            <a:noFill/>
            <a:ln w="38160">
              <a:solidFill>
                <a:srgbClr val="FFFF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grpSp>
      <p:sp>
        <p:nvSpPr>
          <p:cNvPr id="16405" name="Text Box 21">
            <a:extLst>
              <a:ext uri="{FF2B5EF4-FFF2-40B4-BE49-F238E27FC236}">
                <a16:creationId xmlns:a16="http://schemas.microsoft.com/office/drawing/2014/main" id="{F7C1B990-14DA-459D-5FA8-E6FFF97121C4}"/>
              </a:ext>
            </a:extLst>
          </p:cNvPr>
          <p:cNvSpPr txBox="1">
            <a:spLocks noChangeArrowheads="1"/>
          </p:cNvSpPr>
          <p:nvPr/>
        </p:nvSpPr>
        <p:spPr bwMode="auto">
          <a:xfrm>
            <a:off x="6815138" y="1108075"/>
            <a:ext cx="2519362" cy="309958"/>
          </a:xfrm>
          <a:prstGeom prst="rect">
            <a:avLst/>
          </a:prstGeom>
          <a:noFill/>
          <a:ln w="9525">
            <a:noFill/>
            <a:round/>
            <a:headEnd/>
            <a:tailEnd/>
          </a:ln>
          <a:effectLst/>
        </p:spPr>
        <p:txBody>
          <a:bodyPr lIns="90000" tIns="46800" rIns="90000" bIns="46800">
            <a:spAutoFit/>
          </a:bodyPr>
          <a:lstStyle/>
          <a:p>
            <a:pPr>
              <a:spcBef>
                <a:spcPts val="875"/>
              </a:spcBef>
              <a:buClr>
                <a:srgbClr val="FFFF00"/>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1400">
                <a:solidFill>
                  <a:srgbClr val="FFFF00"/>
                </a:solidFill>
                <a:effectLst>
                  <a:outerShdw blurRad="38100" dist="38100" dir="2700000" algn="tl">
                    <a:srgbClr val="000000"/>
                  </a:outerShdw>
                </a:effectLst>
                <a:latin typeface="Arial Black" pitchFamily="32" charset="0"/>
              </a:rPr>
              <a:t>1. Motivační úvod</a:t>
            </a:r>
          </a:p>
        </p:txBody>
      </p:sp>
      <p:sp>
        <p:nvSpPr>
          <p:cNvPr id="16406" name="Text Box 22">
            <a:extLst>
              <a:ext uri="{FF2B5EF4-FFF2-40B4-BE49-F238E27FC236}">
                <a16:creationId xmlns:a16="http://schemas.microsoft.com/office/drawing/2014/main" id="{0689702B-AB0C-9630-BFA5-D47B3B613294}"/>
              </a:ext>
            </a:extLst>
          </p:cNvPr>
          <p:cNvSpPr txBox="1">
            <a:spLocks noChangeArrowheads="1"/>
          </p:cNvSpPr>
          <p:nvPr/>
        </p:nvSpPr>
        <p:spPr bwMode="auto">
          <a:xfrm>
            <a:off x="9336089" y="1125538"/>
            <a:ext cx="936625" cy="309958"/>
          </a:xfrm>
          <a:prstGeom prst="rect">
            <a:avLst/>
          </a:prstGeom>
          <a:noFill/>
          <a:ln w="9525">
            <a:noFill/>
            <a:round/>
            <a:headEnd/>
            <a:tailEnd/>
          </a:ln>
          <a:effectLst/>
        </p:spPr>
        <p:txBody>
          <a:bodyPr lIns="90000" tIns="46800" rIns="90000" bIns="46800">
            <a:spAutoFit/>
          </a:bodyPr>
          <a:lstStyle/>
          <a:p>
            <a:pPr algn="ctr">
              <a:spcBef>
                <a:spcPts val="875"/>
              </a:spcBef>
              <a:buClr>
                <a:srgbClr val="FFFF00"/>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1400">
                <a:solidFill>
                  <a:srgbClr val="FFFF00"/>
                </a:solidFill>
                <a:effectLst>
                  <a:outerShdw blurRad="38100" dist="38100" dir="2700000" algn="tl">
                    <a:srgbClr val="000000"/>
                  </a:outerShdw>
                </a:effectLst>
                <a:latin typeface="Arial Black" pitchFamily="32" charset="0"/>
              </a:rPr>
              <a:t>5 min.</a:t>
            </a:r>
          </a:p>
        </p:txBody>
      </p:sp>
      <p:grpSp>
        <p:nvGrpSpPr>
          <p:cNvPr id="8" name="Group 23">
            <a:extLst>
              <a:ext uri="{FF2B5EF4-FFF2-40B4-BE49-F238E27FC236}">
                <a16:creationId xmlns:a16="http://schemas.microsoft.com/office/drawing/2014/main" id="{F974F33D-8CFE-E946-1324-20C406ADDA07}"/>
              </a:ext>
            </a:extLst>
          </p:cNvPr>
          <p:cNvGrpSpPr>
            <a:grpSpLocks/>
          </p:cNvGrpSpPr>
          <p:nvPr/>
        </p:nvGrpSpPr>
        <p:grpSpPr bwMode="auto">
          <a:xfrm>
            <a:off x="6815138" y="1700214"/>
            <a:ext cx="3378200" cy="644525"/>
            <a:chOff x="3333" y="1071"/>
            <a:chExt cx="2128" cy="406"/>
          </a:xfrm>
        </p:grpSpPr>
        <p:sp>
          <p:nvSpPr>
            <p:cNvPr id="15426" name="Rectangle 24">
              <a:extLst>
                <a:ext uri="{FF2B5EF4-FFF2-40B4-BE49-F238E27FC236}">
                  <a16:creationId xmlns:a16="http://schemas.microsoft.com/office/drawing/2014/main" id="{A0723E3A-288F-AB41-9DC2-00429186D3C6}"/>
                </a:ext>
              </a:extLst>
            </p:cNvPr>
            <p:cNvSpPr>
              <a:spLocks noChangeArrowheads="1"/>
            </p:cNvSpPr>
            <p:nvPr/>
          </p:nvSpPr>
          <p:spPr bwMode="auto">
            <a:xfrm>
              <a:off x="3333" y="1071"/>
              <a:ext cx="1597" cy="407"/>
            </a:xfrm>
            <a:prstGeom prst="rect">
              <a:avLst/>
            </a:prstGeom>
            <a:noFill/>
            <a:ln w="38160">
              <a:solidFill>
                <a:srgbClr val="FFFF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5427" name="Rectangle 25">
              <a:extLst>
                <a:ext uri="{FF2B5EF4-FFF2-40B4-BE49-F238E27FC236}">
                  <a16:creationId xmlns:a16="http://schemas.microsoft.com/office/drawing/2014/main" id="{A7AC7E57-151D-E682-D61C-EB7EE497A99A}"/>
                </a:ext>
              </a:extLst>
            </p:cNvPr>
            <p:cNvSpPr>
              <a:spLocks noChangeArrowheads="1"/>
            </p:cNvSpPr>
            <p:nvPr/>
          </p:nvSpPr>
          <p:spPr bwMode="auto">
            <a:xfrm>
              <a:off x="4930" y="1071"/>
              <a:ext cx="532" cy="407"/>
            </a:xfrm>
            <a:prstGeom prst="rect">
              <a:avLst/>
            </a:prstGeom>
            <a:noFill/>
            <a:ln w="38160">
              <a:solidFill>
                <a:srgbClr val="FFFF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grpSp>
      <p:sp>
        <p:nvSpPr>
          <p:cNvPr id="16410" name="Text Box 26">
            <a:extLst>
              <a:ext uri="{FF2B5EF4-FFF2-40B4-BE49-F238E27FC236}">
                <a16:creationId xmlns:a16="http://schemas.microsoft.com/office/drawing/2014/main" id="{CA123AD0-75F4-5D16-6F42-26AE9090CD5F}"/>
              </a:ext>
            </a:extLst>
          </p:cNvPr>
          <p:cNvSpPr txBox="1">
            <a:spLocks noChangeArrowheads="1"/>
          </p:cNvSpPr>
          <p:nvPr/>
        </p:nvSpPr>
        <p:spPr bwMode="auto">
          <a:xfrm>
            <a:off x="6815139" y="1900238"/>
            <a:ext cx="2663825" cy="309958"/>
          </a:xfrm>
          <a:prstGeom prst="rect">
            <a:avLst/>
          </a:prstGeom>
          <a:noFill/>
          <a:ln w="9525">
            <a:noFill/>
            <a:round/>
            <a:headEnd/>
            <a:tailEnd/>
          </a:ln>
          <a:effectLst/>
        </p:spPr>
        <p:txBody>
          <a:bodyPr lIns="90000" tIns="46800" rIns="90000" bIns="46800">
            <a:spAutoFit/>
          </a:bodyPr>
          <a:lstStyle/>
          <a:p>
            <a:pPr>
              <a:spcBef>
                <a:spcPts val="875"/>
              </a:spcBef>
              <a:buClr>
                <a:srgbClr val="FF0000"/>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1400" dirty="0">
                <a:solidFill>
                  <a:srgbClr val="FF0000"/>
                </a:solidFill>
                <a:effectLst>
                  <a:outerShdw blurRad="38100" dist="38100" dir="2700000" algn="tl">
                    <a:srgbClr val="000000"/>
                  </a:outerShdw>
                </a:effectLst>
                <a:latin typeface="Arial Black" pitchFamily="32" charset="0"/>
              </a:rPr>
              <a:t>2. VÝKLAD</a:t>
            </a:r>
          </a:p>
        </p:txBody>
      </p:sp>
      <p:sp>
        <p:nvSpPr>
          <p:cNvPr id="16411" name="Text Box 27">
            <a:extLst>
              <a:ext uri="{FF2B5EF4-FFF2-40B4-BE49-F238E27FC236}">
                <a16:creationId xmlns:a16="http://schemas.microsoft.com/office/drawing/2014/main" id="{D97A359E-45D4-4E27-2B3B-3D205E4665B2}"/>
              </a:ext>
            </a:extLst>
          </p:cNvPr>
          <p:cNvSpPr txBox="1">
            <a:spLocks noChangeArrowheads="1"/>
          </p:cNvSpPr>
          <p:nvPr/>
        </p:nvSpPr>
        <p:spPr bwMode="auto">
          <a:xfrm>
            <a:off x="9263064" y="1900238"/>
            <a:ext cx="1042987" cy="309958"/>
          </a:xfrm>
          <a:prstGeom prst="rect">
            <a:avLst/>
          </a:prstGeom>
          <a:noFill/>
          <a:ln w="9525">
            <a:noFill/>
            <a:round/>
            <a:headEnd/>
            <a:tailEnd/>
          </a:ln>
          <a:effectLst/>
        </p:spPr>
        <p:txBody>
          <a:bodyPr lIns="90000" tIns="46800" rIns="90000" bIns="46800">
            <a:spAutoFit/>
          </a:bodyPr>
          <a:lstStyle/>
          <a:p>
            <a:pPr algn="ctr">
              <a:spcBef>
                <a:spcPts val="875"/>
              </a:spcBef>
              <a:buClr>
                <a:srgbClr val="FF0000"/>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cs-CZ" sz="1400" dirty="0">
                <a:solidFill>
                  <a:srgbClr val="FF0000"/>
                </a:solidFill>
                <a:effectLst>
                  <a:outerShdw blurRad="38100" dist="38100" dir="2700000" algn="tl">
                    <a:srgbClr val="000000"/>
                  </a:outerShdw>
                </a:effectLst>
                <a:latin typeface="Arial Black" pitchFamily="32" charset="0"/>
              </a:rPr>
              <a:t>1</a:t>
            </a:r>
            <a:r>
              <a:rPr lang="en-GB" sz="1400" dirty="0">
                <a:solidFill>
                  <a:srgbClr val="FF0000"/>
                </a:solidFill>
                <a:effectLst>
                  <a:outerShdw blurRad="38100" dist="38100" dir="2700000" algn="tl">
                    <a:srgbClr val="000000"/>
                  </a:outerShdw>
                </a:effectLst>
                <a:latin typeface="Arial Black" pitchFamily="32" charset="0"/>
              </a:rPr>
              <a:t>0 min.</a:t>
            </a:r>
          </a:p>
        </p:txBody>
      </p:sp>
      <p:grpSp>
        <p:nvGrpSpPr>
          <p:cNvPr id="9" name="Group 28">
            <a:extLst>
              <a:ext uri="{FF2B5EF4-FFF2-40B4-BE49-F238E27FC236}">
                <a16:creationId xmlns:a16="http://schemas.microsoft.com/office/drawing/2014/main" id="{91A501A7-D564-C5CD-CCE0-DEA3993921AE}"/>
              </a:ext>
            </a:extLst>
          </p:cNvPr>
          <p:cNvGrpSpPr>
            <a:grpSpLocks/>
          </p:cNvGrpSpPr>
          <p:nvPr/>
        </p:nvGrpSpPr>
        <p:grpSpPr bwMode="auto">
          <a:xfrm>
            <a:off x="6815138" y="2349500"/>
            <a:ext cx="3378200" cy="1506538"/>
            <a:chOff x="3333" y="1480"/>
            <a:chExt cx="2128" cy="949"/>
          </a:xfrm>
        </p:grpSpPr>
        <p:sp>
          <p:nvSpPr>
            <p:cNvPr id="15424" name="Rectangle 29">
              <a:extLst>
                <a:ext uri="{FF2B5EF4-FFF2-40B4-BE49-F238E27FC236}">
                  <a16:creationId xmlns:a16="http://schemas.microsoft.com/office/drawing/2014/main" id="{9D869D15-BACF-EDA6-5E9B-1E7E6FB838A1}"/>
                </a:ext>
              </a:extLst>
            </p:cNvPr>
            <p:cNvSpPr>
              <a:spLocks noChangeArrowheads="1"/>
            </p:cNvSpPr>
            <p:nvPr/>
          </p:nvSpPr>
          <p:spPr bwMode="auto">
            <a:xfrm>
              <a:off x="3333" y="1480"/>
              <a:ext cx="1597" cy="950"/>
            </a:xfrm>
            <a:prstGeom prst="rect">
              <a:avLst/>
            </a:prstGeom>
            <a:noFill/>
            <a:ln w="38160">
              <a:solidFill>
                <a:srgbClr val="FFFF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5425" name="Rectangle 30">
              <a:extLst>
                <a:ext uri="{FF2B5EF4-FFF2-40B4-BE49-F238E27FC236}">
                  <a16:creationId xmlns:a16="http://schemas.microsoft.com/office/drawing/2014/main" id="{47433E4D-6539-E82A-030E-5513A4C6F39A}"/>
                </a:ext>
              </a:extLst>
            </p:cNvPr>
            <p:cNvSpPr>
              <a:spLocks noChangeArrowheads="1"/>
            </p:cNvSpPr>
            <p:nvPr/>
          </p:nvSpPr>
          <p:spPr bwMode="auto">
            <a:xfrm>
              <a:off x="4930" y="1480"/>
              <a:ext cx="532" cy="950"/>
            </a:xfrm>
            <a:prstGeom prst="rect">
              <a:avLst/>
            </a:prstGeom>
            <a:noFill/>
            <a:ln w="38160">
              <a:solidFill>
                <a:srgbClr val="FFFF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grpSp>
      <p:sp>
        <p:nvSpPr>
          <p:cNvPr id="16415" name="Text Box 31">
            <a:extLst>
              <a:ext uri="{FF2B5EF4-FFF2-40B4-BE49-F238E27FC236}">
                <a16:creationId xmlns:a16="http://schemas.microsoft.com/office/drawing/2014/main" id="{F4F668C2-7873-8DB8-2FEA-C27E184FD7D0}"/>
              </a:ext>
            </a:extLst>
          </p:cNvPr>
          <p:cNvSpPr txBox="1">
            <a:spLocks noChangeArrowheads="1"/>
          </p:cNvSpPr>
          <p:nvPr/>
        </p:nvSpPr>
        <p:spPr bwMode="auto">
          <a:xfrm>
            <a:off x="6743700" y="2941639"/>
            <a:ext cx="2376488" cy="740845"/>
          </a:xfrm>
          <a:prstGeom prst="rect">
            <a:avLst/>
          </a:prstGeom>
          <a:noFill/>
          <a:ln w="9525">
            <a:noFill/>
            <a:round/>
            <a:headEnd/>
            <a:tailEnd/>
          </a:ln>
          <a:effectLst/>
        </p:spPr>
        <p:txBody>
          <a:bodyPr lIns="90000" tIns="46800" rIns="90000" bIns="46800">
            <a:spAutoFit/>
          </a:bodyPr>
          <a:lstStyle/>
          <a:p>
            <a:pPr algn="ctr">
              <a:spcBef>
                <a:spcPts val="875"/>
              </a:spcBef>
              <a:buClr>
                <a:srgbClr val="00FF00"/>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1400">
                <a:solidFill>
                  <a:srgbClr val="00FF00"/>
                </a:solidFill>
                <a:effectLst>
                  <a:outerShdw blurRad="38100" dist="38100" dir="2700000" algn="tl">
                    <a:srgbClr val="000000"/>
                  </a:outerShdw>
                </a:effectLst>
                <a:latin typeface="Arial Black" pitchFamily="32" charset="0"/>
              </a:rPr>
              <a:t>3. BZUČÍCÍ SKUPINY,  které připravují otázky k diskusi</a:t>
            </a:r>
          </a:p>
        </p:txBody>
      </p:sp>
      <p:sp>
        <p:nvSpPr>
          <p:cNvPr id="16416" name="Text Box 32">
            <a:extLst>
              <a:ext uri="{FF2B5EF4-FFF2-40B4-BE49-F238E27FC236}">
                <a16:creationId xmlns:a16="http://schemas.microsoft.com/office/drawing/2014/main" id="{7F226D62-2177-AEF2-0A74-12FEDEBCC1DF}"/>
              </a:ext>
            </a:extLst>
          </p:cNvPr>
          <p:cNvSpPr txBox="1">
            <a:spLocks noChangeArrowheads="1"/>
          </p:cNvSpPr>
          <p:nvPr/>
        </p:nvSpPr>
        <p:spPr bwMode="auto">
          <a:xfrm>
            <a:off x="9228138" y="2924175"/>
            <a:ext cx="1116012" cy="309958"/>
          </a:xfrm>
          <a:prstGeom prst="rect">
            <a:avLst/>
          </a:prstGeom>
          <a:noFill/>
          <a:ln w="9525">
            <a:noFill/>
            <a:round/>
            <a:headEnd/>
            <a:tailEnd/>
          </a:ln>
          <a:effectLst/>
        </p:spPr>
        <p:txBody>
          <a:bodyPr lIns="90000" tIns="46800" rIns="90000" bIns="46800">
            <a:spAutoFit/>
          </a:bodyPr>
          <a:lstStyle/>
          <a:p>
            <a:pPr algn="ctr">
              <a:spcBef>
                <a:spcPts val="875"/>
              </a:spcBef>
              <a:buClr>
                <a:srgbClr val="00FF00"/>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1400">
                <a:solidFill>
                  <a:srgbClr val="00FF00"/>
                </a:solidFill>
                <a:effectLst>
                  <a:outerShdw blurRad="38100" dist="38100" dir="2700000" algn="tl">
                    <a:srgbClr val="000000"/>
                  </a:outerShdw>
                </a:effectLst>
                <a:latin typeface="Arial Black" pitchFamily="32" charset="0"/>
              </a:rPr>
              <a:t>10 min.</a:t>
            </a:r>
          </a:p>
        </p:txBody>
      </p:sp>
      <p:grpSp>
        <p:nvGrpSpPr>
          <p:cNvPr id="10" name="Group 33">
            <a:extLst>
              <a:ext uri="{FF2B5EF4-FFF2-40B4-BE49-F238E27FC236}">
                <a16:creationId xmlns:a16="http://schemas.microsoft.com/office/drawing/2014/main" id="{A80072C2-FBFA-1759-4718-6589D8D29AFD}"/>
              </a:ext>
            </a:extLst>
          </p:cNvPr>
          <p:cNvGrpSpPr>
            <a:grpSpLocks/>
          </p:cNvGrpSpPr>
          <p:nvPr/>
        </p:nvGrpSpPr>
        <p:grpSpPr bwMode="auto">
          <a:xfrm>
            <a:off x="6815138" y="3860801"/>
            <a:ext cx="3378200" cy="860425"/>
            <a:chOff x="3333" y="2432"/>
            <a:chExt cx="2128" cy="542"/>
          </a:xfrm>
        </p:grpSpPr>
        <p:sp>
          <p:nvSpPr>
            <p:cNvPr id="15422" name="Rectangle 34">
              <a:extLst>
                <a:ext uri="{FF2B5EF4-FFF2-40B4-BE49-F238E27FC236}">
                  <a16:creationId xmlns:a16="http://schemas.microsoft.com/office/drawing/2014/main" id="{E5B59C5D-7A6F-3107-8250-0ECBDA940D18}"/>
                </a:ext>
              </a:extLst>
            </p:cNvPr>
            <p:cNvSpPr>
              <a:spLocks noChangeArrowheads="1"/>
            </p:cNvSpPr>
            <p:nvPr/>
          </p:nvSpPr>
          <p:spPr bwMode="auto">
            <a:xfrm>
              <a:off x="3333" y="2432"/>
              <a:ext cx="1597" cy="543"/>
            </a:xfrm>
            <a:prstGeom prst="rect">
              <a:avLst/>
            </a:prstGeom>
            <a:noFill/>
            <a:ln w="38160">
              <a:solidFill>
                <a:srgbClr val="FFFF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5423" name="Rectangle 35">
              <a:extLst>
                <a:ext uri="{FF2B5EF4-FFF2-40B4-BE49-F238E27FC236}">
                  <a16:creationId xmlns:a16="http://schemas.microsoft.com/office/drawing/2014/main" id="{443E3D9C-E265-E5F5-520B-54B36A74983D}"/>
                </a:ext>
              </a:extLst>
            </p:cNvPr>
            <p:cNvSpPr>
              <a:spLocks noChangeArrowheads="1"/>
            </p:cNvSpPr>
            <p:nvPr/>
          </p:nvSpPr>
          <p:spPr bwMode="auto">
            <a:xfrm>
              <a:off x="4930" y="2432"/>
              <a:ext cx="532" cy="543"/>
            </a:xfrm>
            <a:prstGeom prst="rect">
              <a:avLst/>
            </a:prstGeom>
            <a:noFill/>
            <a:ln w="38160">
              <a:solidFill>
                <a:srgbClr val="FFFF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grpSp>
      <p:sp>
        <p:nvSpPr>
          <p:cNvPr id="16420" name="Text Box 36">
            <a:extLst>
              <a:ext uri="{FF2B5EF4-FFF2-40B4-BE49-F238E27FC236}">
                <a16:creationId xmlns:a16="http://schemas.microsoft.com/office/drawing/2014/main" id="{F8B64529-834B-166D-E106-6B4CF1D75676}"/>
              </a:ext>
            </a:extLst>
          </p:cNvPr>
          <p:cNvSpPr txBox="1">
            <a:spLocks noChangeArrowheads="1"/>
          </p:cNvSpPr>
          <p:nvPr/>
        </p:nvSpPr>
        <p:spPr bwMode="auto">
          <a:xfrm>
            <a:off x="6815139" y="4076700"/>
            <a:ext cx="2447925" cy="309958"/>
          </a:xfrm>
          <a:prstGeom prst="rect">
            <a:avLst/>
          </a:prstGeom>
          <a:noFill/>
          <a:ln w="9525">
            <a:noFill/>
            <a:round/>
            <a:headEnd/>
            <a:tailEnd/>
          </a:ln>
          <a:effectLst/>
        </p:spPr>
        <p:txBody>
          <a:bodyPr lIns="90000" tIns="46800" rIns="90000" bIns="46800">
            <a:spAutoFit/>
          </a:bodyPr>
          <a:lstStyle/>
          <a:p>
            <a:pPr>
              <a:spcBef>
                <a:spcPts val="875"/>
              </a:spcBef>
              <a:buClr>
                <a:srgbClr val="FFFF00"/>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1400">
                <a:solidFill>
                  <a:srgbClr val="FFFF00"/>
                </a:solidFill>
                <a:effectLst>
                  <a:outerShdw blurRad="38100" dist="38100" dir="2700000" algn="tl">
                    <a:srgbClr val="000000"/>
                  </a:outerShdw>
                </a:effectLst>
                <a:latin typeface="Arial Black" pitchFamily="32" charset="0"/>
              </a:rPr>
              <a:t>4. Zpětná vazba</a:t>
            </a:r>
          </a:p>
        </p:txBody>
      </p:sp>
      <p:sp>
        <p:nvSpPr>
          <p:cNvPr id="16421" name="Text Box 37">
            <a:extLst>
              <a:ext uri="{FF2B5EF4-FFF2-40B4-BE49-F238E27FC236}">
                <a16:creationId xmlns:a16="http://schemas.microsoft.com/office/drawing/2014/main" id="{AB0165AB-3331-2ADB-1711-0AF688E5E818}"/>
              </a:ext>
            </a:extLst>
          </p:cNvPr>
          <p:cNvSpPr txBox="1">
            <a:spLocks noChangeArrowheads="1"/>
          </p:cNvSpPr>
          <p:nvPr/>
        </p:nvSpPr>
        <p:spPr bwMode="auto">
          <a:xfrm>
            <a:off x="9336089" y="4076700"/>
            <a:ext cx="1042987" cy="309958"/>
          </a:xfrm>
          <a:prstGeom prst="rect">
            <a:avLst/>
          </a:prstGeom>
          <a:noFill/>
          <a:ln w="9525">
            <a:noFill/>
            <a:round/>
            <a:headEnd/>
            <a:tailEnd/>
          </a:ln>
          <a:effectLst/>
        </p:spPr>
        <p:txBody>
          <a:bodyPr lIns="90000" tIns="46800" rIns="90000" bIns="46800">
            <a:spAutoFit/>
          </a:bodyPr>
          <a:lstStyle/>
          <a:p>
            <a:pPr>
              <a:spcBef>
                <a:spcPts val="875"/>
              </a:spcBef>
              <a:buClr>
                <a:srgbClr val="FFFF00"/>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1400">
                <a:solidFill>
                  <a:srgbClr val="FFFF00"/>
                </a:solidFill>
                <a:effectLst>
                  <a:outerShdw blurRad="38100" dist="38100" dir="2700000" algn="tl">
                    <a:srgbClr val="000000"/>
                  </a:outerShdw>
                </a:effectLst>
                <a:latin typeface="Arial Black" pitchFamily="32" charset="0"/>
              </a:rPr>
              <a:t>15 min.</a:t>
            </a:r>
          </a:p>
        </p:txBody>
      </p:sp>
      <p:grpSp>
        <p:nvGrpSpPr>
          <p:cNvPr id="11" name="Group 38">
            <a:extLst>
              <a:ext uri="{FF2B5EF4-FFF2-40B4-BE49-F238E27FC236}">
                <a16:creationId xmlns:a16="http://schemas.microsoft.com/office/drawing/2014/main" id="{0DFEAE82-C43F-312D-0EC1-9BD92A627370}"/>
              </a:ext>
            </a:extLst>
          </p:cNvPr>
          <p:cNvGrpSpPr>
            <a:grpSpLocks/>
          </p:cNvGrpSpPr>
          <p:nvPr/>
        </p:nvGrpSpPr>
        <p:grpSpPr bwMode="auto">
          <a:xfrm>
            <a:off x="6815138" y="4724400"/>
            <a:ext cx="3378200" cy="788988"/>
            <a:chOff x="3333" y="2976"/>
            <a:chExt cx="2128" cy="497"/>
          </a:xfrm>
        </p:grpSpPr>
        <p:sp>
          <p:nvSpPr>
            <p:cNvPr id="15420" name="Rectangle 39">
              <a:extLst>
                <a:ext uri="{FF2B5EF4-FFF2-40B4-BE49-F238E27FC236}">
                  <a16:creationId xmlns:a16="http://schemas.microsoft.com/office/drawing/2014/main" id="{7188FB8A-5626-FB6C-1D09-B8203C430719}"/>
                </a:ext>
              </a:extLst>
            </p:cNvPr>
            <p:cNvSpPr>
              <a:spLocks noChangeArrowheads="1"/>
            </p:cNvSpPr>
            <p:nvPr/>
          </p:nvSpPr>
          <p:spPr bwMode="auto">
            <a:xfrm>
              <a:off x="3333" y="2976"/>
              <a:ext cx="1597" cy="498"/>
            </a:xfrm>
            <a:prstGeom prst="rect">
              <a:avLst/>
            </a:prstGeom>
            <a:noFill/>
            <a:ln w="38160">
              <a:solidFill>
                <a:srgbClr val="FFFF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5421" name="Rectangle 40">
              <a:extLst>
                <a:ext uri="{FF2B5EF4-FFF2-40B4-BE49-F238E27FC236}">
                  <a16:creationId xmlns:a16="http://schemas.microsoft.com/office/drawing/2014/main" id="{A6D48E74-C667-CF75-15CC-4998365E33CB}"/>
                </a:ext>
              </a:extLst>
            </p:cNvPr>
            <p:cNvSpPr>
              <a:spLocks noChangeArrowheads="1"/>
            </p:cNvSpPr>
            <p:nvPr/>
          </p:nvSpPr>
          <p:spPr bwMode="auto">
            <a:xfrm>
              <a:off x="4930" y="2976"/>
              <a:ext cx="532" cy="498"/>
            </a:xfrm>
            <a:prstGeom prst="rect">
              <a:avLst/>
            </a:prstGeom>
            <a:noFill/>
            <a:ln w="38160">
              <a:solidFill>
                <a:srgbClr val="FFFF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grpSp>
      <p:sp>
        <p:nvSpPr>
          <p:cNvPr id="16425" name="Text Box 41">
            <a:extLst>
              <a:ext uri="{FF2B5EF4-FFF2-40B4-BE49-F238E27FC236}">
                <a16:creationId xmlns:a16="http://schemas.microsoft.com/office/drawing/2014/main" id="{91106610-88F5-26B2-0CB9-821B363051FB}"/>
              </a:ext>
            </a:extLst>
          </p:cNvPr>
          <p:cNvSpPr txBox="1">
            <a:spLocks noChangeArrowheads="1"/>
          </p:cNvSpPr>
          <p:nvPr/>
        </p:nvSpPr>
        <p:spPr bwMode="auto">
          <a:xfrm>
            <a:off x="6815139" y="4941888"/>
            <a:ext cx="2592387" cy="309958"/>
          </a:xfrm>
          <a:prstGeom prst="rect">
            <a:avLst/>
          </a:prstGeom>
          <a:noFill/>
          <a:ln w="9525">
            <a:noFill/>
            <a:round/>
            <a:headEnd/>
            <a:tailEnd/>
          </a:ln>
          <a:effectLst/>
        </p:spPr>
        <p:txBody>
          <a:bodyPr lIns="90000" tIns="46800" rIns="90000" bIns="46800">
            <a:spAutoFit/>
          </a:bodyPr>
          <a:lstStyle/>
          <a:p>
            <a:pPr>
              <a:spcBef>
                <a:spcPts val="875"/>
              </a:spcBef>
              <a:buClr>
                <a:srgbClr val="FF0000"/>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1400" dirty="0">
                <a:solidFill>
                  <a:srgbClr val="FF0000"/>
                </a:solidFill>
                <a:effectLst>
                  <a:outerShdw blurRad="38100" dist="38100" dir="2700000" algn="tl">
                    <a:srgbClr val="000000"/>
                  </a:outerShdw>
                </a:effectLst>
                <a:latin typeface="Arial Black" pitchFamily="32" charset="0"/>
              </a:rPr>
              <a:t>5.</a:t>
            </a:r>
            <a:r>
              <a:rPr lang="cs-CZ" sz="1400" dirty="0">
                <a:solidFill>
                  <a:srgbClr val="FF0000"/>
                </a:solidFill>
                <a:effectLst>
                  <a:outerShdw blurRad="38100" dist="38100" dir="2700000" algn="tl">
                    <a:srgbClr val="000000"/>
                  </a:outerShdw>
                </a:effectLst>
                <a:latin typeface="Arial Black" pitchFamily="32" charset="0"/>
              </a:rPr>
              <a:t> Shrnutí, závěr</a:t>
            </a:r>
            <a:endParaRPr lang="en-GB" sz="1400" dirty="0">
              <a:solidFill>
                <a:srgbClr val="FF0000"/>
              </a:solidFill>
              <a:effectLst>
                <a:outerShdw blurRad="38100" dist="38100" dir="2700000" algn="tl">
                  <a:srgbClr val="000000"/>
                </a:outerShdw>
              </a:effectLst>
              <a:latin typeface="Arial Black" pitchFamily="32" charset="0"/>
            </a:endParaRPr>
          </a:p>
        </p:txBody>
      </p:sp>
      <p:sp>
        <p:nvSpPr>
          <p:cNvPr id="16426" name="Text Box 42">
            <a:extLst>
              <a:ext uri="{FF2B5EF4-FFF2-40B4-BE49-F238E27FC236}">
                <a16:creationId xmlns:a16="http://schemas.microsoft.com/office/drawing/2014/main" id="{D423D2A3-BEBF-CF4D-8C2B-383663933D59}"/>
              </a:ext>
            </a:extLst>
          </p:cNvPr>
          <p:cNvSpPr txBox="1">
            <a:spLocks noChangeArrowheads="1"/>
          </p:cNvSpPr>
          <p:nvPr/>
        </p:nvSpPr>
        <p:spPr bwMode="auto">
          <a:xfrm>
            <a:off x="9336089" y="4941888"/>
            <a:ext cx="1042987" cy="309958"/>
          </a:xfrm>
          <a:prstGeom prst="rect">
            <a:avLst/>
          </a:prstGeom>
          <a:noFill/>
          <a:ln w="9525">
            <a:noFill/>
            <a:round/>
            <a:headEnd/>
            <a:tailEnd/>
          </a:ln>
          <a:effectLst/>
        </p:spPr>
        <p:txBody>
          <a:bodyPr lIns="90000" tIns="46800" rIns="90000" bIns="46800">
            <a:spAutoFit/>
          </a:bodyPr>
          <a:lstStyle/>
          <a:p>
            <a:pPr>
              <a:spcBef>
                <a:spcPts val="875"/>
              </a:spcBef>
              <a:buClr>
                <a:srgbClr val="FF0000"/>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1400" dirty="0">
                <a:solidFill>
                  <a:srgbClr val="FF0000"/>
                </a:solidFill>
                <a:effectLst>
                  <a:outerShdw blurRad="38100" dist="38100" dir="2700000" algn="tl">
                    <a:srgbClr val="000000"/>
                  </a:outerShdw>
                </a:effectLst>
                <a:latin typeface="Arial Black" pitchFamily="32" charset="0"/>
              </a:rPr>
              <a:t>5 min.</a:t>
            </a:r>
          </a:p>
        </p:txBody>
      </p:sp>
      <p:sp>
        <p:nvSpPr>
          <p:cNvPr id="16428" name="Text Box 44">
            <a:extLst>
              <a:ext uri="{FF2B5EF4-FFF2-40B4-BE49-F238E27FC236}">
                <a16:creationId xmlns:a16="http://schemas.microsoft.com/office/drawing/2014/main" id="{2E400A89-B9E7-1F02-73D8-BE627B603A2E}"/>
              </a:ext>
            </a:extLst>
          </p:cNvPr>
          <p:cNvSpPr txBox="1">
            <a:spLocks noChangeArrowheads="1"/>
          </p:cNvSpPr>
          <p:nvPr/>
        </p:nvSpPr>
        <p:spPr bwMode="auto">
          <a:xfrm>
            <a:off x="9264651" y="5684839"/>
            <a:ext cx="1008063" cy="340735"/>
          </a:xfrm>
          <a:prstGeom prst="rect">
            <a:avLst/>
          </a:prstGeom>
          <a:noFill/>
          <a:ln w="9525">
            <a:noFill/>
            <a:round/>
            <a:headEnd/>
            <a:tailEnd/>
          </a:ln>
          <a:effectLst/>
        </p:spPr>
        <p:txBody>
          <a:bodyPr lIns="90000" tIns="46800" rIns="90000" bIns="46800">
            <a:spAutoFit/>
          </a:bodyPr>
          <a:lstStyle/>
          <a:p>
            <a:pPr>
              <a:spcBef>
                <a:spcPts val="1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1600" dirty="0">
                <a:solidFill>
                  <a:srgbClr val="FFFFFF"/>
                </a:solidFill>
                <a:effectLst>
                  <a:outerShdw blurRad="38100" dist="38100" dir="2700000" algn="tl">
                    <a:srgbClr val="000000"/>
                  </a:outerShdw>
                </a:effectLst>
                <a:latin typeface="Arial Black" pitchFamily="32" charset="0"/>
              </a:rPr>
              <a:t>  </a:t>
            </a:r>
          </a:p>
        </p:txBody>
      </p:sp>
      <p:sp>
        <p:nvSpPr>
          <p:cNvPr id="16429" name="AutoShape 45">
            <a:extLst>
              <a:ext uri="{FF2B5EF4-FFF2-40B4-BE49-F238E27FC236}">
                <a16:creationId xmlns:a16="http://schemas.microsoft.com/office/drawing/2014/main" id="{50144DD3-D2DF-D7EC-710D-DA83CBBD3A3A}"/>
              </a:ext>
            </a:extLst>
          </p:cNvPr>
          <p:cNvSpPr>
            <a:spLocks noChangeArrowheads="1"/>
          </p:cNvSpPr>
          <p:nvPr/>
        </p:nvSpPr>
        <p:spPr bwMode="auto">
          <a:xfrm>
            <a:off x="3432175" y="4149726"/>
            <a:ext cx="3024188" cy="360363"/>
          </a:xfrm>
          <a:prstGeom prst="leftRightArrow">
            <a:avLst>
              <a:gd name="adj1" fmla="val 50000"/>
              <a:gd name="adj2" fmla="val 167064"/>
            </a:avLst>
          </a:prstGeom>
          <a:solidFill>
            <a:srgbClr val="FF0000">
              <a:alpha val="79999"/>
            </a:srgbClr>
          </a:solidFill>
          <a:ln w="38160">
            <a:solidFill>
              <a:srgbClr val="FFFF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grpSp>
        <p:nvGrpSpPr>
          <p:cNvPr id="12" name="Group 46">
            <a:extLst>
              <a:ext uri="{FF2B5EF4-FFF2-40B4-BE49-F238E27FC236}">
                <a16:creationId xmlns:a16="http://schemas.microsoft.com/office/drawing/2014/main" id="{9372DB50-4D11-7663-C57D-27BB31A08B9F}"/>
              </a:ext>
            </a:extLst>
          </p:cNvPr>
          <p:cNvGrpSpPr>
            <a:grpSpLocks/>
          </p:cNvGrpSpPr>
          <p:nvPr/>
        </p:nvGrpSpPr>
        <p:grpSpPr bwMode="auto">
          <a:xfrm>
            <a:off x="3071813" y="2708276"/>
            <a:ext cx="1060450" cy="1076325"/>
            <a:chOff x="975" y="1706"/>
            <a:chExt cx="668" cy="678"/>
          </a:xfrm>
        </p:grpSpPr>
        <p:sp>
          <p:nvSpPr>
            <p:cNvPr id="15415" name="AutoShape 47">
              <a:extLst>
                <a:ext uri="{FF2B5EF4-FFF2-40B4-BE49-F238E27FC236}">
                  <a16:creationId xmlns:a16="http://schemas.microsoft.com/office/drawing/2014/main" id="{D9EBC20E-7284-7321-D737-ADECB6C5E831}"/>
                </a:ext>
              </a:extLst>
            </p:cNvPr>
            <p:cNvSpPr>
              <a:spLocks noChangeArrowheads="1"/>
            </p:cNvSpPr>
            <p:nvPr/>
          </p:nvSpPr>
          <p:spPr bwMode="auto">
            <a:xfrm>
              <a:off x="975" y="1706"/>
              <a:ext cx="669" cy="679"/>
            </a:xfrm>
            <a:prstGeom prst="roundRect">
              <a:avLst>
                <a:gd name="adj" fmla="val 16667"/>
              </a:avLst>
            </a:prstGeom>
            <a:noFill/>
            <a:ln w="28440">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5416" name="Oval 48">
              <a:extLst>
                <a:ext uri="{FF2B5EF4-FFF2-40B4-BE49-F238E27FC236}">
                  <a16:creationId xmlns:a16="http://schemas.microsoft.com/office/drawing/2014/main" id="{572DEC65-C0CA-AE6E-1E32-C760AE28D8DB}"/>
                </a:ext>
              </a:extLst>
            </p:cNvPr>
            <p:cNvSpPr>
              <a:spLocks noChangeArrowheads="1"/>
            </p:cNvSpPr>
            <p:nvPr/>
          </p:nvSpPr>
          <p:spPr bwMode="auto">
            <a:xfrm>
              <a:off x="1026" y="1751"/>
              <a:ext cx="256" cy="272"/>
            </a:xfrm>
            <a:prstGeom prst="ellipse">
              <a:avLst/>
            </a:prstGeom>
            <a:solidFill>
              <a:srgbClr val="00FF00"/>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5417" name="Oval 49">
              <a:extLst>
                <a:ext uri="{FF2B5EF4-FFF2-40B4-BE49-F238E27FC236}">
                  <a16:creationId xmlns:a16="http://schemas.microsoft.com/office/drawing/2014/main" id="{CE98A7CB-2DFB-28FD-02BD-FEF1B8A06BA7}"/>
                </a:ext>
              </a:extLst>
            </p:cNvPr>
            <p:cNvSpPr>
              <a:spLocks noChangeArrowheads="1"/>
            </p:cNvSpPr>
            <p:nvPr/>
          </p:nvSpPr>
          <p:spPr bwMode="auto">
            <a:xfrm>
              <a:off x="1342" y="1751"/>
              <a:ext cx="256" cy="272"/>
            </a:xfrm>
            <a:prstGeom prst="ellipse">
              <a:avLst/>
            </a:prstGeom>
            <a:solidFill>
              <a:srgbClr val="00FF00"/>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5418" name="Oval 50">
              <a:extLst>
                <a:ext uri="{FF2B5EF4-FFF2-40B4-BE49-F238E27FC236}">
                  <a16:creationId xmlns:a16="http://schemas.microsoft.com/office/drawing/2014/main" id="{40F67AFA-236F-F58C-23AE-3DC1B748CB3C}"/>
                </a:ext>
              </a:extLst>
            </p:cNvPr>
            <p:cNvSpPr>
              <a:spLocks noChangeArrowheads="1"/>
            </p:cNvSpPr>
            <p:nvPr/>
          </p:nvSpPr>
          <p:spPr bwMode="auto">
            <a:xfrm>
              <a:off x="1026" y="2068"/>
              <a:ext cx="256" cy="271"/>
            </a:xfrm>
            <a:prstGeom prst="ellipse">
              <a:avLst/>
            </a:prstGeom>
            <a:solidFill>
              <a:srgbClr val="00FF00"/>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5419" name="Oval 51">
              <a:extLst>
                <a:ext uri="{FF2B5EF4-FFF2-40B4-BE49-F238E27FC236}">
                  <a16:creationId xmlns:a16="http://schemas.microsoft.com/office/drawing/2014/main" id="{34BD31D0-3154-C33A-1356-16E250199B62}"/>
                </a:ext>
              </a:extLst>
            </p:cNvPr>
            <p:cNvSpPr>
              <a:spLocks noChangeArrowheads="1"/>
            </p:cNvSpPr>
            <p:nvPr/>
          </p:nvSpPr>
          <p:spPr bwMode="auto">
            <a:xfrm>
              <a:off x="1342" y="2068"/>
              <a:ext cx="256" cy="271"/>
            </a:xfrm>
            <a:prstGeom prst="ellipse">
              <a:avLst/>
            </a:prstGeom>
            <a:solidFill>
              <a:srgbClr val="00FF00"/>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grpSp>
      <p:sp>
        <p:nvSpPr>
          <p:cNvPr id="16436" name="Oval 52">
            <a:extLst>
              <a:ext uri="{FF2B5EF4-FFF2-40B4-BE49-F238E27FC236}">
                <a16:creationId xmlns:a16="http://schemas.microsoft.com/office/drawing/2014/main" id="{460A1320-42F6-8B32-C5DC-7975EC07A950}"/>
              </a:ext>
            </a:extLst>
          </p:cNvPr>
          <p:cNvSpPr>
            <a:spLocks noChangeArrowheads="1"/>
          </p:cNvSpPr>
          <p:nvPr/>
        </p:nvSpPr>
        <p:spPr bwMode="auto">
          <a:xfrm>
            <a:off x="3000375" y="692150"/>
            <a:ext cx="406400" cy="431800"/>
          </a:xfrm>
          <a:prstGeom prst="ellipse">
            <a:avLst/>
          </a:prstGeom>
          <a:solidFill>
            <a:srgbClr val="00FF00"/>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6437" name="Oval 53">
            <a:extLst>
              <a:ext uri="{FF2B5EF4-FFF2-40B4-BE49-F238E27FC236}">
                <a16:creationId xmlns:a16="http://schemas.microsoft.com/office/drawing/2014/main" id="{D13CE7B8-A2AB-5C8A-EE45-5B943B90758F}"/>
              </a:ext>
            </a:extLst>
          </p:cNvPr>
          <p:cNvSpPr>
            <a:spLocks noChangeArrowheads="1"/>
          </p:cNvSpPr>
          <p:nvPr/>
        </p:nvSpPr>
        <p:spPr bwMode="auto">
          <a:xfrm>
            <a:off x="3216275" y="908050"/>
            <a:ext cx="406400" cy="431800"/>
          </a:xfrm>
          <a:prstGeom prst="ellipse">
            <a:avLst/>
          </a:prstGeom>
          <a:solidFill>
            <a:srgbClr val="00FF00"/>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6438" name="Oval 54">
            <a:extLst>
              <a:ext uri="{FF2B5EF4-FFF2-40B4-BE49-F238E27FC236}">
                <a16:creationId xmlns:a16="http://schemas.microsoft.com/office/drawing/2014/main" id="{BCFED14F-52AC-E3A9-FC5A-33E5532F0CE1}"/>
              </a:ext>
            </a:extLst>
          </p:cNvPr>
          <p:cNvSpPr>
            <a:spLocks noChangeArrowheads="1"/>
          </p:cNvSpPr>
          <p:nvPr/>
        </p:nvSpPr>
        <p:spPr bwMode="auto">
          <a:xfrm>
            <a:off x="3576638" y="981075"/>
            <a:ext cx="406400" cy="431800"/>
          </a:xfrm>
          <a:prstGeom prst="ellipse">
            <a:avLst/>
          </a:prstGeom>
          <a:solidFill>
            <a:srgbClr val="00FF00"/>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6439" name="Oval 55">
            <a:extLst>
              <a:ext uri="{FF2B5EF4-FFF2-40B4-BE49-F238E27FC236}">
                <a16:creationId xmlns:a16="http://schemas.microsoft.com/office/drawing/2014/main" id="{A5DA1FFB-CE29-F0D1-406A-988B983BA7C6}"/>
              </a:ext>
            </a:extLst>
          </p:cNvPr>
          <p:cNvSpPr>
            <a:spLocks noChangeArrowheads="1"/>
          </p:cNvSpPr>
          <p:nvPr/>
        </p:nvSpPr>
        <p:spPr bwMode="auto">
          <a:xfrm>
            <a:off x="3937000" y="1125538"/>
            <a:ext cx="406400" cy="431800"/>
          </a:xfrm>
          <a:prstGeom prst="ellipse">
            <a:avLst/>
          </a:prstGeom>
          <a:solidFill>
            <a:srgbClr val="00FF00"/>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6440" name="Oval 56">
            <a:extLst>
              <a:ext uri="{FF2B5EF4-FFF2-40B4-BE49-F238E27FC236}">
                <a16:creationId xmlns:a16="http://schemas.microsoft.com/office/drawing/2014/main" id="{3B847FB7-683E-8E70-EFD1-603D093DC5AD}"/>
              </a:ext>
            </a:extLst>
          </p:cNvPr>
          <p:cNvSpPr>
            <a:spLocks noChangeArrowheads="1"/>
          </p:cNvSpPr>
          <p:nvPr/>
        </p:nvSpPr>
        <p:spPr bwMode="auto">
          <a:xfrm>
            <a:off x="4224338" y="908050"/>
            <a:ext cx="406400" cy="431800"/>
          </a:xfrm>
          <a:prstGeom prst="ellipse">
            <a:avLst/>
          </a:prstGeom>
          <a:solidFill>
            <a:srgbClr val="00FF00"/>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6441" name="Oval 57">
            <a:extLst>
              <a:ext uri="{FF2B5EF4-FFF2-40B4-BE49-F238E27FC236}">
                <a16:creationId xmlns:a16="http://schemas.microsoft.com/office/drawing/2014/main" id="{B7759757-6BEC-8B71-77C4-78CC58490238}"/>
              </a:ext>
            </a:extLst>
          </p:cNvPr>
          <p:cNvSpPr>
            <a:spLocks noChangeArrowheads="1"/>
          </p:cNvSpPr>
          <p:nvPr/>
        </p:nvSpPr>
        <p:spPr bwMode="auto">
          <a:xfrm>
            <a:off x="4657725" y="836613"/>
            <a:ext cx="406400" cy="431800"/>
          </a:xfrm>
          <a:prstGeom prst="ellipse">
            <a:avLst/>
          </a:prstGeom>
          <a:solidFill>
            <a:srgbClr val="00FF00"/>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grpSp>
        <p:nvGrpSpPr>
          <p:cNvPr id="13" name="Group 58">
            <a:extLst>
              <a:ext uri="{FF2B5EF4-FFF2-40B4-BE49-F238E27FC236}">
                <a16:creationId xmlns:a16="http://schemas.microsoft.com/office/drawing/2014/main" id="{2314B224-7788-2D17-1488-1B796D6DF5C6}"/>
              </a:ext>
            </a:extLst>
          </p:cNvPr>
          <p:cNvGrpSpPr>
            <a:grpSpLocks/>
          </p:cNvGrpSpPr>
          <p:nvPr/>
        </p:nvGrpSpPr>
        <p:grpSpPr bwMode="auto">
          <a:xfrm>
            <a:off x="4224338" y="2709864"/>
            <a:ext cx="1060450" cy="1076325"/>
            <a:chOff x="1701" y="1707"/>
            <a:chExt cx="668" cy="678"/>
          </a:xfrm>
        </p:grpSpPr>
        <p:sp>
          <p:nvSpPr>
            <p:cNvPr id="15410" name="AutoShape 59">
              <a:extLst>
                <a:ext uri="{FF2B5EF4-FFF2-40B4-BE49-F238E27FC236}">
                  <a16:creationId xmlns:a16="http://schemas.microsoft.com/office/drawing/2014/main" id="{9EED603B-47C9-EEEB-F101-129FFA34BA91}"/>
                </a:ext>
              </a:extLst>
            </p:cNvPr>
            <p:cNvSpPr>
              <a:spLocks noChangeArrowheads="1"/>
            </p:cNvSpPr>
            <p:nvPr/>
          </p:nvSpPr>
          <p:spPr bwMode="auto">
            <a:xfrm>
              <a:off x="1701" y="1707"/>
              <a:ext cx="669" cy="679"/>
            </a:xfrm>
            <a:prstGeom prst="roundRect">
              <a:avLst>
                <a:gd name="adj" fmla="val 16667"/>
              </a:avLst>
            </a:prstGeom>
            <a:noFill/>
            <a:ln w="28440">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5411" name="Oval 60">
              <a:extLst>
                <a:ext uri="{FF2B5EF4-FFF2-40B4-BE49-F238E27FC236}">
                  <a16:creationId xmlns:a16="http://schemas.microsoft.com/office/drawing/2014/main" id="{E518703A-9179-4967-8F18-7E440ADC4A00}"/>
                </a:ext>
              </a:extLst>
            </p:cNvPr>
            <p:cNvSpPr>
              <a:spLocks noChangeArrowheads="1"/>
            </p:cNvSpPr>
            <p:nvPr/>
          </p:nvSpPr>
          <p:spPr bwMode="auto">
            <a:xfrm>
              <a:off x="1752" y="1752"/>
              <a:ext cx="256" cy="271"/>
            </a:xfrm>
            <a:prstGeom prst="ellipse">
              <a:avLst/>
            </a:prstGeom>
            <a:solidFill>
              <a:srgbClr val="00FF00"/>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5412" name="Oval 61">
              <a:extLst>
                <a:ext uri="{FF2B5EF4-FFF2-40B4-BE49-F238E27FC236}">
                  <a16:creationId xmlns:a16="http://schemas.microsoft.com/office/drawing/2014/main" id="{A1A984AE-352D-B661-58BC-95FC34D4BA57}"/>
                </a:ext>
              </a:extLst>
            </p:cNvPr>
            <p:cNvSpPr>
              <a:spLocks noChangeArrowheads="1"/>
            </p:cNvSpPr>
            <p:nvPr/>
          </p:nvSpPr>
          <p:spPr bwMode="auto">
            <a:xfrm>
              <a:off x="2068" y="1752"/>
              <a:ext cx="256" cy="271"/>
            </a:xfrm>
            <a:prstGeom prst="ellipse">
              <a:avLst/>
            </a:prstGeom>
            <a:solidFill>
              <a:srgbClr val="00FF00"/>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5413" name="Oval 62">
              <a:extLst>
                <a:ext uri="{FF2B5EF4-FFF2-40B4-BE49-F238E27FC236}">
                  <a16:creationId xmlns:a16="http://schemas.microsoft.com/office/drawing/2014/main" id="{2E9B744B-A683-AE1F-E472-4EF7C03AFE6A}"/>
                </a:ext>
              </a:extLst>
            </p:cNvPr>
            <p:cNvSpPr>
              <a:spLocks noChangeArrowheads="1"/>
            </p:cNvSpPr>
            <p:nvPr/>
          </p:nvSpPr>
          <p:spPr bwMode="auto">
            <a:xfrm>
              <a:off x="1752" y="2069"/>
              <a:ext cx="256" cy="272"/>
            </a:xfrm>
            <a:prstGeom prst="ellipse">
              <a:avLst/>
            </a:prstGeom>
            <a:solidFill>
              <a:srgbClr val="00FF00"/>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5414" name="Oval 63">
              <a:extLst>
                <a:ext uri="{FF2B5EF4-FFF2-40B4-BE49-F238E27FC236}">
                  <a16:creationId xmlns:a16="http://schemas.microsoft.com/office/drawing/2014/main" id="{4C03606B-BD51-CB4B-89D0-9EE6A4E91E53}"/>
                </a:ext>
              </a:extLst>
            </p:cNvPr>
            <p:cNvSpPr>
              <a:spLocks noChangeArrowheads="1"/>
            </p:cNvSpPr>
            <p:nvPr/>
          </p:nvSpPr>
          <p:spPr bwMode="auto">
            <a:xfrm>
              <a:off x="2068" y="2069"/>
              <a:ext cx="256" cy="272"/>
            </a:xfrm>
            <a:prstGeom prst="ellipse">
              <a:avLst/>
            </a:prstGeom>
            <a:solidFill>
              <a:srgbClr val="00FF00"/>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grpSp>
      <p:grpSp>
        <p:nvGrpSpPr>
          <p:cNvPr id="14" name="Group 64">
            <a:extLst>
              <a:ext uri="{FF2B5EF4-FFF2-40B4-BE49-F238E27FC236}">
                <a16:creationId xmlns:a16="http://schemas.microsoft.com/office/drawing/2014/main" id="{63EF3201-44F6-7B0E-8882-C100725DFB0A}"/>
              </a:ext>
            </a:extLst>
          </p:cNvPr>
          <p:cNvGrpSpPr>
            <a:grpSpLocks/>
          </p:cNvGrpSpPr>
          <p:nvPr/>
        </p:nvGrpSpPr>
        <p:grpSpPr bwMode="auto">
          <a:xfrm>
            <a:off x="5392738" y="2708276"/>
            <a:ext cx="1060450" cy="1076325"/>
            <a:chOff x="2437" y="1706"/>
            <a:chExt cx="668" cy="678"/>
          </a:xfrm>
        </p:grpSpPr>
        <p:sp>
          <p:nvSpPr>
            <p:cNvPr id="15405" name="AutoShape 65">
              <a:extLst>
                <a:ext uri="{FF2B5EF4-FFF2-40B4-BE49-F238E27FC236}">
                  <a16:creationId xmlns:a16="http://schemas.microsoft.com/office/drawing/2014/main" id="{0C1B7854-BE20-CDD8-215F-83242D190BB5}"/>
                </a:ext>
              </a:extLst>
            </p:cNvPr>
            <p:cNvSpPr>
              <a:spLocks noChangeArrowheads="1"/>
            </p:cNvSpPr>
            <p:nvPr/>
          </p:nvSpPr>
          <p:spPr bwMode="auto">
            <a:xfrm>
              <a:off x="2437" y="1706"/>
              <a:ext cx="669" cy="679"/>
            </a:xfrm>
            <a:prstGeom prst="roundRect">
              <a:avLst>
                <a:gd name="adj" fmla="val 16667"/>
              </a:avLst>
            </a:prstGeom>
            <a:noFill/>
            <a:ln w="28440">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5406" name="Oval 66">
              <a:extLst>
                <a:ext uri="{FF2B5EF4-FFF2-40B4-BE49-F238E27FC236}">
                  <a16:creationId xmlns:a16="http://schemas.microsoft.com/office/drawing/2014/main" id="{34413D1D-305C-C9D3-69BC-5336E68ECCC1}"/>
                </a:ext>
              </a:extLst>
            </p:cNvPr>
            <p:cNvSpPr>
              <a:spLocks noChangeArrowheads="1"/>
            </p:cNvSpPr>
            <p:nvPr/>
          </p:nvSpPr>
          <p:spPr bwMode="auto">
            <a:xfrm>
              <a:off x="2488" y="1751"/>
              <a:ext cx="256" cy="272"/>
            </a:xfrm>
            <a:prstGeom prst="ellipse">
              <a:avLst/>
            </a:prstGeom>
            <a:solidFill>
              <a:srgbClr val="00FF00"/>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5407" name="Oval 67">
              <a:extLst>
                <a:ext uri="{FF2B5EF4-FFF2-40B4-BE49-F238E27FC236}">
                  <a16:creationId xmlns:a16="http://schemas.microsoft.com/office/drawing/2014/main" id="{001BFAC5-86AC-038E-5F9A-91E7D4C493E1}"/>
                </a:ext>
              </a:extLst>
            </p:cNvPr>
            <p:cNvSpPr>
              <a:spLocks noChangeArrowheads="1"/>
            </p:cNvSpPr>
            <p:nvPr/>
          </p:nvSpPr>
          <p:spPr bwMode="auto">
            <a:xfrm>
              <a:off x="2804" y="1751"/>
              <a:ext cx="256" cy="272"/>
            </a:xfrm>
            <a:prstGeom prst="ellipse">
              <a:avLst/>
            </a:prstGeom>
            <a:solidFill>
              <a:srgbClr val="00FF00"/>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5408" name="Oval 68">
              <a:extLst>
                <a:ext uri="{FF2B5EF4-FFF2-40B4-BE49-F238E27FC236}">
                  <a16:creationId xmlns:a16="http://schemas.microsoft.com/office/drawing/2014/main" id="{CCCF24DF-FA64-4816-46D3-39336A076509}"/>
                </a:ext>
              </a:extLst>
            </p:cNvPr>
            <p:cNvSpPr>
              <a:spLocks noChangeArrowheads="1"/>
            </p:cNvSpPr>
            <p:nvPr/>
          </p:nvSpPr>
          <p:spPr bwMode="auto">
            <a:xfrm>
              <a:off x="2488" y="2068"/>
              <a:ext cx="256" cy="271"/>
            </a:xfrm>
            <a:prstGeom prst="ellipse">
              <a:avLst/>
            </a:prstGeom>
            <a:solidFill>
              <a:srgbClr val="00FF00"/>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5409" name="Oval 69">
              <a:extLst>
                <a:ext uri="{FF2B5EF4-FFF2-40B4-BE49-F238E27FC236}">
                  <a16:creationId xmlns:a16="http://schemas.microsoft.com/office/drawing/2014/main" id="{2E91CBEF-8E8A-463D-318B-AE511EFEE38B}"/>
                </a:ext>
              </a:extLst>
            </p:cNvPr>
            <p:cNvSpPr>
              <a:spLocks noChangeArrowheads="1"/>
            </p:cNvSpPr>
            <p:nvPr/>
          </p:nvSpPr>
          <p:spPr bwMode="auto">
            <a:xfrm>
              <a:off x="2804" y="2068"/>
              <a:ext cx="256" cy="271"/>
            </a:xfrm>
            <a:prstGeom prst="ellipse">
              <a:avLst/>
            </a:prstGeom>
            <a:solidFill>
              <a:srgbClr val="00FF00"/>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grpSp>
      <p:sp>
        <p:nvSpPr>
          <p:cNvPr id="16454" name="Oval 70">
            <a:extLst>
              <a:ext uri="{FF2B5EF4-FFF2-40B4-BE49-F238E27FC236}">
                <a16:creationId xmlns:a16="http://schemas.microsoft.com/office/drawing/2014/main" id="{8B459425-14E1-73A7-1CBF-C330B37C7920}"/>
              </a:ext>
            </a:extLst>
          </p:cNvPr>
          <p:cNvSpPr>
            <a:spLocks noChangeArrowheads="1"/>
          </p:cNvSpPr>
          <p:nvPr/>
        </p:nvSpPr>
        <p:spPr bwMode="auto">
          <a:xfrm>
            <a:off x="4945063" y="5732463"/>
            <a:ext cx="406400" cy="431800"/>
          </a:xfrm>
          <a:prstGeom prst="ellipse">
            <a:avLst/>
          </a:prstGeom>
          <a:solidFill>
            <a:srgbClr val="FF0000"/>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6455" name="Oval 71">
            <a:extLst>
              <a:ext uri="{FF2B5EF4-FFF2-40B4-BE49-F238E27FC236}">
                <a16:creationId xmlns:a16="http://schemas.microsoft.com/office/drawing/2014/main" id="{A058EDD2-4CAD-D54A-7D43-4BDC1E962A2B}"/>
              </a:ext>
            </a:extLst>
          </p:cNvPr>
          <p:cNvSpPr>
            <a:spLocks noChangeArrowheads="1"/>
          </p:cNvSpPr>
          <p:nvPr/>
        </p:nvSpPr>
        <p:spPr bwMode="auto">
          <a:xfrm>
            <a:off x="4079875" y="5732463"/>
            <a:ext cx="406400" cy="431800"/>
          </a:xfrm>
          <a:prstGeom prst="ellipse">
            <a:avLst/>
          </a:prstGeom>
          <a:solidFill>
            <a:srgbClr val="00FF00"/>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6456" name="Oval 72">
            <a:extLst>
              <a:ext uri="{FF2B5EF4-FFF2-40B4-BE49-F238E27FC236}">
                <a16:creationId xmlns:a16="http://schemas.microsoft.com/office/drawing/2014/main" id="{B1CA1D96-1B63-3AA0-CFFA-50BAEB7D4D7B}"/>
              </a:ext>
            </a:extLst>
          </p:cNvPr>
          <p:cNvSpPr>
            <a:spLocks noChangeArrowheads="1"/>
          </p:cNvSpPr>
          <p:nvPr/>
        </p:nvSpPr>
        <p:spPr bwMode="auto">
          <a:xfrm>
            <a:off x="4295775" y="5948363"/>
            <a:ext cx="406400" cy="431800"/>
          </a:xfrm>
          <a:prstGeom prst="ellipse">
            <a:avLst/>
          </a:prstGeom>
          <a:solidFill>
            <a:srgbClr val="00FF00"/>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6457" name="Oval 73">
            <a:extLst>
              <a:ext uri="{FF2B5EF4-FFF2-40B4-BE49-F238E27FC236}">
                <a16:creationId xmlns:a16="http://schemas.microsoft.com/office/drawing/2014/main" id="{346F8FCA-5F06-FAF1-29C0-0B26AD21A757}"/>
              </a:ext>
            </a:extLst>
          </p:cNvPr>
          <p:cNvSpPr>
            <a:spLocks noChangeArrowheads="1"/>
          </p:cNvSpPr>
          <p:nvPr/>
        </p:nvSpPr>
        <p:spPr bwMode="auto">
          <a:xfrm>
            <a:off x="4656138" y="6021388"/>
            <a:ext cx="406400" cy="431800"/>
          </a:xfrm>
          <a:prstGeom prst="ellipse">
            <a:avLst/>
          </a:prstGeom>
          <a:solidFill>
            <a:srgbClr val="00FF00"/>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6458" name="Oval 74">
            <a:extLst>
              <a:ext uri="{FF2B5EF4-FFF2-40B4-BE49-F238E27FC236}">
                <a16:creationId xmlns:a16="http://schemas.microsoft.com/office/drawing/2014/main" id="{44108C1B-4902-96EF-397C-82CEE44AA429}"/>
              </a:ext>
            </a:extLst>
          </p:cNvPr>
          <p:cNvSpPr>
            <a:spLocks noChangeArrowheads="1"/>
          </p:cNvSpPr>
          <p:nvPr/>
        </p:nvSpPr>
        <p:spPr bwMode="auto">
          <a:xfrm>
            <a:off x="5016500" y="6165850"/>
            <a:ext cx="406400" cy="431800"/>
          </a:xfrm>
          <a:prstGeom prst="ellipse">
            <a:avLst/>
          </a:prstGeom>
          <a:solidFill>
            <a:srgbClr val="00FF00"/>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6459" name="Oval 75">
            <a:extLst>
              <a:ext uri="{FF2B5EF4-FFF2-40B4-BE49-F238E27FC236}">
                <a16:creationId xmlns:a16="http://schemas.microsoft.com/office/drawing/2014/main" id="{27AC4766-F2A0-5821-B84F-8EFB544BB635}"/>
              </a:ext>
            </a:extLst>
          </p:cNvPr>
          <p:cNvSpPr>
            <a:spLocks noChangeArrowheads="1"/>
          </p:cNvSpPr>
          <p:nvPr/>
        </p:nvSpPr>
        <p:spPr bwMode="auto">
          <a:xfrm>
            <a:off x="5303838" y="5948363"/>
            <a:ext cx="406400" cy="431800"/>
          </a:xfrm>
          <a:prstGeom prst="ellipse">
            <a:avLst/>
          </a:prstGeom>
          <a:solidFill>
            <a:srgbClr val="00FF00"/>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6460" name="Oval 76">
            <a:extLst>
              <a:ext uri="{FF2B5EF4-FFF2-40B4-BE49-F238E27FC236}">
                <a16:creationId xmlns:a16="http://schemas.microsoft.com/office/drawing/2014/main" id="{8AE43E88-F8B7-5BE7-22ED-4E0606294E86}"/>
              </a:ext>
            </a:extLst>
          </p:cNvPr>
          <p:cNvSpPr>
            <a:spLocks noChangeArrowheads="1"/>
          </p:cNvSpPr>
          <p:nvPr/>
        </p:nvSpPr>
        <p:spPr bwMode="auto">
          <a:xfrm>
            <a:off x="5737225" y="5876925"/>
            <a:ext cx="406400" cy="431800"/>
          </a:xfrm>
          <a:prstGeom prst="ellipse">
            <a:avLst/>
          </a:prstGeom>
          <a:solidFill>
            <a:srgbClr val="00FF00"/>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additive="repl">
                                        <p:cTn id="6" dur="1" fill="hold">
                                          <p:stCondLst>
                                            <p:cond delay="0"/>
                                          </p:stCondLst>
                                        </p:cTn>
                                        <p:tgtEl>
                                          <p:spTgt spid="4"/>
                                        </p:tgtEl>
                                        <p:attrNameLst>
                                          <p:attrName>style.visibility</p:attrName>
                                        </p:attrNameLst>
                                      </p:cBhvr>
                                      <p:to>
                                        <p:strVal val="visible"/>
                                      </p:to>
                                    </p:set>
                                    <p:animEffect transition="in" filter="wipe(up)">
                                      <p:cBhvr additive="repl">
                                        <p:cTn id="7" dur="500"/>
                                        <p:tgtEl>
                                          <p:spTgt spid="4"/>
                                        </p:tgtEl>
                                      </p:cBhvr>
                                    </p:animEffect>
                                  </p:childTnLst>
                                </p:cTn>
                              </p:par>
                            </p:childTnLst>
                          </p:cTn>
                        </p:par>
                        <p:par>
                          <p:cTn id="8" fill="hold" nodeType="afterGroup">
                            <p:stCondLst>
                              <p:cond delay="500"/>
                            </p:stCondLst>
                            <p:childTnLst>
                              <p:par>
                                <p:cTn id="9" presetID="22" presetClass="entr" presetSubtype="1" fill="hold" nodeType="afterEffect">
                                  <p:stCondLst>
                                    <p:cond delay="0"/>
                                  </p:stCondLst>
                                  <p:childTnLst>
                                    <p:set>
                                      <p:cBhvr additive="repl">
                                        <p:cTn id="10" dur="1" fill="hold">
                                          <p:stCondLst>
                                            <p:cond delay="0"/>
                                          </p:stCondLst>
                                        </p:cTn>
                                        <p:tgtEl>
                                          <p:spTgt spid="16394"/>
                                        </p:tgtEl>
                                        <p:attrNameLst>
                                          <p:attrName>style.visibility</p:attrName>
                                        </p:attrNameLst>
                                      </p:cBhvr>
                                      <p:to>
                                        <p:strVal val="visible"/>
                                      </p:to>
                                    </p:set>
                                    <p:animEffect transition="in" filter="wipe(up)">
                                      <p:cBhvr additive="repl">
                                        <p:cTn id="11" dur="500"/>
                                        <p:tgtEl>
                                          <p:spTgt spid="16394"/>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6" presetClass="entr" presetSubtype="16" fill="hold" nodeType="clickEffect">
                                  <p:stCondLst>
                                    <p:cond delay="0"/>
                                  </p:stCondLst>
                                  <p:childTnLst>
                                    <p:set>
                                      <p:cBhvr additive="repl">
                                        <p:cTn id="15" dur="1" fill="hold">
                                          <p:stCondLst>
                                            <p:cond delay="0"/>
                                          </p:stCondLst>
                                        </p:cTn>
                                        <p:tgtEl>
                                          <p:spTgt spid="16436"/>
                                        </p:tgtEl>
                                        <p:attrNameLst>
                                          <p:attrName>style.visibility</p:attrName>
                                        </p:attrNameLst>
                                      </p:cBhvr>
                                      <p:to>
                                        <p:strVal val="visible"/>
                                      </p:to>
                                    </p:set>
                                    <p:animEffect transition="in" filter="circle(in)">
                                      <p:cBhvr additive="repl">
                                        <p:cTn id="16" dur="2000"/>
                                        <p:tgtEl>
                                          <p:spTgt spid="16436"/>
                                        </p:tgtEl>
                                      </p:cBhvr>
                                    </p:animEffect>
                                  </p:childTnLst>
                                </p:cTn>
                              </p:par>
                              <p:par>
                                <p:cTn id="17" presetID="6" presetClass="entr" presetSubtype="16" fill="hold" nodeType="withEffect">
                                  <p:stCondLst>
                                    <p:cond delay="0"/>
                                  </p:stCondLst>
                                  <p:childTnLst>
                                    <p:set>
                                      <p:cBhvr additive="repl">
                                        <p:cTn id="18" dur="1" fill="hold">
                                          <p:stCondLst>
                                            <p:cond delay="0"/>
                                          </p:stCondLst>
                                        </p:cTn>
                                        <p:tgtEl>
                                          <p:spTgt spid="16437"/>
                                        </p:tgtEl>
                                        <p:attrNameLst>
                                          <p:attrName>style.visibility</p:attrName>
                                        </p:attrNameLst>
                                      </p:cBhvr>
                                      <p:to>
                                        <p:strVal val="visible"/>
                                      </p:to>
                                    </p:set>
                                    <p:animEffect transition="in" filter="circle(in)">
                                      <p:cBhvr additive="repl">
                                        <p:cTn id="19" dur="2000"/>
                                        <p:tgtEl>
                                          <p:spTgt spid="16437"/>
                                        </p:tgtEl>
                                      </p:cBhvr>
                                    </p:animEffect>
                                  </p:childTnLst>
                                </p:cTn>
                              </p:par>
                              <p:par>
                                <p:cTn id="20" presetID="6" presetClass="entr" presetSubtype="16" fill="hold" nodeType="withEffect">
                                  <p:stCondLst>
                                    <p:cond delay="0"/>
                                  </p:stCondLst>
                                  <p:childTnLst>
                                    <p:set>
                                      <p:cBhvr additive="repl">
                                        <p:cTn id="21" dur="1" fill="hold">
                                          <p:stCondLst>
                                            <p:cond delay="0"/>
                                          </p:stCondLst>
                                        </p:cTn>
                                        <p:tgtEl>
                                          <p:spTgt spid="16438"/>
                                        </p:tgtEl>
                                        <p:attrNameLst>
                                          <p:attrName>style.visibility</p:attrName>
                                        </p:attrNameLst>
                                      </p:cBhvr>
                                      <p:to>
                                        <p:strVal val="visible"/>
                                      </p:to>
                                    </p:set>
                                    <p:animEffect transition="in" filter="circle(in)">
                                      <p:cBhvr additive="repl">
                                        <p:cTn id="22" dur="2000"/>
                                        <p:tgtEl>
                                          <p:spTgt spid="16438"/>
                                        </p:tgtEl>
                                      </p:cBhvr>
                                    </p:animEffect>
                                  </p:childTnLst>
                                </p:cTn>
                              </p:par>
                              <p:par>
                                <p:cTn id="23" presetID="6" presetClass="entr" presetSubtype="16" fill="hold" nodeType="withEffect">
                                  <p:stCondLst>
                                    <p:cond delay="0"/>
                                  </p:stCondLst>
                                  <p:childTnLst>
                                    <p:set>
                                      <p:cBhvr additive="repl">
                                        <p:cTn id="24" dur="1" fill="hold">
                                          <p:stCondLst>
                                            <p:cond delay="0"/>
                                          </p:stCondLst>
                                        </p:cTn>
                                        <p:tgtEl>
                                          <p:spTgt spid="16439"/>
                                        </p:tgtEl>
                                        <p:attrNameLst>
                                          <p:attrName>style.visibility</p:attrName>
                                        </p:attrNameLst>
                                      </p:cBhvr>
                                      <p:to>
                                        <p:strVal val="visible"/>
                                      </p:to>
                                    </p:set>
                                    <p:animEffect transition="in" filter="circle(in)">
                                      <p:cBhvr additive="repl">
                                        <p:cTn id="25" dur="2000"/>
                                        <p:tgtEl>
                                          <p:spTgt spid="16439"/>
                                        </p:tgtEl>
                                      </p:cBhvr>
                                    </p:animEffect>
                                  </p:childTnLst>
                                </p:cTn>
                              </p:par>
                              <p:par>
                                <p:cTn id="26" presetID="6" presetClass="entr" presetSubtype="16" fill="hold" nodeType="withEffect">
                                  <p:stCondLst>
                                    <p:cond delay="0"/>
                                  </p:stCondLst>
                                  <p:childTnLst>
                                    <p:set>
                                      <p:cBhvr additive="repl">
                                        <p:cTn id="27" dur="1" fill="hold">
                                          <p:stCondLst>
                                            <p:cond delay="0"/>
                                          </p:stCondLst>
                                        </p:cTn>
                                        <p:tgtEl>
                                          <p:spTgt spid="16440"/>
                                        </p:tgtEl>
                                        <p:attrNameLst>
                                          <p:attrName>style.visibility</p:attrName>
                                        </p:attrNameLst>
                                      </p:cBhvr>
                                      <p:to>
                                        <p:strVal val="visible"/>
                                      </p:to>
                                    </p:set>
                                    <p:animEffect transition="in" filter="circle(in)">
                                      <p:cBhvr additive="repl">
                                        <p:cTn id="28" dur="2000"/>
                                        <p:tgtEl>
                                          <p:spTgt spid="16440"/>
                                        </p:tgtEl>
                                      </p:cBhvr>
                                    </p:animEffect>
                                  </p:childTnLst>
                                </p:cTn>
                              </p:par>
                              <p:par>
                                <p:cTn id="29" presetID="6" presetClass="entr" presetSubtype="16" fill="hold" nodeType="withEffect">
                                  <p:stCondLst>
                                    <p:cond delay="0"/>
                                  </p:stCondLst>
                                  <p:childTnLst>
                                    <p:set>
                                      <p:cBhvr additive="repl">
                                        <p:cTn id="30" dur="1" fill="hold">
                                          <p:stCondLst>
                                            <p:cond delay="0"/>
                                          </p:stCondLst>
                                        </p:cTn>
                                        <p:tgtEl>
                                          <p:spTgt spid="16441"/>
                                        </p:tgtEl>
                                        <p:attrNameLst>
                                          <p:attrName>style.visibility</p:attrName>
                                        </p:attrNameLst>
                                      </p:cBhvr>
                                      <p:to>
                                        <p:strVal val="visible"/>
                                      </p:to>
                                    </p:set>
                                    <p:animEffect transition="in" filter="circle(in)">
                                      <p:cBhvr additive="repl">
                                        <p:cTn id="31" dur="2000"/>
                                        <p:tgtEl>
                                          <p:spTgt spid="16441"/>
                                        </p:tgtEl>
                                      </p:cBhvr>
                                    </p:animEffect>
                                  </p:childTnLst>
                                </p:cTn>
                              </p:par>
                            </p:childTnLst>
                          </p:cTn>
                        </p:par>
                        <p:par>
                          <p:cTn id="32" fill="hold" nodeType="afterGroup">
                            <p:stCondLst>
                              <p:cond delay="2000"/>
                            </p:stCondLst>
                            <p:childTnLst>
                              <p:par>
                                <p:cTn id="33" presetID="6" presetClass="entr" presetSubtype="16" fill="hold" nodeType="afterEffect">
                                  <p:stCondLst>
                                    <p:cond delay="0"/>
                                  </p:stCondLst>
                                  <p:childTnLst>
                                    <p:set>
                                      <p:cBhvr additive="repl">
                                        <p:cTn id="34" dur="1" fill="hold">
                                          <p:stCondLst>
                                            <p:cond delay="0"/>
                                          </p:stCondLst>
                                        </p:cTn>
                                        <p:tgtEl>
                                          <p:spTgt spid="16390"/>
                                        </p:tgtEl>
                                        <p:attrNameLst>
                                          <p:attrName>style.visibility</p:attrName>
                                        </p:attrNameLst>
                                      </p:cBhvr>
                                      <p:to>
                                        <p:strVal val="visible"/>
                                      </p:to>
                                    </p:set>
                                    <p:animEffect transition="in" filter="circle(in)">
                                      <p:cBhvr additive="repl">
                                        <p:cTn id="35" dur="2000"/>
                                        <p:tgtEl>
                                          <p:spTgt spid="16390"/>
                                        </p:tgtEl>
                                      </p:cBhvr>
                                    </p:animEffect>
                                  </p:childTnLst>
                                </p:cTn>
                              </p:par>
                            </p:childTnLst>
                          </p:cTn>
                        </p:par>
                        <p:par>
                          <p:cTn id="36" fill="hold" nodeType="afterGroup">
                            <p:stCondLst>
                              <p:cond delay="4000"/>
                            </p:stCondLst>
                            <p:childTnLst>
                              <p:par>
                                <p:cTn id="37" presetID="22" presetClass="entr" presetSubtype="8" fill="hold" nodeType="afterEffect">
                                  <p:stCondLst>
                                    <p:cond delay="0"/>
                                  </p:stCondLst>
                                  <p:childTnLst>
                                    <p:set>
                                      <p:cBhvr additive="repl">
                                        <p:cTn id="38" dur="1" fill="hold">
                                          <p:stCondLst>
                                            <p:cond delay="0"/>
                                          </p:stCondLst>
                                        </p:cTn>
                                        <p:tgtEl>
                                          <p:spTgt spid="7"/>
                                        </p:tgtEl>
                                        <p:attrNameLst>
                                          <p:attrName>style.visibility</p:attrName>
                                        </p:attrNameLst>
                                      </p:cBhvr>
                                      <p:to>
                                        <p:strVal val="visible"/>
                                      </p:to>
                                    </p:set>
                                    <p:animEffect transition="in" filter="wipe(left)">
                                      <p:cBhvr additive="repl">
                                        <p:cTn id="39" dur="500"/>
                                        <p:tgtEl>
                                          <p:spTgt spid="7"/>
                                        </p:tgtEl>
                                      </p:cBhvr>
                                    </p:animEffect>
                                  </p:childTnLst>
                                </p:cTn>
                              </p:par>
                            </p:childTnLst>
                          </p:cTn>
                        </p:par>
                        <p:par>
                          <p:cTn id="40" fill="hold" nodeType="afterGroup">
                            <p:stCondLst>
                              <p:cond delay="4500"/>
                            </p:stCondLst>
                            <p:childTnLst>
                              <p:par>
                                <p:cTn id="41" presetID="22" presetClass="entr" presetSubtype="8" fill="hold" nodeType="afterEffect">
                                  <p:stCondLst>
                                    <p:cond delay="0"/>
                                  </p:stCondLst>
                                  <p:childTnLst>
                                    <p:set>
                                      <p:cBhvr additive="repl">
                                        <p:cTn id="42" dur="1" fill="hold">
                                          <p:stCondLst>
                                            <p:cond delay="0"/>
                                          </p:stCondLst>
                                        </p:cTn>
                                        <p:tgtEl>
                                          <p:spTgt spid="16405"/>
                                        </p:tgtEl>
                                        <p:attrNameLst>
                                          <p:attrName>style.visibility</p:attrName>
                                        </p:attrNameLst>
                                      </p:cBhvr>
                                      <p:to>
                                        <p:strVal val="visible"/>
                                      </p:to>
                                    </p:set>
                                    <p:animEffect transition="in" filter="wipe(left)">
                                      <p:cBhvr additive="repl">
                                        <p:cTn id="43" dur="500"/>
                                        <p:tgtEl>
                                          <p:spTgt spid="16405"/>
                                        </p:tgtEl>
                                      </p:cBhvr>
                                    </p:animEffect>
                                  </p:childTnLst>
                                </p:cTn>
                              </p:par>
                            </p:childTnLst>
                          </p:cTn>
                        </p:par>
                        <p:par>
                          <p:cTn id="44" fill="hold" nodeType="afterGroup">
                            <p:stCondLst>
                              <p:cond delay="5000"/>
                            </p:stCondLst>
                            <p:childTnLst>
                              <p:par>
                                <p:cTn id="45" presetID="22" presetClass="entr" presetSubtype="8" fill="hold" nodeType="afterEffect">
                                  <p:stCondLst>
                                    <p:cond delay="0"/>
                                  </p:stCondLst>
                                  <p:childTnLst>
                                    <p:set>
                                      <p:cBhvr additive="repl">
                                        <p:cTn id="46" dur="1" fill="hold">
                                          <p:stCondLst>
                                            <p:cond delay="0"/>
                                          </p:stCondLst>
                                        </p:cTn>
                                        <p:tgtEl>
                                          <p:spTgt spid="16406"/>
                                        </p:tgtEl>
                                        <p:attrNameLst>
                                          <p:attrName>style.visibility</p:attrName>
                                        </p:attrNameLst>
                                      </p:cBhvr>
                                      <p:to>
                                        <p:strVal val="visible"/>
                                      </p:to>
                                    </p:set>
                                    <p:animEffect transition="in" filter="wipe(left)">
                                      <p:cBhvr additive="repl">
                                        <p:cTn id="47" dur="500"/>
                                        <p:tgtEl>
                                          <p:spTgt spid="16406"/>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51" presetClass="entr" fill="hold" nodeType="clickEffect">
                                  <p:stCondLst>
                                    <p:cond delay="0"/>
                                  </p:stCondLst>
                                  <p:childTnLst>
                                    <p:set>
                                      <p:cBhvr additive="repl">
                                        <p:cTn id="51" dur="1" fill="hold">
                                          <p:stCondLst>
                                            <p:cond delay="0"/>
                                          </p:stCondLst>
                                        </p:cTn>
                                        <p:tgtEl>
                                          <p:spTgt spid="2"/>
                                        </p:tgtEl>
                                        <p:attrNameLst>
                                          <p:attrName>style.visibility</p:attrName>
                                        </p:attrNameLst>
                                      </p:cBhvr>
                                      <p:to>
                                        <p:strVal val="visible"/>
                                      </p:to>
                                    </p:set>
                                    <p:animEffect transition="in" filter="fade">
                                      <p:cBhvr additive="repl">
                                        <p:cTn id="52" dur="770" decel="100000"/>
                                        <p:tgtEl>
                                          <p:spTgt spid="2"/>
                                        </p:tgtEl>
                                      </p:cBhvr>
                                    </p:animEffect>
                                    <p:animScale>
                                      <p:cBhvr additive="repl">
                                        <p:cTn id="53" dur="770" decel="100000" fill="hold"/>
                                        <p:tgtEl>
                                          <p:spTgt spid="2"/>
                                        </p:tgtEl>
                                      </p:cBhvr>
                                      <p:from x="10000" y="10000"/>
                                      <p:to x="200000" y="450000"/>
                                    </p:animScale>
                                    <p:animScale>
                                      <p:cBhvr additive="repl">
                                        <p:cTn id="54" dur="1230" accel="100000" fill="hold">
                                          <p:stCondLst>
                                            <p:cond delay="0"/>
                                          </p:stCondLst>
                                        </p:cTn>
                                        <p:tgtEl>
                                          <p:spTgt spid="2"/>
                                        </p:tgtEl>
                                      </p:cBhvr>
                                      <p:from x="200000" y="450000"/>
                                      <p:to x="100000" y="100000"/>
                                    </p:animScale>
                                    <p:set>
                                      <p:cBhvr additive="repl">
                                        <p:cTn id="55" dur="770" fill="hold"/>
                                        <p:tgtEl>
                                          <p:spTgt spid="2"/>
                                        </p:tgtEl>
                                        <p:attrNameLst>
                                          <p:attrName>ppt_x</p:attrName>
                                        </p:attrNameLst>
                                      </p:cBhvr>
                                      <p:to>
                                        <p:strVal val="(0.5)"/>
                                      </p:to>
                                    </p:set>
                                    <p:anim from="(0.5)" to="(#ppt_x)" calcmode="lin" valueType="num">
                                      <p:cBhvr additive="repl">
                                        <p:cTn id="56" dur="1230" accel="100000" fill="hold">
                                          <p:stCondLst>
                                            <p:cond delay="770"/>
                                          </p:stCondLst>
                                        </p:cTn>
                                        <p:tgtEl>
                                          <p:spTgt spid="2"/>
                                        </p:tgtEl>
                                        <p:attrNameLst>
                                          <p:attrName>ppt_x</p:attrName>
                                        </p:attrNameLst>
                                      </p:cBhvr>
                                    </p:anim>
                                    <p:set>
                                      <p:cBhvr additive="repl">
                                        <p:cTn id="57" dur="770" fill="hold"/>
                                        <p:tgtEl>
                                          <p:spTgt spid="2"/>
                                        </p:tgtEl>
                                        <p:attrNameLst>
                                          <p:attrName>ppt_y</p:attrName>
                                        </p:attrNameLst>
                                      </p:cBhvr>
                                      <p:to>
                                        <p:strVal val="(#ppt_y+0.4)"/>
                                      </p:to>
                                    </p:set>
                                    <p:anim from="(#ppt_y+0.4)" to="(#ppt_y)" calcmode="lin" valueType="num">
                                      <p:cBhvr additive="repl">
                                        <p:cTn id="58" dur="1230" accel="100000" fill="hold">
                                          <p:stCondLst>
                                            <p:cond delay="770"/>
                                          </p:stCondLst>
                                        </p:cTn>
                                        <p:tgtEl>
                                          <p:spTgt spid="2"/>
                                        </p:tgtEl>
                                        <p:attrNameLst>
                                          <p:attrName>ppt_y</p:attrName>
                                        </p:attrNameLst>
                                      </p:cBhvr>
                                    </p:anim>
                                  </p:childTnLst>
                                </p:cTn>
                              </p:par>
                            </p:childTnLst>
                          </p:cTn>
                        </p:par>
                        <p:par>
                          <p:cTn id="59" fill="hold" nodeType="afterGroup">
                            <p:stCondLst>
                              <p:cond delay="2000"/>
                            </p:stCondLst>
                            <p:childTnLst>
                              <p:par>
                                <p:cTn id="60" presetID="22" presetClass="entr" presetSubtype="8" fill="hold" nodeType="afterEffect">
                                  <p:stCondLst>
                                    <p:cond delay="0"/>
                                  </p:stCondLst>
                                  <p:childTnLst>
                                    <p:set>
                                      <p:cBhvr additive="repl">
                                        <p:cTn id="61" dur="1" fill="hold">
                                          <p:stCondLst>
                                            <p:cond delay="0"/>
                                          </p:stCondLst>
                                        </p:cTn>
                                        <p:tgtEl>
                                          <p:spTgt spid="8"/>
                                        </p:tgtEl>
                                        <p:attrNameLst>
                                          <p:attrName>style.visibility</p:attrName>
                                        </p:attrNameLst>
                                      </p:cBhvr>
                                      <p:to>
                                        <p:strVal val="visible"/>
                                      </p:to>
                                    </p:set>
                                    <p:animEffect transition="in" filter="wipe(left)">
                                      <p:cBhvr additive="repl">
                                        <p:cTn id="62" dur="500"/>
                                        <p:tgtEl>
                                          <p:spTgt spid="8"/>
                                        </p:tgtEl>
                                      </p:cBhvr>
                                    </p:animEffect>
                                  </p:childTnLst>
                                </p:cTn>
                              </p:par>
                            </p:childTnLst>
                          </p:cTn>
                        </p:par>
                        <p:par>
                          <p:cTn id="63" fill="hold" nodeType="afterGroup">
                            <p:stCondLst>
                              <p:cond delay="2500"/>
                            </p:stCondLst>
                            <p:childTnLst>
                              <p:par>
                                <p:cTn id="64" presetID="22" presetClass="entr" presetSubtype="8" fill="hold" nodeType="afterEffect">
                                  <p:stCondLst>
                                    <p:cond delay="0"/>
                                  </p:stCondLst>
                                  <p:childTnLst>
                                    <p:set>
                                      <p:cBhvr additive="repl">
                                        <p:cTn id="65" dur="1" fill="hold">
                                          <p:stCondLst>
                                            <p:cond delay="0"/>
                                          </p:stCondLst>
                                        </p:cTn>
                                        <p:tgtEl>
                                          <p:spTgt spid="16410"/>
                                        </p:tgtEl>
                                        <p:attrNameLst>
                                          <p:attrName>style.visibility</p:attrName>
                                        </p:attrNameLst>
                                      </p:cBhvr>
                                      <p:to>
                                        <p:strVal val="visible"/>
                                      </p:to>
                                    </p:set>
                                    <p:animEffect transition="in" filter="wipe(left)">
                                      <p:cBhvr additive="repl">
                                        <p:cTn id="66" dur="500"/>
                                        <p:tgtEl>
                                          <p:spTgt spid="16410"/>
                                        </p:tgtEl>
                                      </p:cBhvr>
                                    </p:animEffect>
                                  </p:childTnLst>
                                </p:cTn>
                              </p:par>
                            </p:childTnLst>
                          </p:cTn>
                        </p:par>
                        <p:par>
                          <p:cTn id="67" fill="hold" nodeType="afterGroup">
                            <p:stCondLst>
                              <p:cond delay="3000"/>
                            </p:stCondLst>
                            <p:childTnLst>
                              <p:par>
                                <p:cTn id="68" presetID="22" presetClass="entr" presetSubtype="8" fill="hold" nodeType="afterEffect">
                                  <p:stCondLst>
                                    <p:cond delay="0"/>
                                  </p:stCondLst>
                                  <p:childTnLst>
                                    <p:set>
                                      <p:cBhvr additive="repl">
                                        <p:cTn id="69" dur="1" fill="hold">
                                          <p:stCondLst>
                                            <p:cond delay="0"/>
                                          </p:stCondLst>
                                        </p:cTn>
                                        <p:tgtEl>
                                          <p:spTgt spid="16411"/>
                                        </p:tgtEl>
                                        <p:attrNameLst>
                                          <p:attrName>style.visibility</p:attrName>
                                        </p:attrNameLst>
                                      </p:cBhvr>
                                      <p:to>
                                        <p:strVal val="visible"/>
                                      </p:to>
                                    </p:set>
                                    <p:animEffect transition="in" filter="wipe(left)">
                                      <p:cBhvr additive="repl">
                                        <p:cTn id="70" dur="500"/>
                                        <p:tgtEl>
                                          <p:spTgt spid="16411"/>
                                        </p:tgtEl>
                                      </p:cBhvr>
                                    </p:animEffect>
                                  </p:childTnLst>
                                </p:cTn>
                              </p:par>
                            </p:childTnLst>
                          </p:cTn>
                        </p:par>
                      </p:childTnLst>
                    </p:cTn>
                  </p:par>
                  <p:par>
                    <p:cTn id="71" fill="hold" nodeType="clickPar">
                      <p:stCondLst>
                        <p:cond delay="indefinite"/>
                      </p:stCondLst>
                      <p:childTnLst>
                        <p:par>
                          <p:cTn id="72" fill="hold" nodeType="withGroup">
                            <p:stCondLst>
                              <p:cond delay="0"/>
                            </p:stCondLst>
                            <p:childTnLst>
                              <p:par>
                                <p:cTn id="73" presetID="22" presetClass="entr" presetSubtype="8" fill="hold" nodeType="clickEffect">
                                  <p:stCondLst>
                                    <p:cond delay="0"/>
                                  </p:stCondLst>
                                  <p:childTnLst>
                                    <p:set>
                                      <p:cBhvr additive="repl">
                                        <p:cTn id="74" dur="1" fill="hold">
                                          <p:stCondLst>
                                            <p:cond delay="0"/>
                                          </p:stCondLst>
                                        </p:cTn>
                                        <p:tgtEl>
                                          <p:spTgt spid="12"/>
                                        </p:tgtEl>
                                        <p:attrNameLst>
                                          <p:attrName>style.visibility</p:attrName>
                                        </p:attrNameLst>
                                      </p:cBhvr>
                                      <p:to>
                                        <p:strVal val="visible"/>
                                      </p:to>
                                    </p:set>
                                    <p:animEffect transition="in" filter="wipe(left)">
                                      <p:cBhvr additive="repl">
                                        <p:cTn id="75" dur="500"/>
                                        <p:tgtEl>
                                          <p:spTgt spid="12"/>
                                        </p:tgtEl>
                                      </p:cBhvr>
                                    </p:animEffect>
                                  </p:childTnLst>
                                </p:cTn>
                              </p:par>
                            </p:childTnLst>
                          </p:cTn>
                        </p:par>
                        <p:par>
                          <p:cTn id="76" fill="hold" nodeType="afterGroup">
                            <p:stCondLst>
                              <p:cond delay="500"/>
                            </p:stCondLst>
                            <p:childTnLst>
                              <p:par>
                                <p:cTn id="77" presetID="22" presetClass="entr" presetSubtype="8" fill="hold" nodeType="afterEffect">
                                  <p:stCondLst>
                                    <p:cond delay="0"/>
                                  </p:stCondLst>
                                  <p:childTnLst>
                                    <p:set>
                                      <p:cBhvr additive="repl">
                                        <p:cTn id="78" dur="1" fill="hold">
                                          <p:stCondLst>
                                            <p:cond delay="0"/>
                                          </p:stCondLst>
                                        </p:cTn>
                                        <p:tgtEl>
                                          <p:spTgt spid="13"/>
                                        </p:tgtEl>
                                        <p:attrNameLst>
                                          <p:attrName>style.visibility</p:attrName>
                                        </p:attrNameLst>
                                      </p:cBhvr>
                                      <p:to>
                                        <p:strVal val="visible"/>
                                      </p:to>
                                    </p:set>
                                    <p:animEffect transition="in" filter="wipe(left)">
                                      <p:cBhvr additive="repl">
                                        <p:cTn id="79" dur="500"/>
                                        <p:tgtEl>
                                          <p:spTgt spid="13"/>
                                        </p:tgtEl>
                                      </p:cBhvr>
                                    </p:animEffect>
                                  </p:childTnLst>
                                </p:cTn>
                              </p:par>
                            </p:childTnLst>
                          </p:cTn>
                        </p:par>
                        <p:par>
                          <p:cTn id="80" fill="hold" nodeType="afterGroup">
                            <p:stCondLst>
                              <p:cond delay="1000"/>
                            </p:stCondLst>
                            <p:childTnLst>
                              <p:par>
                                <p:cTn id="81" presetID="22" presetClass="entr" presetSubtype="8" fill="hold" nodeType="afterEffect">
                                  <p:stCondLst>
                                    <p:cond delay="0"/>
                                  </p:stCondLst>
                                  <p:childTnLst>
                                    <p:set>
                                      <p:cBhvr additive="repl">
                                        <p:cTn id="82" dur="1" fill="hold">
                                          <p:stCondLst>
                                            <p:cond delay="0"/>
                                          </p:stCondLst>
                                        </p:cTn>
                                        <p:tgtEl>
                                          <p:spTgt spid="14"/>
                                        </p:tgtEl>
                                        <p:attrNameLst>
                                          <p:attrName>style.visibility</p:attrName>
                                        </p:attrNameLst>
                                      </p:cBhvr>
                                      <p:to>
                                        <p:strVal val="visible"/>
                                      </p:to>
                                    </p:set>
                                    <p:animEffect transition="in" filter="wipe(left)">
                                      <p:cBhvr additive="repl">
                                        <p:cTn id="83" dur="500"/>
                                        <p:tgtEl>
                                          <p:spTgt spid="14"/>
                                        </p:tgtEl>
                                      </p:cBhvr>
                                    </p:animEffect>
                                  </p:childTnLst>
                                </p:cTn>
                              </p:par>
                            </p:childTnLst>
                          </p:cTn>
                        </p:par>
                        <p:par>
                          <p:cTn id="84" fill="hold" nodeType="afterGroup">
                            <p:stCondLst>
                              <p:cond delay="1500"/>
                            </p:stCondLst>
                            <p:childTnLst>
                              <p:par>
                                <p:cTn id="85" presetID="22" presetClass="entr" presetSubtype="8" fill="hold" nodeType="afterEffect">
                                  <p:stCondLst>
                                    <p:cond delay="0"/>
                                  </p:stCondLst>
                                  <p:childTnLst>
                                    <p:set>
                                      <p:cBhvr additive="repl">
                                        <p:cTn id="86" dur="1" fill="hold">
                                          <p:stCondLst>
                                            <p:cond delay="0"/>
                                          </p:stCondLst>
                                        </p:cTn>
                                        <p:tgtEl>
                                          <p:spTgt spid="9"/>
                                        </p:tgtEl>
                                        <p:attrNameLst>
                                          <p:attrName>style.visibility</p:attrName>
                                        </p:attrNameLst>
                                      </p:cBhvr>
                                      <p:to>
                                        <p:strVal val="visible"/>
                                      </p:to>
                                    </p:set>
                                    <p:animEffect transition="in" filter="wipe(left)">
                                      <p:cBhvr additive="repl">
                                        <p:cTn id="87" dur="500"/>
                                        <p:tgtEl>
                                          <p:spTgt spid="9"/>
                                        </p:tgtEl>
                                      </p:cBhvr>
                                    </p:animEffect>
                                  </p:childTnLst>
                                </p:cTn>
                              </p:par>
                            </p:childTnLst>
                          </p:cTn>
                        </p:par>
                        <p:par>
                          <p:cTn id="88" fill="hold" nodeType="afterGroup">
                            <p:stCondLst>
                              <p:cond delay="2000"/>
                            </p:stCondLst>
                            <p:childTnLst>
                              <p:par>
                                <p:cTn id="89" presetID="22" presetClass="entr" presetSubtype="8" fill="hold" nodeType="afterEffect">
                                  <p:stCondLst>
                                    <p:cond delay="0"/>
                                  </p:stCondLst>
                                  <p:childTnLst>
                                    <p:set>
                                      <p:cBhvr additive="repl">
                                        <p:cTn id="90" dur="1" fill="hold">
                                          <p:stCondLst>
                                            <p:cond delay="0"/>
                                          </p:stCondLst>
                                        </p:cTn>
                                        <p:tgtEl>
                                          <p:spTgt spid="16415"/>
                                        </p:tgtEl>
                                        <p:attrNameLst>
                                          <p:attrName>style.visibility</p:attrName>
                                        </p:attrNameLst>
                                      </p:cBhvr>
                                      <p:to>
                                        <p:strVal val="visible"/>
                                      </p:to>
                                    </p:set>
                                    <p:animEffect transition="in" filter="wipe(left)">
                                      <p:cBhvr additive="repl">
                                        <p:cTn id="91" dur="500"/>
                                        <p:tgtEl>
                                          <p:spTgt spid="16415"/>
                                        </p:tgtEl>
                                      </p:cBhvr>
                                    </p:animEffect>
                                  </p:childTnLst>
                                </p:cTn>
                              </p:par>
                            </p:childTnLst>
                          </p:cTn>
                        </p:par>
                        <p:par>
                          <p:cTn id="92" fill="hold" nodeType="afterGroup">
                            <p:stCondLst>
                              <p:cond delay="2500"/>
                            </p:stCondLst>
                            <p:childTnLst>
                              <p:par>
                                <p:cTn id="93" presetID="22" presetClass="entr" presetSubtype="8" fill="hold" nodeType="afterEffect">
                                  <p:stCondLst>
                                    <p:cond delay="0"/>
                                  </p:stCondLst>
                                  <p:childTnLst>
                                    <p:set>
                                      <p:cBhvr additive="repl">
                                        <p:cTn id="94" dur="1" fill="hold">
                                          <p:stCondLst>
                                            <p:cond delay="0"/>
                                          </p:stCondLst>
                                        </p:cTn>
                                        <p:tgtEl>
                                          <p:spTgt spid="16416"/>
                                        </p:tgtEl>
                                        <p:attrNameLst>
                                          <p:attrName>style.visibility</p:attrName>
                                        </p:attrNameLst>
                                      </p:cBhvr>
                                      <p:to>
                                        <p:strVal val="visible"/>
                                      </p:to>
                                    </p:set>
                                    <p:animEffect transition="in" filter="wipe(left)">
                                      <p:cBhvr additive="repl">
                                        <p:cTn id="95" dur="500"/>
                                        <p:tgtEl>
                                          <p:spTgt spid="16416"/>
                                        </p:tgtEl>
                                      </p:cBhvr>
                                    </p:animEffect>
                                  </p:childTnLst>
                                </p:cTn>
                              </p:par>
                            </p:childTnLst>
                          </p:cTn>
                        </p:par>
                      </p:childTnLst>
                    </p:cTn>
                  </p:par>
                  <p:par>
                    <p:cTn id="96" fill="hold" nodeType="clickPar">
                      <p:stCondLst>
                        <p:cond delay="indefinite"/>
                      </p:stCondLst>
                      <p:childTnLst>
                        <p:par>
                          <p:cTn id="97" fill="hold" nodeType="withGroup">
                            <p:stCondLst>
                              <p:cond delay="0"/>
                            </p:stCondLst>
                            <p:childTnLst>
                              <p:par>
                                <p:cTn id="98" presetID="51" presetClass="entr" fill="hold" nodeType="clickEffect">
                                  <p:stCondLst>
                                    <p:cond delay="0"/>
                                  </p:stCondLst>
                                  <p:childTnLst>
                                    <p:set>
                                      <p:cBhvr additive="repl">
                                        <p:cTn id="99" dur="1" fill="hold">
                                          <p:stCondLst>
                                            <p:cond delay="0"/>
                                          </p:stCondLst>
                                        </p:cTn>
                                        <p:tgtEl>
                                          <p:spTgt spid="16429"/>
                                        </p:tgtEl>
                                        <p:attrNameLst>
                                          <p:attrName>style.visibility</p:attrName>
                                        </p:attrNameLst>
                                      </p:cBhvr>
                                      <p:to>
                                        <p:strVal val="visible"/>
                                      </p:to>
                                    </p:set>
                                    <p:animEffect transition="in" filter="fade">
                                      <p:cBhvr additive="repl">
                                        <p:cTn id="100" dur="770" decel="100000"/>
                                        <p:tgtEl>
                                          <p:spTgt spid="16429"/>
                                        </p:tgtEl>
                                      </p:cBhvr>
                                    </p:animEffect>
                                    <p:animScale>
                                      <p:cBhvr additive="repl">
                                        <p:cTn id="101" dur="770" decel="100000" fill="hold"/>
                                        <p:tgtEl>
                                          <p:spTgt spid="16429"/>
                                        </p:tgtEl>
                                      </p:cBhvr>
                                      <p:from x="10000" y="10000"/>
                                      <p:to x="200000" y="450000"/>
                                    </p:animScale>
                                    <p:animScale>
                                      <p:cBhvr additive="repl">
                                        <p:cTn id="102" dur="1230" accel="100000" fill="hold">
                                          <p:stCondLst>
                                            <p:cond delay="0"/>
                                          </p:stCondLst>
                                        </p:cTn>
                                        <p:tgtEl>
                                          <p:spTgt spid="16429"/>
                                        </p:tgtEl>
                                      </p:cBhvr>
                                      <p:from x="200000" y="450000"/>
                                      <p:to x="100000" y="100000"/>
                                    </p:animScale>
                                    <p:set>
                                      <p:cBhvr additive="repl">
                                        <p:cTn id="103" dur="770" fill="hold"/>
                                        <p:tgtEl>
                                          <p:spTgt spid="16429"/>
                                        </p:tgtEl>
                                        <p:attrNameLst>
                                          <p:attrName>ppt_x</p:attrName>
                                        </p:attrNameLst>
                                      </p:cBhvr>
                                      <p:to>
                                        <p:strVal val="(0.5)"/>
                                      </p:to>
                                    </p:set>
                                    <p:anim from="(0.5)" to="(#ppt_x)" calcmode="lin" valueType="num">
                                      <p:cBhvr additive="repl">
                                        <p:cTn id="104" dur="1230" accel="100000" fill="hold">
                                          <p:stCondLst>
                                            <p:cond delay="770"/>
                                          </p:stCondLst>
                                        </p:cTn>
                                        <p:tgtEl>
                                          <p:spTgt spid="16429"/>
                                        </p:tgtEl>
                                        <p:attrNameLst>
                                          <p:attrName>ppt_x</p:attrName>
                                        </p:attrNameLst>
                                      </p:cBhvr>
                                    </p:anim>
                                    <p:set>
                                      <p:cBhvr additive="repl">
                                        <p:cTn id="105" dur="770" fill="hold"/>
                                        <p:tgtEl>
                                          <p:spTgt spid="16429"/>
                                        </p:tgtEl>
                                        <p:attrNameLst>
                                          <p:attrName>ppt_y</p:attrName>
                                        </p:attrNameLst>
                                      </p:cBhvr>
                                      <p:to>
                                        <p:strVal val="(#ppt_y+0.4)"/>
                                      </p:to>
                                    </p:set>
                                    <p:anim from="(#ppt_y+0.4)" to="(#ppt_y)" calcmode="lin" valueType="num">
                                      <p:cBhvr additive="repl">
                                        <p:cTn id="106" dur="1230" accel="100000" fill="hold">
                                          <p:stCondLst>
                                            <p:cond delay="770"/>
                                          </p:stCondLst>
                                        </p:cTn>
                                        <p:tgtEl>
                                          <p:spTgt spid="16429"/>
                                        </p:tgtEl>
                                        <p:attrNameLst>
                                          <p:attrName>ppt_y</p:attrName>
                                        </p:attrNameLst>
                                      </p:cBhvr>
                                    </p:anim>
                                  </p:childTnLst>
                                </p:cTn>
                              </p:par>
                            </p:childTnLst>
                          </p:cTn>
                        </p:par>
                        <p:par>
                          <p:cTn id="107" fill="hold" nodeType="afterGroup">
                            <p:stCondLst>
                              <p:cond delay="2000"/>
                            </p:stCondLst>
                            <p:childTnLst>
                              <p:par>
                                <p:cTn id="108" presetID="22" presetClass="entr" presetSubtype="8" fill="hold" nodeType="afterEffect">
                                  <p:stCondLst>
                                    <p:cond delay="0"/>
                                  </p:stCondLst>
                                  <p:childTnLst>
                                    <p:set>
                                      <p:cBhvr additive="repl">
                                        <p:cTn id="109" dur="1" fill="hold">
                                          <p:stCondLst>
                                            <p:cond delay="0"/>
                                          </p:stCondLst>
                                        </p:cTn>
                                        <p:tgtEl>
                                          <p:spTgt spid="10"/>
                                        </p:tgtEl>
                                        <p:attrNameLst>
                                          <p:attrName>style.visibility</p:attrName>
                                        </p:attrNameLst>
                                      </p:cBhvr>
                                      <p:to>
                                        <p:strVal val="visible"/>
                                      </p:to>
                                    </p:set>
                                    <p:animEffect transition="in" filter="wipe(left)">
                                      <p:cBhvr additive="repl">
                                        <p:cTn id="110" dur="500"/>
                                        <p:tgtEl>
                                          <p:spTgt spid="10"/>
                                        </p:tgtEl>
                                      </p:cBhvr>
                                    </p:animEffect>
                                  </p:childTnLst>
                                </p:cTn>
                              </p:par>
                            </p:childTnLst>
                          </p:cTn>
                        </p:par>
                        <p:par>
                          <p:cTn id="111" fill="hold" nodeType="afterGroup">
                            <p:stCondLst>
                              <p:cond delay="2500"/>
                            </p:stCondLst>
                            <p:childTnLst>
                              <p:par>
                                <p:cTn id="112" presetID="22" presetClass="entr" presetSubtype="8" fill="hold" nodeType="afterEffect">
                                  <p:stCondLst>
                                    <p:cond delay="0"/>
                                  </p:stCondLst>
                                  <p:childTnLst>
                                    <p:set>
                                      <p:cBhvr additive="repl">
                                        <p:cTn id="113" dur="1" fill="hold">
                                          <p:stCondLst>
                                            <p:cond delay="0"/>
                                          </p:stCondLst>
                                        </p:cTn>
                                        <p:tgtEl>
                                          <p:spTgt spid="16420"/>
                                        </p:tgtEl>
                                        <p:attrNameLst>
                                          <p:attrName>style.visibility</p:attrName>
                                        </p:attrNameLst>
                                      </p:cBhvr>
                                      <p:to>
                                        <p:strVal val="visible"/>
                                      </p:to>
                                    </p:set>
                                    <p:animEffect transition="in" filter="wipe(left)">
                                      <p:cBhvr additive="repl">
                                        <p:cTn id="114" dur="500"/>
                                        <p:tgtEl>
                                          <p:spTgt spid="16420"/>
                                        </p:tgtEl>
                                      </p:cBhvr>
                                    </p:animEffect>
                                  </p:childTnLst>
                                </p:cTn>
                              </p:par>
                            </p:childTnLst>
                          </p:cTn>
                        </p:par>
                        <p:par>
                          <p:cTn id="115" fill="hold" nodeType="afterGroup">
                            <p:stCondLst>
                              <p:cond delay="3000"/>
                            </p:stCondLst>
                            <p:childTnLst>
                              <p:par>
                                <p:cTn id="116" presetID="22" presetClass="entr" presetSubtype="8" fill="hold" nodeType="afterEffect">
                                  <p:stCondLst>
                                    <p:cond delay="0"/>
                                  </p:stCondLst>
                                  <p:childTnLst>
                                    <p:set>
                                      <p:cBhvr additive="repl">
                                        <p:cTn id="117" dur="1" fill="hold">
                                          <p:stCondLst>
                                            <p:cond delay="0"/>
                                          </p:stCondLst>
                                        </p:cTn>
                                        <p:tgtEl>
                                          <p:spTgt spid="16421"/>
                                        </p:tgtEl>
                                        <p:attrNameLst>
                                          <p:attrName>style.visibility</p:attrName>
                                        </p:attrNameLst>
                                      </p:cBhvr>
                                      <p:to>
                                        <p:strVal val="visible"/>
                                      </p:to>
                                    </p:set>
                                    <p:animEffect transition="in" filter="wipe(left)">
                                      <p:cBhvr additive="repl">
                                        <p:cTn id="118" dur="500"/>
                                        <p:tgtEl>
                                          <p:spTgt spid="16421"/>
                                        </p:tgtEl>
                                      </p:cBhvr>
                                    </p:animEffect>
                                  </p:childTnLst>
                                </p:cTn>
                              </p:par>
                            </p:childTnLst>
                          </p:cTn>
                        </p:par>
                      </p:childTnLst>
                    </p:cTn>
                  </p:par>
                  <p:par>
                    <p:cTn id="119" fill="hold" nodeType="clickPar">
                      <p:stCondLst>
                        <p:cond delay="indefinite"/>
                      </p:stCondLst>
                      <p:childTnLst>
                        <p:par>
                          <p:cTn id="120" fill="hold" nodeType="withGroup">
                            <p:stCondLst>
                              <p:cond delay="0"/>
                            </p:stCondLst>
                            <p:childTnLst>
                              <p:par>
                                <p:cTn id="121" presetID="22" presetClass="entr" presetSubtype="8" fill="hold" nodeType="clickEffect">
                                  <p:stCondLst>
                                    <p:cond delay="0"/>
                                  </p:stCondLst>
                                  <p:childTnLst>
                                    <p:set>
                                      <p:cBhvr additive="repl">
                                        <p:cTn id="122" dur="1" fill="hold">
                                          <p:stCondLst>
                                            <p:cond delay="0"/>
                                          </p:stCondLst>
                                        </p:cTn>
                                        <p:tgtEl>
                                          <p:spTgt spid="3"/>
                                        </p:tgtEl>
                                        <p:attrNameLst>
                                          <p:attrName>style.visibility</p:attrName>
                                        </p:attrNameLst>
                                      </p:cBhvr>
                                      <p:to>
                                        <p:strVal val="visible"/>
                                      </p:to>
                                    </p:set>
                                    <p:animEffect transition="in" filter="wipe(left)">
                                      <p:cBhvr additive="repl">
                                        <p:cTn id="123" dur="500"/>
                                        <p:tgtEl>
                                          <p:spTgt spid="3"/>
                                        </p:tgtEl>
                                      </p:cBhvr>
                                    </p:animEffect>
                                  </p:childTnLst>
                                </p:cTn>
                              </p:par>
                            </p:childTnLst>
                          </p:cTn>
                        </p:par>
                        <p:par>
                          <p:cTn id="124" fill="hold" nodeType="afterGroup">
                            <p:stCondLst>
                              <p:cond delay="500"/>
                            </p:stCondLst>
                            <p:childTnLst>
                              <p:par>
                                <p:cTn id="125" presetID="22" presetClass="entr" presetSubtype="8" fill="hold" nodeType="afterEffect">
                                  <p:stCondLst>
                                    <p:cond delay="0"/>
                                  </p:stCondLst>
                                  <p:childTnLst>
                                    <p:set>
                                      <p:cBhvr additive="repl">
                                        <p:cTn id="126" dur="1" fill="hold">
                                          <p:stCondLst>
                                            <p:cond delay="0"/>
                                          </p:stCondLst>
                                        </p:cTn>
                                        <p:tgtEl>
                                          <p:spTgt spid="11"/>
                                        </p:tgtEl>
                                        <p:attrNameLst>
                                          <p:attrName>style.visibility</p:attrName>
                                        </p:attrNameLst>
                                      </p:cBhvr>
                                      <p:to>
                                        <p:strVal val="visible"/>
                                      </p:to>
                                    </p:set>
                                    <p:animEffect transition="in" filter="wipe(left)">
                                      <p:cBhvr additive="repl">
                                        <p:cTn id="127" dur="500"/>
                                        <p:tgtEl>
                                          <p:spTgt spid="11"/>
                                        </p:tgtEl>
                                      </p:cBhvr>
                                    </p:animEffect>
                                  </p:childTnLst>
                                </p:cTn>
                              </p:par>
                            </p:childTnLst>
                          </p:cTn>
                        </p:par>
                        <p:par>
                          <p:cTn id="128" fill="hold" nodeType="afterGroup">
                            <p:stCondLst>
                              <p:cond delay="1000"/>
                            </p:stCondLst>
                            <p:childTnLst>
                              <p:par>
                                <p:cTn id="129" presetID="22" presetClass="entr" presetSubtype="8" fill="hold" nodeType="afterEffect">
                                  <p:stCondLst>
                                    <p:cond delay="0"/>
                                  </p:stCondLst>
                                  <p:childTnLst>
                                    <p:set>
                                      <p:cBhvr additive="repl">
                                        <p:cTn id="130" dur="1" fill="hold">
                                          <p:stCondLst>
                                            <p:cond delay="0"/>
                                          </p:stCondLst>
                                        </p:cTn>
                                        <p:tgtEl>
                                          <p:spTgt spid="16425"/>
                                        </p:tgtEl>
                                        <p:attrNameLst>
                                          <p:attrName>style.visibility</p:attrName>
                                        </p:attrNameLst>
                                      </p:cBhvr>
                                      <p:to>
                                        <p:strVal val="visible"/>
                                      </p:to>
                                    </p:set>
                                    <p:animEffect transition="in" filter="wipe(left)">
                                      <p:cBhvr additive="repl">
                                        <p:cTn id="131" dur="500"/>
                                        <p:tgtEl>
                                          <p:spTgt spid="16425"/>
                                        </p:tgtEl>
                                      </p:cBhvr>
                                    </p:animEffect>
                                  </p:childTnLst>
                                </p:cTn>
                              </p:par>
                            </p:childTnLst>
                          </p:cTn>
                        </p:par>
                        <p:par>
                          <p:cTn id="132" fill="hold" nodeType="afterGroup">
                            <p:stCondLst>
                              <p:cond delay="1500"/>
                            </p:stCondLst>
                            <p:childTnLst>
                              <p:par>
                                <p:cTn id="133" presetID="22" presetClass="entr" presetSubtype="8" fill="hold" nodeType="afterEffect">
                                  <p:stCondLst>
                                    <p:cond delay="0"/>
                                  </p:stCondLst>
                                  <p:childTnLst>
                                    <p:set>
                                      <p:cBhvr additive="repl">
                                        <p:cTn id="134" dur="1" fill="hold">
                                          <p:stCondLst>
                                            <p:cond delay="0"/>
                                          </p:stCondLst>
                                        </p:cTn>
                                        <p:tgtEl>
                                          <p:spTgt spid="16426"/>
                                        </p:tgtEl>
                                        <p:attrNameLst>
                                          <p:attrName>style.visibility</p:attrName>
                                        </p:attrNameLst>
                                      </p:cBhvr>
                                      <p:to>
                                        <p:strVal val="visible"/>
                                      </p:to>
                                    </p:set>
                                    <p:animEffect transition="in" filter="wipe(left)">
                                      <p:cBhvr additive="repl">
                                        <p:cTn id="135" dur="500"/>
                                        <p:tgtEl>
                                          <p:spTgt spid="16426"/>
                                        </p:tgtEl>
                                      </p:cBhvr>
                                    </p:animEffect>
                                  </p:childTnLst>
                                </p:cTn>
                              </p:par>
                            </p:childTnLst>
                          </p:cTn>
                        </p:par>
                      </p:childTnLst>
                    </p:cTn>
                  </p:par>
                  <p:par>
                    <p:cTn id="136" fill="hold" nodeType="clickPar">
                      <p:stCondLst>
                        <p:cond delay="indefinite"/>
                      </p:stCondLst>
                      <p:childTnLst>
                        <p:par>
                          <p:cTn id="137" fill="hold" nodeType="withGroup">
                            <p:stCondLst>
                              <p:cond delay="0"/>
                            </p:stCondLst>
                            <p:childTnLst>
                              <p:par>
                                <p:cTn id="138" presetID="6" presetClass="entr" presetSubtype="16" fill="hold" nodeType="clickEffect">
                                  <p:stCondLst>
                                    <p:cond delay="0"/>
                                  </p:stCondLst>
                                  <p:childTnLst>
                                    <p:set>
                                      <p:cBhvr additive="repl">
                                        <p:cTn id="139" dur="1" fill="hold">
                                          <p:stCondLst>
                                            <p:cond delay="0"/>
                                          </p:stCondLst>
                                        </p:cTn>
                                        <p:tgtEl>
                                          <p:spTgt spid="16455"/>
                                        </p:tgtEl>
                                        <p:attrNameLst>
                                          <p:attrName>style.visibility</p:attrName>
                                        </p:attrNameLst>
                                      </p:cBhvr>
                                      <p:to>
                                        <p:strVal val="visible"/>
                                      </p:to>
                                    </p:set>
                                    <p:animEffect transition="in" filter="circle(in)">
                                      <p:cBhvr additive="repl">
                                        <p:cTn id="140" dur="2000"/>
                                        <p:tgtEl>
                                          <p:spTgt spid="16455"/>
                                        </p:tgtEl>
                                      </p:cBhvr>
                                    </p:animEffect>
                                  </p:childTnLst>
                                </p:cTn>
                              </p:par>
                              <p:par>
                                <p:cTn id="141" presetID="6" presetClass="entr" presetSubtype="16" fill="hold" nodeType="withEffect">
                                  <p:stCondLst>
                                    <p:cond delay="0"/>
                                  </p:stCondLst>
                                  <p:childTnLst>
                                    <p:set>
                                      <p:cBhvr additive="repl">
                                        <p:cTn id="142" dur="1" fill="hold">
                                          <p:stCondLst>
                                            <p:cond delay="0"/>
                                          </p:stCondLst>
                                        </p:cTn>
                                        <p:tgtEl>
                                          <p:spTgt spid="16456"/>
                                        </p:tgtEl>
                                        <p:attrNameLst>
                                          <p:attrName>style.visibility</p:attrName>
                                        </p:attrNameLst>
                                      </p:cBhvr>
                                      <p:to>
                                        <p:strVal val="visible"/>
                                      </p:to>
                                    </p:set>
                                    <p:animEffect transition="in" filter="circle(in)">
                                      <p:cBhvr additive="repl">
                                        <p:cTn id="143" dur="2000"/>
                                        <p:tgtEl>
                                          <p:spTgt spid="16456"/>
                                        </p:tgtEl>
                                      </p:cBhvr>
                                    </p:animEffect>
                                  </p:childTnLst>
                                </p:cTn>
                              </p:par>
                              <p:par>
                                <p:cTn id="144" presetID="6" presetClass="entr" presetSubtype="16" fill="hold" nodeType="withEffect">
                                  <p:stCondLst>
                                    <p:cond delay="0"/>
                                  </p:stCondLst>
                                  <p:childTnLst>
                                    <p:set>
                                      <p:cBhvr additive="repl">
                                        <p:cTn id="145" dur="1" fill="hold">
                                          <p:stCondLst>
                                            <p:cond delay="0"/>
                                          </p:stCondLst>
                                        </p:cTn>
                                        <p:tgtEl>
                                          <p:spTgt spid="16457"/>
                                        </p:tgtEl>
                                        <p:attrNameLst>
                                          <p:attrName>style.visibility</p:attrName>
                                        </p:attrNameLst>
                                      </p:cBhvr>
                                      <p:to>
                                        <p:strVal val="visible"/>
                                      </p:to>
                                    </p:set>
                                    <p:animEffect transition="in" filter="circle(in)">
                                      <p:cBhvr additive="repl">
                                        <p:cTn id="146" dur="2000"/>
                                        <p:tgtEl>
                                          <p:spTgt spid="16457"/>
                                        </p:tgtEl>
                                      </p:cBhvr>
                                    </p:animEffect>
                                  </p:childTnLst>
                                </p:cTn>
                              </p:par>
                              <p:par>
                                <p:cTn id="147" presetID="6" presetClass="entr" presetSubtype="16" fill="hold" nodeType="withEffect">
                                  <p:stCondLst>
                                    <p:cond delay="0"/>
                                  </p:stCondLst>
                                  <p:childTnLst>
                                    <p:set>
                                      <p:cBhvr additive="repl">
                                        <p:cTn id="148" dur="1" fill="hold">
                                          <p:stCondLst>
                                            <p:cond delay="0"/>
                                          </p:stCondLst>
                                        </p:cTn>
                                        <p:tgtEl>
                                          <p:spTgt spid="16458"/>
                                        </p:tgtEl>
                                        <p:attrNameLst>
                                          <p:attrName>style.visibility</p:attrName>
                                        </p:attrNameLst>
                                      </p:cBhvr>
                                      <p:to>
                                        <p:strVal val="visible"/>
                                      </p:to>
                                    </p:set>
                                    <p:animEffect transition="in" filter="circle(in)">
                                      <p:cBhvr additive="repl">
                                        <p:cTn id="149" dur="2000"/>
                                        <p:tgtEl>
                                          <p:spTgt spid="16458"/>
                                        </p:tgtEl>
                                      </p:cBhvr>
                                    </p:animEffect>
                                  </p:childTnLst>
                                </p:cTn>
                              </p:par>
                              <p:par>
                                <p:cTn id="150" presetID="6" presetClass="entr" presetSubtype="16" fill="hold" nodeType="withEffect">
                                  <p:stCondLst>
                                    <p:cond delay="0"/>
                                  </p:stCondLst>
                                  <p:childTnLst>
                                    <p:set>
                                      <p:cBhvr additive="repl">
                                        <p:cTn id="151" dur="1" fill="hold">
                                          <p:stCondLst>
                                            <p:cond delay="0"/>
                                          </p:stCondLst>
                                        </p:cTn>
                                        <p:tgtEl>
                                          <p:spTgt spid="16459"/>
                                        </p:tgtEl>
                                        <p:attrNameLst>
                                          <p:attrName>style.visibility</p:attrName>
                                        </p:attrNameLst>
                                      </p:cBhvr>
                                      <p:to>
                                        <p:strVal val="visible"/>
                                      </p:to>
                                    </p:set>
                                    <p:animEffect transition="in" filter="circle(in)">
                                      <p:cBhvr additive="repl">
                                        <p:cTn id="152" dur="2000"/>
                                        <p:tgtEl>
                                          <p:spTgt spid="16459"/>
                                        </p:tgtEl>
                                      </p:cBhvr>
                                    </p:animEffect>
                                  </p:childTnLst>
                                </p:cTn>
                              </p:par>
                              <p:par>
                                <p:cTn id="153" presetID="6" presetClass="entr" presetSubtype="16" fill="hold" nodeType="withEffect">
                                  <p:stCondLst>
                                    <p:cond delay="0"/>
                                  </p:stCondLst>
                                  <p:childTnLst>
                                    <p:set>
                                      <p:cBhvr additive="repl">
                                        <p:cTn id="154" dur="1" fill="hold">
                                          <p:stCondLst>
                                            <p:cond delay="0"/>
                                          </p:stCondLst>
                                        </p:cTn>
                                        <p:tgtEl>
                                          <p:spTgt spid="16460"/>
                                        </p:tgtEl>
                                        <p:attrNameLst>
                                          <p:attrName>style.visibility</p:attrName>
                                        </p:attrNameLst>
                                      </p:cBhvr>
                                      <p:to>
                                        <p:strVal val="visible"/>
                                      </p:to>
                                    </p:set>
                                    <p:animEffect transition="in" filter="circle(in)">
                                      <p:cBhvr additive="repl">
                                        <p:cTn id="155" dur="2000"/>
                                        <p:tgtEl>
                                          <p:spTgt spid="16460"/>
                                        </p:tgtEl>
                                      </p:cBhvr>
                                    </p:animEffect>
                                  </p:childTnLst>
                                </p:cTn>
                              </p:par>
                            </p:childTnLst>
                          </p:cTn>
                        </p:par>
                        <p:par>
                          <p:cTn id="156" fill="hold" nodeType="afterGroup">
                            <p:stCondLst>
                              <p:cond delay="2000"/>
                            </p:stCondLst>
                            <p:childTnLst>
                              <p:par>
                                <p:cTn id="157" presetID="6" presetClass="entr" presetSubtype="16" fill="hold" nodeType="afterEffect">
                                  <p:stCondLst>
                                    <p:cond delay="0"/>
                                  </p:stCondLst>
                                  <p:childTnLst>
                                    <p:set>
                                      <p:cBhvr additive="repl">
                                        <p:cTn id="158" dur="1" fill="hold">
                                          <p:stCondLst>
                                            <p:cond delay="0"/>
                                          </p:stCondLst>
                                        </p:cTn>
                                        <p:tgtEl>
                                          <p:spTgt spid="16454"/>
                                        </p:tgtEl>
                                        <p:attrNameLst>
                                          <p:attrName>style.visibility</p:attrName>
                                        </p:attrNameLst>
                                      </p:cBhvr>
                                      <p:to>
                                        <p:strVal val="visible"/>
                                      </p:to>
                                    </p:set>
                                    <p:animEffect transition="in" filter="circle(in)">
                                      <p:cBhvr additive="repl">
                                        <p:cTn id="159" dur="2000"/>
                                        <p:tgtEl>
                                          <p:spTgt spid="16454"/>
                                        </p:tgtEl>
                                      </p:cBhvr>
                                    </p:animEffect>
                                  </p:childTnLst>
                                </p:cTn>
                              </p:par>
                            </p:childTnLst>
                          </p:cTn>
                        </p:par>
                        <p:par>
                          <p:cTn id="160" fill="hold" nodeType="afterGroup">
                            <p:stCondLst>
                              <p:cond delay="4000"/>
                            </p:stCondLst>
                            <p:childTnLst>
                              <p:par>
                                <p:cTn id="161" presetID="22" presetClass="entr" presetSubtype="8" fill="hold" nodeType="afterEffect">
                                  <p:stCondLst>
                                    <p:cond delay="0"/>
                                  </p:stCondLst>
                                  <p:childTnLst>
                                    <p:set>
                                      <p:cBhvr additive="repl">
                                        <p:cTn id="162" dur="1" fill="hold">
                                          <p:stCondLst>
                                            <p:cond delay="0"/>
                                          </p:stCondLst>
                                        </p:cTn>
                                        <p:tgtEl>
                                          <p:spTgt spid="16428"/>
                                        </p:tgtEl>
                                        <p:attrNameLst>
                                          <p:attrName>style.visibility</p:attrName>
                                        </p:attrNameLst>
                                      </p:cBhvr>
                                      <p:to>
                                        <p:strVal val="visible"/>
                                      </p:to>
                                    </p:set>
                                    <p:animEffect transition="in" filter="wipe(left)">
                                      <p:cBhvr additive="repl">
                                        <p:cTn id="163" dur="500"/>
                                        <p:tgtEl>
                                          <p:spTgt spid="164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90" grpId="0" animBg="1"/>
      <p:bldP spid="16429" grpId="0" animBg="1"/>
      <p:bldP spid="16436" grpId="0" animBg="1"/>
      <p:bldP spid="16437" grpId="0" animBg="1"/>
      <p:bldP spid="16438" grpId="0" animBg="1"/>
      <p:bldP spid="16439" grpId="0" animBg="1"/>
      <p:bldP spid="16440" grpId="0" animBg="1"/>
      <p:bldP spid="16441" grpId="0" animBg="1"/>
      <p:bldP spid="16454" grpId="0" animBg="1"/>
      <p:bldP spid="16455" grpId="0" animBg="1"/>
      <p:bldP spid="16456" grpId="0" animBg="1"/>
      <p:bldP spid="16457" grpId="0" animBg="1"/>
      <p:bldP spid="16458" grpId="0" animBg="1"/>
      <p:bldP spid="16459" grpId="0" animBg="1"/>
      <p:bldP spid="16460"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Zástupný symbol pro datum 1">
            <a:extLst>
              <a:ext uri="{FF2B5EF4-FFF2-40B4-BE49-F238E27FC236}">
                <a16:creationId xmlns:a16="http://schemas.microsoft.com/office/drawing/2014/main" id="{B56DB7F0-4851-1158-0E85-39F266F84341}"/>
              </a:ext>
            </a:extLst>
          </p:cNvPr>
          <p:cNvSpPr>
            <a:spLocks noGrp="1"/>
          </p:cNvSpPr>
          <p:nvPr>
            <p:ph type="dt" sz="quarter" idx="10"/>
          </p:nvPr>
        </p:nvSpPr>
        <p:spPr/>
        <p:txBody>
          <a:bodyPr/>
          <a:lstStyle/>
          <a:p>
            <a:pPr>
              <a:defRPr/>
            </a:pPr>
            <a:r>
              <a:rPr lang="en-GB"/>
              <a:t>AKTIVIZUJÍCI METODY VÝUKY</a:t>
            </a:r>
          </a:p>
        </p:txBody>
      </p:sp>
      <p:sp>
        <p:nvSpPr>
          <p:cNvPr id="82" name="Zástupný symbol pro číslo snímku 3">
            <a:extLst>
              <a:ext uri="{FF2B5EF4-FFF2-40B4-BE49-F238E27FC236}">
                <a16:creationId xmlns:a16="http://schemas.microsoft.com/office/drawing/2014/main" id="{26928BE8-339C-8B18-3189-E9EDB30DC97F}"/>
              </a:ext>
            </a:extLst>
          </p:cNvPr>
          <p:cNvSpPr>
            <a:spLocks noGrp="1"/>
          </p:cNvSpPr>
          <p:nvPr>
            <p:ph type="sldNum" sz="quarter" idx="12"/>
          </p:nvPr>
        </p:nvSpPr>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9pPr>
          </a:lstStyle>
          <a:p>
            <a:pPr eaLnBrk="1" hangingPunct="1"/>
            <a:fld id="{3D00916F-FB5A-484C-8AB4-E210AE86FA34}" type="slidenum">
              <a:rPr lang="en-GB" altLang="cs-CZ">
                <a:solidFill>
                  <a:srgbClr val="FFFFFF"/>
                </a:solidFill>
                <a:latin typeface="Times New Roman" panose="02020603050405020304" pitchFamily="18" charset="0"/>
              </a:rPr>
              <a:pPr eaLnBrk="1" hangingPunct="1"/>
              <a:t>35</a:t>
            </a:fld>
            <a:endParaRPr lang="en-GB" altLang="cs-CZ">
              <a:solidFill>
                <a:srgbClr val="FFFFFF"/>
              </a:solidFill>
              <a:latin typeface="Times New Roman" panose="02020603050405020304" pitchFamily="18" charset="0"/>
            </a:endParaRPr>
          </a:p>
        </p:txBody>
      </p:sp>
      <p:grpSp>
        <p:nvGrpSpPr>
          <p:cNvPr id="2" name="Group 1">
            <a:extLst>
              <a:ext uri="{FF2B5EF4-FFF2-40B4-BE49-F238E27FC236}">
                <a16:creationId xmlns:a16="http://schemas.microsoft.com/office/drawing/2014/main" id="{D069CE74-5A0D-6675-47B7-674302475B25}"/>
              </a:ext>
            </a:extLst>
          </p:cNvPr>
          <p:cNvGrpSpPr>
            <a:grpSpLocks/>
          </p:cNvGrpSpPr>
          <p:nvPr/>
        </p:nvGrpSpPr>
        <p:grpSpPr bwMode="auto">
          <a:xfrm>
            <a:off x="3252788" y="1196975"/>
            <a:ext cx="3417888" cy="4606926"/>
            <a:chOff x="1089" y="754"/>
            <a:chExt cx="2153" cy="2902"/>
          </a:xfrm>
        </p:grpSpPr>
        <p:sp>
          <p:nvSpPr>
            <p:cNvPr id="16456" name="Rectangle 2">
              <a:extLst>
                <a:ext uri="{FF2B5EF4-FFF2-40B4-BE49-F238E27FC236}">
                  <a16:creationId xmlns:a16="http://schemas.microsoft.com/office/drawing/2014/main" id="{9D5D5F51-531F-7EDE-49D2-7F42BFD524C4}"/>
                </a:ext>
              </a:extLst>
            </p:cNvPr>
            <p:cNvSpPr>
              <a:spLocks noChangeArrowheads="1"/>
            </p:cNvSpPr>
            <p:nvPr/>
          </p:nvSpPr>
          <p:spPr bwMode="auto">
            <a:xfrm>
              <a:off x="1089" y="754"/>
              <a:ext cx="2153" cy="2902"/>
            </a:xfrm>
            <a:prstGeom prst="rect">
              <a:avLst/>
            </a:prstGeom>
            <a:solidFill>
              <a:srgbClr val="FFFF00"/>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6457" name="Text Box 3">
              <a:extLst>
                <a:ext uri="{FF2B5EF4-FFF2-40B4-BE49-F238E27FC236}">
                  <a16:creationId xmlns:a16="http://schemas.microsoft.com/office/drawing/2014/main" id="{5EE6101D-6FB4-86CA-396C-0FCBAAAF5741}"/>
                </a:ext>
              </a:extLst>
            </p:cNvPr>
            <p:cNvSpPr txBox="1">
              <a:spLocks noChangeArrowheads="1"/>
            </p:cNvSpPr>
            <p:nvPr/>
          </p:nvSpPr>
          <p:spPr bwMode="auto">
            <a:xfrm>
              <a:off x="1171" y="833"/>
              <a:ext cx="1988" cy="176"/>
            </a:xfrm>
            <a:prstGeom prst="rect">
              <a:avLst/>
            </a:prstGeom>
            <a:solidFill>
              <a:srgbClr val="FFFF00"/>
            </a:solidFill>
            <a:ln w="9360">
              <a:solidFill>
                <a:srgbClr val="000000"/>
              </a:solidFill>
              <a:miter lim="800000"/>
              <a:headEnd/>
              <a:tailEnd/>
            </a:ln>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9pPr>
            </a:lstStyle>
            <a:p>
              <a:pPr eaLnBrk="1" hangingPunct="1">
                <a:spcBef>
                  <a:spcPts val="750"/>
                </a:spcBef>
                <a:buClr>
                  <a:srgbClr val="000000"/>
                </a:buClr>
              </a:pPr>
              <a:r>
                <a:rPr lang="en-GB" altLang="cs-CZ" sz="1200" b="1">
                  <a:solidFill>
                    <a:srgbClr val="000000"/>
                  </a:solidFill>
                </a:rPr>
                <a:t>Téma : </a:t>
              </a:r>
            </a:p>
          </p:txBody>
        </p:sp>
        <p:sp>
          <p:nvSpPr>
            <p:cNvPr id="16458" name="Line 4">
              <a:extLst>
                <a:ext uri="{FF2B5EF4-FFF2-40B4-BE49-F238E27FC236}">
                  <a16:creationId xmlns:a16="http://schemas.microsoft.com/office/drawing/2014/main" id="{567E5703-4B24-D771-5B1E-B651A0DD1020}"/>
                </a:ext>
              </a:extLst>
            </p:cNvPr>
            <p:cNvSpPr>
              <a:spLocks noChangeShapeType="1"/>
            </p:cNvSpPr>
            <p:nvPr/>
          </p:nvSpPr>
          <p:spPr bwMode="auto">
            <a:xfrm>
              <a:off x="1171" y="1064"/>
              <a:ext cx="1" cy="2533"/>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cs-CZ"/>
            </a:p>
          </p:txBody>
        </p:sp>
        <p:sp>
          <p:nvSpPr>
            <p:cNvPr id="16459" name="Line 5">
              <a:extLst>
                <a:ext uri="{FF2B5EF4-FFF2-40B4-BE49-F238E27FC236}">
                  <a16:creationId xmlns:a16="http://schemas.microsoft.com/office/drawing/2014/main" id="{7305D6CB-8596-B680-2DB4-4B12DAD00358}"/>
                </a:ext>
              </a:extLst>
            </p:cNvPr>
            <p:cNvSpPr>
              <a:spLocks noChangeShapeType="1"/>
            </p:cNvSpPr>
            <p:nvPr/>
          </p:nvSpPr>
          <p:spPr bwMode="auto">
            <a:xfrm>
              <a:off x="3160" y="1064"/>
              <a:ext cx="1" cy="2533"/>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cs-CZ"/>
            </a:p>
          </p:txBody>
        </p:sp>
        <p:sp>
          <p:nvSpPr>
            <p:cNvPr id="16460" name="Text Box 6">
              <a:extLst>
                <a:ext uri="{FF2B5EF4-FFF2-40B4-BE49-F238E27FC236}">
                  <a16:creationId xmlns:a16="http://schemas.microsoft.com/office/drawing/2014/main" id="{9731CA4D-9996-1E58-1126-BB53C1B879E3}"/>
                </a:ext>
              </a:extLst>
            </p:cNvPr>
            <p:cNvSpPr txBox="1">
              <a:spLocks noChangeArrowheads="1"/>
            </p:cNvSpPr>
            <p:nvPr/>
          </p:nvSpPr>
          <p:spPr bwMode="auto">
            <a:xfrm>
              <a:off x="1171" y="1047"/>
              <a:ext cx="1988" cy="195"/>
            </a:xfrm>
            <a:prstGeom prst="rect">
              <a:avLst/>
            </a:prstGeom>
            <a:solidFill>
              <a:srgbClr val="FFFF00"/>
            </a:solidFill>
            <a:ln w="9360">
              <a:solidFill>
                <a:srgbClr val="000000"/>
              </a:solidFill>
              <a:miter lim="800000"/>
              <a:headEnd/>
              <a:tailEnd/>
            </a:ln>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9pPr>
            </a:lstStyle>
            <a:p>
              <a:pPr eaLnBrk="1" hangingPunct="1">
                <a:spcBef>
                  <a:spcPts val="875"/>
                </a:spcBef>
                <a:buClr>
                  <a:srgbClr val="000000"/>
                </a:buClr>
              </a:pPr>
              <a:r>
                <a:rPr lang="en-GB" altLang="cs-CZ" sz="1200" b="1">
                  <a:solidFill>
                    <a:srgbClr val="000000"/>
                  </a:solidFill>
                </a:rPr>
                <a:t>Položky                        ++   +      0   </a:t>
              </a:r>
              <a:r>
                <a:rPr lang="en-GB" altLang="cs-CZ" sz="1400" b="1">
                  <a:solidFill>
                    <a:srgbClr val="000000"/>
                  </a:solidFill>
                </a:rPr>
                <a:t> -    - -</a:t>
              </a:r>
            </a:p>
          </p:txBody>
        </p:sp>
        <p:sp>
          <p:nvSpPr>
            <p:cNvPr id="16461" name="Line 7">
              <a:extLst>
                <a:ext uri="{FF2B5EF4-FFF2-40B4-BE49-F238E27FC236}">
                  <a16:creationId xmlns:a16="http://schemas.microsoft.com/office/drawing/2014/main" id="{17724EB5-5EB7-5EA8-8313-54FBE23DA0CF}"/>
                </a:ext>
              </a:extLst>
            </p:cNvPr>
            <p:cNvSpPr>
              <a:spLocks noChangeShapeType="1"/>
            </p:cNvSpPr>
            <p:nvPr/>
          </p:nvSpPr>
          <p:spPr bwMode="auto">
            <a:xfrm>
              <a:off x="2205" y="1064"/>
              <a:ext cx="1" cy="2533"/>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cs-CZ"/>
            </a:p>
          </p:txBody>
        </p:sp>
        <p:sp>
          <p:nvSpPr>
            <p:cNvPr id="16462" name="Line 8">
              <a:extLst>
                <a:ext uri="{FF2B5EF4-FFF2-40B4-BE49-F238E27FC236}">
                  <a16:creationId xmlns:a16="http://schemas.microsoft.com/office/drawing/2014/main" id="{8FB2A65A-6C59-14CC-9F1F-A37B41889B80}"/>
                </a:ext>
              </a:extLst>
            </p:cNvPr>
            <p:cNvSpPr>
              <a:spLocks noChangeShapeType="1"/>
            </p:cNvSpPr>
            <p:nvPr/>
          </p:nvSpPr>
          <p:spPr bwMode="auto">
            <a:xfrm>
              <a:off x="2413" y="1064"/>
              <a:ext cx="1" cy="2533"/>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cs-CZ"/>
            </a:p>
          </p:txBody>
        </p:sp>
        <p:sp>
          <p:nvSpPr>
            <p:cNvPr id="16463" name="Line 9">
              <a:extLst>
                <a:ext uri="{FF2B5EF4-FFF2-40B4-BE49-F238E27FC236}">
                  <a16:creationId xmlns:a16="http://schemas.microsoft.com/office/drawing/2014/main" id="{E5E8938F-D20A-4618-87D8-47DB3CEADBAC}"/>
                </a:ext>
              </a:extLst>
            </p:cNvPr>
            <p:cNvSpPr>
              <a:spLocks noChangeShapeType="1"/>
            </p:cNvSpPr>
            <p:nvPr/>
          </p:nvSpPr>
          <p:spPr bwMode="auto">
            <a:xfrm>
              <a:off x="2578" y="1064"/>
              <a:ext cx="1" cy="2533"/>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cs-CZ"/>
            </a:p>
          </p:txBody>
        </p:sp>
        <p:sp>
          <p:nvSpPr>
            <p:cNvPr id="16464" name="Line 10">
              <a:extLst>
                <a:ext uri="{FF2B5EF4-FFF2-40B4-BE49-F238E27FC236}">
                  <a16:creationId xmlns:a16="http://schemas.microsoft.com/office/drawing/2014/main" id="{01445BA8-BA34-0159-7C88-59FFCADA469E}"/>
                </a:ext>
              </a:extLst>
            </p:cNvPr>
            <p:cNvSpPr>
              <a:spLocks noChangeShapeType="1"/>
            </p:cNvSpPr>
            <p:nvPr/>
          </p:nvSpPr>
          <p:spPr bwMode="auto">
            <a:xfrm>
              <a:off x="2787" y="1064"/>
              <a:ext cx="1" cy="2533"/>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cs-CZ"/>
            </a:p>
          </p:txBody>
        </p:sp>
        <p:sp>
          <p:nvSpPr>
            <p:cNvPr id="16465" name="Line 11">
              <a:extLst>
                <a:ext uri="{FF2B5EF4-FFF2-40B4-BE49-F238E27FC236}">
                  <a16:creationId xmlns:a16="http://schemas.microsoft.com/office/drawing/2014/main" id="{07A93CB4-BD22-5D9F-9D52-4F9C1C04968F}"/>
                </a:ext>
              </a:extLst>
            </p:cNvPr>
            <p:cNvSpPr>
              <a:spLocks noChangeShapeType="1"/>
            </p:cNvSpPr>
            <p:nvPr/>
          </p:nvSpPr>
          <p:spPr bwMode="auto">
            <a:xfrm>
              <a:off x="2953" y="1064"/>
              <a:ext cx="1" cy="2533"/>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cs-CZ"/>
            </a:p>
          </p:txBody>
        </p:sp>
      </p:grpSp>
      <p:grpSp>
        <p:nvGrpSpPr>
          <p:cNvPr id="3" name="Group 12">
            <a:extLst>
              <a:ext uri="{FF2B5EF4-FFF2-40B4-BE49-F238E27FC236}">
                <a16:creationId xmlns:a16="http://schemas.microsoft.com/office/drawing/2014/main" id="{2C35E0C6-4A94-1780-7640-04918F626211}"/>
              </a:ext>
            </a:extLst>
          </p:cNvPr>
          <p:cNvGrpSpPr>
            <a:grpSpLocks/>
          </p:cNvGrpSpPr>
          <p:nvPr/>
        </p:nvGrpSpPr>
        <p:grpSpPr bwMode="auto">
          <a:xfrm>
            <a:off x="2711450" y="2997201"/>
            <a:ext cx="2446338" cy="3598863"/>
            <a:chOff x="748" y="1888"/>
            <a:chExt cx="1541" cy="2267"/>
          </a:xfrm>
        </p:grpSpPr>
        <p:sp>
          <p:nvSpPr>
            <p:cNvPr id="16446" name="Rectangle 13">
              <a:extLst>
                <a:ext uri="{FF2B5EF4-FFF2-40B4-BE49-F238E27FC236}">
                  <a16:creationId xmlns:a16="http://schemas.microsoft.com/office/drawing/2014/main" id="{9B49320E-17D3-DA44-136B-21EBE027B250}"/>
                </a:ext>
              </a:extLst>
            </p:cNvPr>
            <p:cNvSpPr>
              <a:spLocks noChangeArrowheads="1"/>
            </p:cNvSpPr>
            <p:nvPr/>
          </p:nvSpPr>
          <p:spPr bwMode="auto">
            <a:xfrm>
              <a:off x="748" y="1888"/>
              <a:ext cx="1541" cy="2267"/>
            </a:xfrm>
            <a:prstGeom prst="rect">
              <a:avLst/>
            </a:prstGeom>
            <a:solidFill>
              <a:srgbClr val="FFFFFF"/>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6447" name="Text Box 14">
              <a:extLst>
                <a:ext uri="{FF2B5EF4-FFF2-40B4-BE49-F238E27FC236}">
                  <a16:creationId xmlns:a16="http://schemas.microsoft.com/office/drawing/2014/main" id="{9E86E8CA-87D2-3EB5-783B-66AEE1AEEF15}"/>
                </a:ext>
              </a:extLst>
            </p:cNvPr>
            <p:cNvSpPr txBox="1">
              <a:spLocks noChangeArrowheads="1"/>
            </p:cNvSpPr>
            <p:nvPr/>
          </p:nvSpPr>
          <p:spPr bwMode="auto">
            <a:xfrm>
              <a:off x="807" y="1950"/>
              <a:ext cx="1423" cy="176"/>
            </a:xfrm>
            <a:prstGeom prst="rect">
              <a:avLst/>
            </a:prstGeom>
            <a:solidFill>
              <a:srgbClr val="FFFFFF"/>
            </a:solidFill>
            <a:ln w="9360">
              <a:solidFill>
                <a:srgbClr val="000000"/>
              </a:solidFill>
              <a:miter lim="800000"/>
              <a:headEnd/>
              <a:tailEnd/>
            </a:ln>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9pPr>
            </a:lstStyle>
            <a:p>
              <a:pPr eaLnBrk="1" hangingPunct="1">
                <a:spcBef>
                  <a:spcPts val="750"/>
                </a:spcBef>
                <a:buClr>
                  <a:srgbClr val="000000"/>
                </a:buClr>
              </a:pPr>
              <a:r>
                <a:rPr lang="en-GB" altLang="cs-CZ" sz="1200" b="1">
                  <a:solidFill>
                    <a:srgbClr val="000000"/>
                  </a:solidFill>
                </a:rPr>
                <a:t>A) Téma : XXXXXX</a:t>
              </a:r>
            </a:p>
          </p:txBody>
        </p:sp>
        <p:sp>
          <p:nvSpPr>
            <p:cNvPr id="16448" name="Line 15">
              <a:extLst>
                <a:ext uri="{FF2B5EF4-FFF2-40B4-BE49-F238E27FC236}">
                  <a16:creationId xmlns:a16="http://schemas.microsoft.com/office/drawing/2014/main" id="{625C17FE-DBC1-EF6F-8E5D-BBE55BD2BF46}"/>
                </a:ext>
              </a:extLst>
            </p:cNvPr>
            <p:cNvSpPr>
              <a:spLocks noChangeShapeType="1"/>
            </p:cNvSpPr>
            <p:nvPr/>
          </p:nvSpPr>
          <p:spPr bwMode="auto">
            <a:xfrm>
              <a:off x="807" y="2130"/>
              <a:ext cx="1" cy="1979"/>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cs-CZ"/>
            </a:p>
          </p:txBody>
        </p:sp>
        <p:sp>
          <p:nvSpPr>
            <p:cNvPr id="16449" name="Line 16">
              <a:extLst>
                <a:ext uri="{FF2B5EF4-FFF2-40B4-BE49-F238E27FC236}">
                  <a16:creationId xmlns:a16="http://schemas.microsoft.com/office/drawing/2014/main" id="{5F956396-8E39-5796-E520-7E73B4CAB7F2}"/>
                </a:ext>
              </a:extLst>
            </p:cNvPr>
            <p:cNvSpPr>
              <a:spLocks noChangeShapeType="1"/>
            </p:cNvSpPr>
            <p:nvPr/>
          </p:nvSpPr>
          <p:spPr bwMode="auto">
            <a:xfrm>
              <a:off x="2230" y="2130"/>
              <a:ext cx="1" cy="1979"/>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cs-CZ"/>
            </a:p>
          </p:txBody>
        </p:sp>
        <p:sp>
          <p:nvSpPr>
            <p:cNvPr id="16450" name="Text Box 17">
              <a:extLst>
                <a:ext uri="{FF2B5EF4-FFF2-40B4-BE49-F238E27FC236}">
                  <a16:creationId xmlns:a16="http://schemas.microsoft.com/office/drawing/2014/main" id="{14D3470B-FC70-215A-907A-8F3985E95DF4}"/>
                </a:ext>
              </a:extLst>
            </p:cNvPr>
            <p:cNvSpPr txBox="1">
              <a:spLocks noChangeArrowheads="1"/>
            </p:cNvSpPr>
            <p:nvPr/>
          </p:nvSpPr>
          <p:spPr bwMode="auto">
            <a:xfrm>
              <a:off x="807" y="2117"/>
              <a:ext cx="1423" cy="176"/>
            </a:xfrm>
            <a:prstGeom prst="rect">
              <a:avLst/>
            </a:prstGeom>
            <a:solidFill>
              <a:srgbClr val="FFFFFF"/>
            </a:solidFill>
            <a:ln w="9360">
              <a:solidFill>
                <a:srgbClr val="000000"/>
              </a:solidFill>
              <a:miter lim="800000"/>
              <a:headEnd/>
              <a:tailEnd/>
            </a:ln>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9pPr>
            </a:lstStyle>
            <a:p>
              <a:pPr eaLnBrk="1" hangingPunct="1">
                <a:spcBef>
                  <a:spcPts val="750"/>
                </a:spcBef>
                <a:buClr>
                  <a:srgbClr val="000000"/>
                </a:buClr>
              </a:pPr>
              <a:r>
                <a:rPr lang="en-GB" altLang="cs-CZ" sz="1200" b="1">
                  <a:solidFill>
                    <a:srgbClr val="000000"/>
                  </a:solidFill>
                </a:rPr>
                <a:t>Položky            ++ +    0   -  --</a:t>
              </a:r>
            </a:p>
          </p:txBody>
        </p:sp>
        <p:sp>
          <p:nvSpPr>
            <p:cNvPr id="16451" name="Line 18">
              <a:extLst>
                <a:ext uri="{FF2B5EF4-FFF2-40B4-BE49-F238E27FC236}">
                  <a16:creationId xmlns:a16="http://schemas.microsoft.com/office/drawing/2014/main" id="{5B1C454E-E4E2-0AC2-7915-6FF5B88F331E}"/>
                </a:ext>
              </a:extLst>
            </p:cNvPr>
            <p:cNvSpPr>
              <a:spLocks noChangeShapeType="1"/>
            </p:cNvSpPr>
            <p:nvPr/>
          </p:nvSpPr>
          <p:spPr bwMode="auto">
            <a:xfrm>
              <a:off x="1547" y="2130"/>
              <a:ext cx="1" cy="1979"/>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cs-CZ"/>
            </a:p>
          </p:txBody>
        </p:sp>
        <p:sp>
          <p:nvSpPr>
            <p:cNvPr id="16452" name="Line 19">
              <a:extLst>
                <a:ext uri="{FF2B5EF4-FFF2-40B4-BE49-F238E27FC236}">
                  <a16:creationId xmlns:a16="http://schemas.microsoft.com/office/drawing/2014/main" id="{F2EABC93-A124-0C33-159C-A2568C49537B}"/>
                </a:ext>
              </a:extLst>
            </p:cNvPr>
            <p:cNvSpPr>
              <a:spLocks noChangeShapeType="1"/>
            </p:cNvSpPr>
            <p:nvPr/>
          </p:nvSpPr>
          <p:spPr bwMode="auto">
            <a:xfrm>
              <a:off x="1696" y="2130"/>
              <a:ext cx="1" cy="1979"/>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cs-CZ"/>
            </a:p>
          </p:txBody>
        </p:sp>
        <p:sp>
          <p:nvSpPr>
            <p:cNvPr id="16453" name="Line 20">
              <a:extLst>
                <a:ext uri="{FF2B5EF4-FFF2-40B4-BE49-F238E27FC236}">
                  <a16:creationId xmlns:a16="http://schemas.microsoft.com/office/drawing/2014/main" id="{9BB5F535-CA97-9BE3-6C5B-ABE7A872F7FE}"/>
                </a:ext>
              </a:extLst>
            </p:cNvPr>
            <p:cNvSpPr>
              <a:spLocks noChangeShapeType="1"/>
            </p:cNvSpPr>
            <p:nvPr/>
          </p:nvSpPr>
          <p:spPr bwMode="auto">
            <a:xfrm>
              <a:off x="1814" y="2130"/>
              <a:ext cx="1" cy="1979"/>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cs-CZ"/>
            </a:p>
          </p:txBody>
        </p:sp>
        <p:sp>
          <p:nvSpPr>
            <p:cNvPr id="16454" name="Line 21">
              <a:extLst>
                <a:ext uri="{FF2B5EF4-FFF2-40B4-BE49-F238E27FC236}">
                  <a16:creationId xmlns:a16="http://schemas.microsoft.com/office/drawing/2014/main" id="{2B877711-BA3D-DA21-AF29-3DCB268125AE}"/>
                </a:ext>
              </a:extLst>
            </p:cNvPr>
            <p:cNvSpPr>
              <a:spLocks noChangeShapeType="1"/>
            </p:cNvSpPr>
            <p:nvPr/>
          </p:nvSpPr>
          <p:spPr bwMode="auto">
            <a:xfrm>
              <a:off x="1963" y="2130"/>
              <a:ext cx="1" cy="1979"/>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cs-CZ"/>
            </a:p>
          </p:txBody>
        </p:sp>
        <p:sp>
          <p:nvSpPr>
            <p:cNvPr id="16455" name="Line 22">
              <a:extLst>
                <a:ext uri="{FF2B5EF4-FFF2-40B4-BE49-F238E27FC236}">
                  <a16:creationId xmlns:a16="http://schemas.microsoft.com/office/drawing/2014/main" id="{819DBE0D-8FBC-9008-EB83-CBEF7B964332}"/>
                </a:ext>
              </a:extLst>
            </p:cNvPr>
            <p:cNvSpPr>
              <a:spLocks noChangeShapeType="1"/>
            </p:cNvSpPr>
            <p:nvPr/>
          </p:nvSpPr>
          <p:spPr bwMode="auto">
            <a:xfrm>
              <a:off x="2082" y="2130"/>
              <a:ext cx="1" cy="1979"/>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cs-CZ"/>
            </a:p>
          </p:txBody>
        </p:sp>
      </p:grpSp>
      <p:sp>
        <p:nvSpPr>
          <p:cNvPr id="17431" name="Text Box 23">
            <a:extLst>
              <a:ext uri="{FF2B5EF4-FFF2-40B4-BE49-F238E27FC236}">
                <a16:creationId xmlns:a16="http://schemas.microsoft.com/office/drawing/2014/main" id="{523FC13F-B5E4-8D9D-FEED-F4D5C2AD93B4}"/>
              </a:ext>
            </a:extLst>
          </p:cNvPr>
          <p:cNvSpPr txBox="1">
            <a:spLocks noChangeArrowheads="1"/>
          </p:cNvSpPr>
          <p:nvPr/>
        </p:nvSpPr>
        <p:spPr bwMode="auto">
          <a:xfrm>
            <a:off x="2855914" y="3357564"/>
            <a:ext cx="1176337" cy="28645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9pPr>
          </a:lstStyle>
          <a:p>
            <a:pPr eaLnBrk="1" hangingPunct="1">
              <a:spcBef>
                <a:spcPts val="750"/>
              </a:spcBef>
              <a:buClr>
                <a:srgbClr val="000000"/>
              </a:buClr>
            </a:pPr>
            <a:endParaRPr lang="en-GB" altLang="cs-CZ" sz="1200" b="1">
              <a:solidFill>
                <a:srgbClr val="000000"/>
              </a:solidFill>
            </a:endParaRPr>
          </a:p>
          <a:p>
            <a:pPr eaLnBrk="1" hangingPunct="1">
              <a:spcBef>
                <a:spcPts val="750"/>
              </a:spcBef>
              <a:buClr>
                <a:srgbClr val="000000"/>
              </a:buClr>
            </a:pPr>
            <a:r>
              <a:rPr lang="en-GB" altLang="cs-CZ" sz="1200" b="1">
                <a:solidFill>
                  <a:srgbClr val="000000"/>
                </a:solidFill>
              </a:rPr>
              <a:t>1.   ……</a:t>
            </a:r>
          </a:p>
          <a:p>
            <a:pPr eaLnBrk="1" hangingPunct="1">
              <a:spcBef>
                <a:spcPts val="750"/>
              </a:spcBef>
              <a:buClr>
                <a:srgbClr val="000000"/>
              </a:buClr>
            </a:pPr>
            <a:r>
              <a:rPr lang="en-GB" altLang="cs-CZ" sz="1200" b="1">
                <a:solidFill>
                  <a:srgbClr val="000000"/>
                </a:solidFill>
              </a:rPr>
              <a:t>2.   …</a:t>
            </a:r>
          </a:p>
          <a:p>
            <a:pPr eaLnBrk="1" hangingPunct="1">
              <a:spcBef>
                <a:spcPts val="750"/>
              </a:spcBef>
              <a:buClr>
                <a:srgbClr val="000000"/>
              </a:buClr>
            </a:pPr>
            <a:r>
              <a:rPr lang="en-GB" altLang="cs-CZ" sz="1200" b="1">
                <a:solidFill>
                  <a:srgbClr val="000000"/>
                </a:solidFill>
              </a:rPr>
              <a:t>3.   </a:t>
            </a:r>
          </a:p>
          <a:p>
            <a:pPr eaLnBrk="1" hangingPunct="1">
              <a:spcBef>
                <a:spcPts val="750"/>
              </a:spcBef>
              <a:buClr>
                <a:srgbClr val="000000"/>
              </a:buClr>
            </a:pPr>
            <a:r>
              <a:rPr lang="en-GB" altLang="cs-CZ" sz="1200" b="1">
                <a:solidFill>
                  <a:srgbClr val="000000"/>
                </a:solidFill>
              </a:rPr>
              <a:t>4.</a:t>
            </a:r>
          </a:p>
          <a:p>
            <a:pPr eaLnBrk="1" hangingPunct="1">
              <a:spcBef>
                <a:spcPts val="750"/>
              </a:spcBef>
              <a:buClr>
                <a:srgbClr val="000000"/>
              </a:buClr>
            </a:pPr>
            <a:r>
              <a:rPr lang="en-GB" altLang="cs-CZ" sz="1200" b="1">
                <a:solidFill>
                  <a:srgbClr val="000000"/>
                </a:solidFill>
              </a:rPr>
              <a:t>5.</a:t>
            </a:r>
          </a:p>
          <a:p>
            <a:pPr eaLnBrk="1" hangingPunct="1">
              <a:spcBef>
                <a:spcPts val="750"/>
              </a:spcBef>
              <a:buClr>
                <a:srgbClr val="000000"/>
              </a:buClr>
            </a:pPr>
            <a:r>
              <a:rPr lang="en-GB" altLang="cs-CZ" sz="1200" b="1">
                <a:solidFill>
                  <a:srgbClr val="000000"/>
                </a:solidFill>
              </a:rPr>
              <a:t>.</a:t>
            </a:r>
          </a:p>
          <a:p>
            <a:pPr eaLnBrk="1" hangingPunct="1">
              <a:spcBef>
                <a:spcPts val="750"/>
              </a:spcBef>
              <a:buClr>
                <a:srgbClr val="000000"/>
              </a:buClr>
            </a:pPr>
            <a:r>
              <a:rPr lang="en-GB" altLang="cs-CZ" sz="1200" b="1">
                <a:solidFill>
                  <a:srgbClr val="000000"/>
                </a:solidFill>
              </a:rPr>
              <a:t>.</a:t>
            </a:r>
          </a:p>
          <a:p>
            <a:pPr eaLnBrk="1" hangingPunct="1">
              <a:spcBef>
                <a:spcPts val="750"/>
              </a:spcBef>
              <a:buClr>
                <a:srgbClr val="000000"/>
              </a:buClr>
            </a:pPr>
            <a:endParaRPr lang="en-GB" altLang="cs-CZ" sz="1200" b="1">
              <a:solidFill>
                <a:srgbClr val="000000"/>
              </a:solidFill>
            </a:endParaRPr>
          </a:p>
          <a:p>
            <a:pPr eaLnBrk="1" hangingPunct="1">
              <a:spcBef>
                <a:spcPts val="750"/>
              </a:spcBef>
              <a:buClr>
                <a:srgbClr val="000000"/>
              </a:buClr>
            </a:pPr>
            <a:r>
              <a:rPr lang="en-GB" altLang="cs-CZ" sz="1200" b="1">
                <a:solidFill>
                  <a:srgbClr val="000000"/>
                </a:solidFill>
              </a:rPr>
              <a:t>V</a:t>
            </a:r>
          </a:p>
        </p:txBody>
      </p:sp>
      <p:sp>
        <p:nvSpPr>
          <p:cNvPr id="17432" name="Text Box 24">
            <a:extLst>
              <a:ext uri="{FF2B5EF4-FFF2-40B4-BE49-F238E27FC236}">
                <a16:creationId xmlns:a16="http://schemas.microsoft.com/office/drawing/2014/main" id="{60491CF7-BA86-5D66-5C31-D3B81FAE1D8F}"/>
              </a:ext>
            </a:extLst>
          </p:cNvPr>
          <p:cNvSpPr txBox="1">
            <a:spLocks noChangeArrowheads="1"/>
          </p:cNvSpPr>
          <p:nvPr/>
        </p:nvSpPr>
        <p:spPr bwMode="auto">
          <a:xfrm>
            <a:off x="3457576" y="1773239"/>
            <a:ext cx="1414463" cy="28645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9pPr>
          </a:lstStyle>
          <a:p>
            <a:pPr eaLnBrk="1" hangingPunct="1">
              <a:spcBef>
                <a:spcPts val="750"/>
              </a:spcBef>
              <a:buClr>
                <a:srgbClr val="000000"/>
              </a:buClr>
            </a:pPr>
            <a:endParaRPr lang="en-GB" altLang="cs-CZ" sz="1200" b="1">
              <a:solidFill>
                <a:srgbClr val="000000"/>
              </a:solidFill>
            </a:endParaRPr>
          </a:p>
          <a:p>
            <a:pPr eaLnBrk="1" hangingPunct="1">
              <a:spcBef>
                <a:spcPts val="750"/>
              </a:spcBef>
              <a:buClr>
                <a:srgbClr val="000000"/>
              </a:buClr>
            </a:pPr>
            <a:r>
              <a:rPr lang="en-GB" altLang="cs-CZ" sz="1200" b="1">
                <a:solidFill>
                  <a:srgbClr val="000000"/>
                </a:solidFill>
              </a:rPr>
              <a:t>1.   ……</a:t>
            </a:r>
          </a:p>
          <a:p>
            <a:pPr eaLnBrk="1" hangingPunct="1">
              <a:spcBef>
                <a:spcPts val="750"/>
              </a:spcBef>
              <a:buClr>
                <a:srgbClr val="000000"/>
              </a:buClr>
            </a:pPr>
            <a:r>
              <a:rPr lang="en-GB" altLang="cs-CZ" sz="1200" b="1">
                <a:solidFill>
                  <a:srgbClr val="000000"/>
                </a:solidFill>
              </a:rPr>
              <a:t>2.   …</a:t>
            </a:r>
          </a:p>
          <a:p>
            <a:pPr eaLnBrk="1" hangingPunct="1">
              <a:spcBef>
                <a:spcPts val="750"/>
              </a:spcBef>
              <a:buClr>
                <a:srgbClr val="000000"/>
              </a:buClr>
            </a:pPr>
            <a:r>
              <a:rPr lang="en-GB" altLang="cs-CZ" sz="1200" b="1">
                <a:solidFill>
                  <a:srgbClr val="000000"/>
                </a:solidFill>
              </a:rPr>
              <a:t>3.   </a:t>
            </a:r>
          </a:p>
          <a:p>
            <a:pPr eaLnBrk="1" hangingPunct="1">
              <a:spcBef>
                <a:spcPts val="750"/>
              </a:spcBef>
              <a:buClr>
                <a:srgbClr val="000000"/>
              </a:buClr>
            </a:pPr>
            <a:r>
              <a:rPr lang="en-GB" altLang="cs-CZ" sz="1200" b="1">
                <a:solidFill>
                  <a:srgbClr val="000000"/>
                </a:solidFill>
              </a:rPr>
              <a:t>4.</a:t>
            </a:r>
          </a:p>
          <a:p>
            <a:pPr eaLnBrk="1" hangingPunct="1">
              <a:spcBef>
                <a:spcPts val="750"/>
              </a:spcBef>
              <a:buClr>
                <a:srgbClr val="000000"/>
              </a:buClr>
            </a:pPr>
            <a:r>
              <a:rPr lang="en-GB" altLang="cs-CZ" sz="1200" b="1">
                <a:solidFill>
                  <a:srgbClr val="000000"/>
                </a:solidFill>
              </a:rPr>
              <a:t>5.</a:t>
            </a:r>
          </a:p>
          <a:p>
            <a:pPr eaLnBrk="1" hangingPunct="1">
              <a:spcBef>
                <a:spcPts val="750"/>
              </a:spcBef>
              <a:buClr>
                <a:srgbClr val="000000"/>
              </a:buClr>
            </a:pPr>
            <a:r>
              <a:rPr lang="en-GB" altLang="cs-CZ" sz="1200" b="1">
                <a:solidFill>
                  <a:srgbClr val="000000"/>
                </a:solidFill>
              </a:rPr>
              <a:t>.</a:t>
            </a:r>
          </a:p>
          <a:p>
            <a:pPr eaLnBrk="1" hangingPunct="1">
              <a:spcBef>
                <a:spcPts val="750"/>
              </a:spcBef>
              <a:buClr>
                <a:srgbClr val="000000"/>
              </a:buClr>
            </a:pPr>
            <a:r>
              <a:rPr lang="en-GB" altLang="cs-CZ" sz="1200" b="1">
                <a:solidFill>
                  <a:srgbClr val="000000"/>
                </a:solidFill>
              </a:rPr>
              <a:t>.</a:t>
            </a:r>
          </a:p>
          <a:p>
            <a:pPr eaLnBrk="1" hangingPunct="1">
              <a:spcBef>
                <a:spcPts val="750"/>
              </a:spcBef>
              <a:buClr>
                <a:srgbClr val="000000"/>
              </a:buClr>
            </a:pPr>
            <a:endParaRPr lang="en-GB" altLang="cs-CZ" sz="1200" b="1">
              <a:solidFill>
                <a:srgbClr val="000000"/>
              </a:solidFill>
            </a:endParaRPr>
          </a:p>
          <a:p>
            <a:pPr eaLnBrk="1" hangingPunct="1">
              <a:spcBef>
                <a:spcPts val="750"/>
              </a:spcBef>
              <a:buClr>
                <a:srgbClr val="000000"/>
              </a:buClr>
            </a:pPr>
            <a:r>
              <a:rPr lang="en-GB" altLang="cs-CZ" sz="1200" b="1">
                <a:solidFill>
                  <a:srgbClr val="000000"/>
                </a:solidFill>
              </a:rPr>
              <a:t>V</a:t>
            </a:r>
          </a:p>
        </p:txBody>
      </p:sp>
      <p:sp>
        <p:nvSpPr>
          <p:cNvPr id="17433" name="Rectangle 25">
            <a:extLst>
              <a:ext uri="{FF2B5EF4-FFF2-40B4-BE49-F238E27FC236}">
                <a16:creationId xmlns:a16="http://schemas.microsoft.com/office/drawing/2014/main" id="{4FA1F293-9956-F209-8982-20161F1786D1}"/>
              </a:ext>
            </a:extLst>
          </p:cNvPr>
          <p:cNvSpPr>
            <a:spLocks noChangeArrowheads="1"/>
          </p:cNvSpPr>
          <p:nvPr/>
        </p:nvSpPr>
        <p:spPr bwMode="auto">
          <a:xfrm>
            <a:off x="2555876" y="44450"/>
            <a:ext cx="4835525" cy="863600"/>
          </a:xfrm>
          <a:prstGeom prst="rect">
            <a:avLst/>
          </a:prstGeom>
          <a:noFill/>
          <a:ln w="9525">
            <a:noFill/>
            <a:round/>
            <a:headEnd/>
            <a:tailEnd/>
          </a:ln>
          <a:effectLst/>
        </p:spPr>
        <p:txBody>
          <a:bodyPr lIns="92160" tIns="46080" rIns="92160" bIns="46080" anchor="ctr"/>
          <a:lstStyle/>
          <a:p>
            <a:pPr>
              <a:buClr>
                <a:srgbClr val="FFFF00"/>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3000" b="1" dirty="0">
                <a:solidFill>
                  <a:schemeClr val="accent6"/>
                </a:solidFill>
                <a:effectLst>
                  <a:outerShdw blurRad="38100" dist="38100" dir="2700000" algn="tl">
                    <a:srgbClr val="000000"/>
                  </a:outerShdw>
                </a:effectLst>
                <a:latin typeface="Arial Black" pitchFamily="32" charset="0"/>
              </a:rPr>
              <a:t>SKUPINOVÁ DISKUSE S UŽITÍM POSTERU</a:t>
            </a:r>
          </a:p>
        </p:txBody>
      </p:sp>
      <p:sp>
        <p:nvSpPr>
          <p:cNvPr id="17434" name="Rectangle 26">
            <a:extLst>
              <a:ext uri="{FF2B5EF4-FFF2-40B4-BE49-F238E27FC236}">
                <a16:creationId xmlns:a16="http://schemas.microsoft.com/office/drawing/2014/main" id="{868700C4-AA32-7FA3-D16B-B861D64868B6}"/>
              </a:ext>
            </a:extLst>
          </p:cNvPr>
          <p:cNvSpPr>
            <a:spLocks noChangeArrowheads="1"/>
          </p:cNvSpPr>
          <p:nvPr/>
        </p:nvSpPr>
        <p:spPr bwMode="auto">
          <a:xfrm>
            <a:off x="3505200" y="1555751"/>
            <a:ext cx="935038" cy="1223963"/>
          </a:xfrm>
          <a:prstGeom prst="rect">
            <a:avLst/>
          </a:prstGeom>
          <a:solidFill>
            <a:srgbClr val="FFFFFF"/>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7435" name="Rectangle 27">
            <a:extLst>
              <a:ext uri="{FF2B5EF4-FFF2-40B4-BE49-F238E27FC236}">
                <a16:creationId xmlns:a16="http://schemas.microsoft.com/office/drawing/2014/main" id="{868DD22C-A392-8A7F-9475-32925F7DC52C}"/>
              </a:ext>
            </a:extLst>
          </p:cNvPr>
          <p:cNvSpPr>
            <a:spLocks noChangeArrowheads="1"/>
          </p:cNvSpPr>
          <p:nvPr/>
        </p:nvSpPr>
        <p:spPr bwMode="auto">
          <a:xfrm>
            <a:off x="3433764" y="1484313"/>
            <a:ext cx="935037" cy="1223962"/>
          </a:xfrm>
          <a:prstGeom prst="rect">
            <a:avLst/>
          </a:prstGeom>
          <a:solidFill>
            <a:srgbClr val="FFFFFF"/>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7436" name="Rectangle 28">
            <a:extLst>
              <a:ext uri="{FF2B5EF4-FFF2-40B4-BE49-F238E27FC236}">
                <a16:creationId xmlns:a16="http://schemas.microsoft.com/office/drawing/2014/main" id="{AE4DF50D-679C-358A-6FB9-52E4749A7658}"/>
              </a:ext>
            </a:extLst>
          </p:cNvPr>
          <p:cNvSpPr>
            <a:spLocks noChangeArrowheads="1"/>
          </p:cNvSpPr>
          <p:nvPr/>
        </p:nvSpPr>
        <p:spPr bwMode="auto">
          <a:xfrm>
            <a:off x="3360739" y="1411288"/>
            <a:ext cx="935037" cy="1223962"/>
          </a:xfrm>
          <a:prstGeom prst="rect">
            <a:avLst/>
          </a:prstGeom>
          <a:solidFill>
            <a:srgbClr val="FFFFFF"/>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7437" name="Rectangle 29">
            <a:extLst>
              <a:ext uri="{FF2B5EF4-FFF2-40B4-BE49-F238E27FC236}">
                <a16:creationId xmlns:a16="http://schemas.microsoft.com/office/drawing/2014/main" id="{A3B96762-3FD6-9A95-09BF-86C129552A33}"/>
              </a:ext>
            </a:extLst>
          </p:cNvPr>
          <p:cNvSpPr>
            <a:spLocks noChangeArrowheads="1"/>
          </p:cNvSpPr>
          <p:nvPr/>
        </p:nvSpPr>
        <p:spPr bwMode="auto">
          <a:xfrm>
            <a:off x="3289300" y="1339851"/>
            <a:ext cx="935038" cy="1223963"/>
          </a:xfrm>
          <a:prstGeom prst="rect">
            <a:avLst/>
          </a:prstGeom>
          <a:solidFill>
            <a:srgbClr val="FFFFFF"/>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7438" name="Rectangle 30">
            <a:extLst>
              <a:ext uri="{FF2B5EF4-FFF2-40B4-BE49-F238E27FC236}">
                <a16:creationId xmlns:a16="http://schemas.microsoft.com/office/drawing/2014/main" id="{FAA9EB74-2CB5-554E-B1E1-63AA9A0624B5}"/>
              </a:ext>
            </a:extLst>
          </p:cNvPr>
          <p:cNvSpPr>
            <a:spLocks noChangeArrowheads="1"/>
          </p:cNvSpPr>
          <p:nvPr/>
        </p:nvSpPr>
        <p:spPr bwMode="auto">
          <a:xfrm>
            <a:off x="3217864" y="1268413"/>
            <a:ext cx="935037" cy="1223962"/>
          </a:xfrm>
          <a:prstGeom prst="rect">
            <a:avLst/>
          </a:prstGeom>
          <a:solidFill>
            <a:srgbClr val="FFFFFF"/>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7439" name="Rectangle 31">
            <a:extLst>
              <a:ext uri="{FF2B5EF4-FFF2-40B4-BE49-F238E27FC236}">
                <a16:creationId xmlns:a16="http://schemas.microsoft.com/office/drawing/2014/main" id="{C8A8624C-293C-5A86-5CDA-BE536FC2B59A}"/>
              </a:ext>
            </a:extLst>
          </p:cNvPr>
          <p:cNvSpPr>
            <a:spLocks noChangeArrowheads="1"/>
          </p:cNvSpPr>
          <p:nvPr/>
        </p:nvSpPr>
        <p:spPr bwMode="auto">
          <a:xfrm>
            <a:off x="5881689" y="1557338"/>
            <a:ext cx="935037" cy="1223962"/>
          </a:xfrm>
          <a:prstGeom prst="rect">
            <a:avLst/>
          </a:prstGeom>
          <a:solidFill>
            <a:srgbClr val="FFFF00"/>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7440" name="Rectangle 32">
            <a:extLst>
              <a:ext uri="{FF2B5EF4-FFF2-40B4-BE49-F238E27FC236}">
                <a16:creationId xmlns:a16="http://schemas.microsoft.com/office/drawing/2014/main" id="{5827FBEE-F31D-36B9-7F1B-C248537DE2BF}"/>
              </a:ext>
            </a:extLst>
          </p:cNvPr>
          <p:cNvSpPr>
            <a:spLocks noChangeArrowheads="1"/>
          </p:cNvSpPr>
          <p:nvPr/>
        </p:nvSpPr>
        <p:spPr bwMode="auto">
          <a:xfrm>
            <a:off x="5810250" y="1485901"/>
            <a:ext cx="935038" cy="1223963"/>
          </a:xfrm>
          <a:prstGeom prst="rect">
            <a:avLst/>
          </a:prstGeom>
          <a:solidFill>
            <a:srgbClr val="FFFF00"/>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7441" name="Rectangle 33">
            <a:extLst>
              <a:ext uri="{FF2B5EF4-FFF2-40B4-BE49-F238E27FC236}">
                <a16:creationId xmlns:a16="http://schemas.microsoft.com/office/drawing/2014/main" id="{8831032D-1D1D-B49A-D78C-3FAD196B3BEB}"/>
              </a:ext>
            </a:extLst>
          </p:cNvPr>
          <p:cNvSpPr>
            <a:spLocks noChangeArrowheads="1"/>
          </p:cNvSpPr>
          <p:nvPr/>
        </p:nvSpPr>
        <p:spPr bwMode="auto">
          <a:xfrm>
            <a:off x="5738814" y="1412876"/>
            <a:ext cx="935037" cy="1223963"/>
          </a:xfrm>
          <a:prstGeom prst="rect">
            <a:avLst/>
          </a:prstGeom>
          <a:solidFill>
            <a:srgbClr val="FFFF00"/>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7442" name="Rectangle 34">
            <a:extLst>
              <a:ext uri="{FF2B5EF4-FFF2-40B4-BE49-F238E27FC236}">
                <a16:creationId xmlns:a16="http://schemas.microsoft.com/office/drawing/2014/main" id="{CE97079A-BB42-CB53-7074-33369AEA72C6}"/>
              </a:ext>
            </a:extLst>
          </p:cNvPr>
          <p:cNvSpPr>
            <a:spLocks noChangeArrowheads="1"/>
          </p:cNvSpPr>
          <p:nvPr/>
        </p:nvSpPr>
        <p:spPr bwMode="auto">
          <a:xfrm>
            <a:off x="5665789" y="1341438"/>
            <a:ext cx="935037" cy="1223962"/>
          </a:xfrm>
          <a:prstGeom prst="rect">
            <a:avLst/>
          </a:prstGeom>
          <a:solidFill>
            <a:srgbClr val="FFFF00"/>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7443" name="Rectangle 35">
            <a:extLst>
              <a:ext uri="{FF2B5EF4-FFF2-40B4-BE49-F238E27FC236}">
                <a16:creationId xmlns:a16="http://schemas.microsoft.com/office/drawing/2014/main" id="{88DB9CF9-CE3D-B2C3-DB60-8FFCBB0B9DBC}"/>
              </a:ext>
            </a:extLst>
          </p:cNvPr>
          <p:cNvSpPr>
            <a:spLocks noChangeArrowheads="1"/>
          </p:cNvSpPr>
          <p:nvPr/>
        </p:nvSpPr>
        <p:spPr bwMode="auto">
          <a:xfrm>
            <a:off x="5594350" y="1268413"/>
            <a:ext cx="935038" cy="1223962"/>
          </a:xfrm>
          <a:prstGeom prst="rect">
            <a:avLst/>
          </a:prstGeom>
          <a:solidFill>
            <a:srgbClr val="FFFF00"/>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grpSp>
        <p:nvGrpSpPr>
          <p:cNvPr id="4" name="Group 36">
            <a:extLst>
              <a:ext uri="{FF2B5EF4-FFF2-40B4-BE49-F238E27FC236}">
                <a16:creationId xmlns:a16="http://schemas.microsoft.com/office/drawing/2014/main" id="{3AFAE874-2B42-2BA4-B59A-C474F4301ED4}"/>
              </a:ext>
            </a:extLst>
          </p:cNvPr>
          <p:cNvGrpSpPr>
            <a:grpSpLocks/>
          </p:cNvGrpSpPr>
          <p:nvPr/>
        </p:nvGrpSpPr>
        <p:grpSpPr bwMode="auto">
          <a:xfrm>
            <a:off x="5303839" y="2997201"/>
            <a:ext cx="2446338" cy="3598863"/>
            <a:chOff x="2381" y="1888"/>
            <a:chExt cx="1541" cy="2267"/>
          </a:xfrm>
        </p:grpSpPr>
        <p:sp>
          <p:nvSpPr>
            <p:cNvPr id="16436" name="Rectangle 37">
              <a:extLst>
                <a:ext uri="{FF2B5EF4-FFF2-40B4-BE49-F238E27FC236}">
                  <a16:creationId xmlns:a16="http://schemas.microsoft.com/office/drawing/2014/main" id="{4281441E-9530-1410-2D32-34F9D1CD1C87}"/>
                </a:ext>
              </a:extLst>
            </p:cNvPr>
            <p:cNvSpPr>
              <a:spLocks noChangeArrowheads="1"/>
            </p:cNvSpPr>
            <p:nvPr/>
          </p:nvSpPr>
          <p:spPr bwMode="auto">
            <a:xfrm>
              <a:off x="2381" y="1888"/>
              <a:ext cx="1541" cy="2267"/>
            </a:xfrm>
            <a:prstGeom prst="rect">
              <a:avLst/>
            </a:prstGeom>
            <a:solidFill>
              <a:srgbClr val="FFFF00"/>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6437" name="Text Box 38">
              <a:extLst>
                <a:ext uri="{FF2B5EF4-FFF2-40B4-BE49-F238E27FC236}">
                  <a16:creationId xmlns:a16="http://schemas.microsoft.com/office/drawing/2014/main" id="{1ADF0DE3-D539-36FF-CD71-18A19EF951D1}"/>
                </a:ext>
              </a:extLst>
            </p:cNvPr>
            <p:cNvSpPr txBox="1">
              <a:spLocks noChangeArrowheads="1"/>
            </p:cNvSpPr>
            <p:nvPr/>
          </p:nvSpPr>
          <p:spPr bwMode="auto">
            <a:xfrm>
              <a:off x="2440" y="1950"/>
              <a:ext cx="1423" cy="176"/>
            </a:xfrm>
            <a:prstGeom prst="rect">
              <a:avLst/>
            </a:prstGeom>
            <a:noFill/>
            <a:ln w="936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9pPr>
            </a:lstStyle>
            <a:p>
              <a:pPr eaLnBrk="1" hangingPunct="1">
                <a:spcBef>
                  <a:spcPts val="750"/>
                </a:spcBef>
                <a:buClr>
                  <a:srgbClr val="000000"/>
                </a:buClr>
              </a:pPr>
              <a:r>
                <a:rPr lang="en-GB" altLang="cs-CZ" sz="1200" b="1">
                  <a:solidFill>
                    <a:srgbClr val="000000"/>
                  </a:solidFill>
                </a:rPr>
                <a:t>B) Téma : YYYYY</a:t>
              </a:r>
            </a:p>
          </p:txBody>
        </p:sp>
        <p:sp>
          <p:nvSpPr>
            <p:cNvPr id="16438" name="Line 39">
              <a:extLst>
                <a:ext uri="{FF2B5EF4-FFF2-40B4-BE49-F238E27FC236}">
                  <a16:creationId xmlns:a16="http://schemas.microsoft.com/office/drawing/2014/main" id="{41F7B902-74B3-75FF-6D27-752336B7F072}"/>
                </a:ext>
              </a:extLst>
            </p:cNvPr>
            <p:cNvSpPr>
              <a:spLocks noChangeShapeType="1"/>
            </p:cNvSpPr>
            <p:nvPr/>
          </p:nvSpPr>
          <p:spPr bwMode="auto">
            <a:xfrm>
              <a:off x="2440" y="2130"/>
              <a:ext cx="1" cy="1979"/>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cs-CZ"/>
            </a:p>
          </p:txBody>
        </p:sp>
        <p:sp>
          <p:nvSpPr>
            <p:cNvPr id="16439" name="Line 40">
              <a:extLst>
                <a:ext uri="{FF2B5EF4-FFF2-40B4-BE49-F238E27FC236}">
                  <a16:creationId xmlns:a16="http://schemas.microsoft.com/office/drawing/2014/main" id="{E807CC6A-EE1C-450A-315B-EEC652045AB7}"/>
                </a:ext>
              </a:extLst>
            </p:cNvPr>
            <p:cNvSpPr>
              <a:spLocks noChangeShapeType="1"/>
            </p:cNvSpPr>
            <p:nvPr/>
          </p:nvSpPr>
          <p:spPr bwMode="auto">
            <a:xfrm>
              <a:off x="3863" y="2130"/>
              <a:ext cx="1" cy="1979"/>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cs-CZ"/>
            </a:p>
          </p:txBody>
        </p:sp>
        <p:sp>
          <p:nvSpPr>
            <p:cNvPr id="16440" name="Text Box 41">
              <a:extLst>
                <a:ext uri="{FF2B5EF4-FFF2-40B4-BE49-F238E27FC236}">
                  <a16:creationId xmlns:a16="http://schemas.microsoft.com/office/drawing/2014/main" id="{E6412809-C3F6-4125-DE51-13398191DE28}"/>
                </a:ext>
              </a:extLst>
            </p:cNvPr>
            <p:cNvSpPr txBox="1">
              <a:spLocks noChangeArrowheads="1"/>
            </p:cNvSpPr>
            <p:nvPr/>
          </p:nvSpPr>
          <p:spPr bwMode="auto">
            <a:xfrm>
              <a:off x="2440" y="2117"/>
              <a:ext cx="1423" cy="176"/>
            </a:xfrm>
            <a:prstGeom prst="rect">
              <a:avLst/>
            </a:prstGeom>
            <a:noFill/>
            <a:ln w="936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9pPr>
            </a:lstStyle>
            <a:p>
              <a:pPr eaLnBrk="1" hangingPunct="1">
                <a:spcBef>
                  <a:spcPts val="750"/>
                </a:spcBef>
                <a:buClr>
                  <a:srgbClr val="000000"/>
                </a:buClr>
              </a:pPr>
              <a:r>
                <a:rPr lang="en-GB" altLang="cs-CZ" sz="1200" b="1">
                  <a:solidFill>
                    <a:srgbClr val="000000"/>
                  </a:solidFill>
                </a:rPr>
                <a:t>Položky            ++ +    0   -  --</a:t>
              </a:r>
            </a:p>
          </p:txBody>
        </p:sp>
        <p:sp>
          <p:nvSpPr>
            <p:cNvPr id="16441" name="Line 42">
              <a:extLst>
                <a:ext uri="{FF2B5EF4-FFF2-40B4-BE49-F238E27FC236}">
                  <a16:creationId xmlns:a16="http://schemas.microsoft.com/office/drawing/2014/main" id="{093998BE-C397-CE26-7344-878ABC424F6C}"/>
                </a:ext>
              </a:extLst>
            </p:cNvPr>
            <p:cNvSpPr>
              <a:spLocks noChangeShapeType="1"/>
            </p:cNvSpPr>
            <p:nvPr/>
          </p:nvSpPr>
          <p:spPr bwMode="auto">
            <a:xfrm>
              <a:off x="3180" y="2130"/>
              <a:ext cx="1" cy="1979"/>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cs-CZ"/>
            </a:p>
          </p:txBody>
        </p:sp>
        <p:sp>
          <p:nvSpPr>
            <p:cNvPr id="16442" name="Line 43">
              <a:extLst>
                <a:ext uri="{FF2B5EF4-FFF2-40B4-BE49-F238E27FC236}">
                  <a16:creationId xmlns:a16="http://schemas.microsoft.com/office/drawing/2014/main" id="{381EA1EA-190B-C3B9-7271-B163C24DBFE1}"/>
                </a:ext>
              </a:extLst>
            </p:cNvPr>
            <p:cNvSpPr>
              <a:spLocks noChangeShapeType="1"/>
            </p:cNvSpPr>
            <p:nvPr/>
          </p:nvSpPr>
          <p:spPr bwMode="auto">
            <a:xfrm>
              <a:off x="3329" y="2130"/>
              <a:ext cx="1" cy="1979"/>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cs-CZ"/>
            </a:p>
          </p:txBody>
        </p:sp>
        <p:sp>
          <p:nvSpPr>
            <p:cNvPr id="16443" name="Line 44">
              <a:extLst>
                <a:ext uri="{FF2B5EF4-FFF2-40B4-BE49-F238E27FC236}">
                  <a16:creationId xmlns:a16="http://schemas.microsoft.com/office/drawing/2014/main" id="{8622CE11-37E9-2E91-A904-FBC726DCF904}"/>
                </a:ext>
              </a:extLst>
            </p:cNvPr>
            <p:cNvSpPr>
              <a:spLocks noChangeShapeType="1"/>
            </p:cNvSpPr>
            <p:nvPr/>
          </p:nvSpPr>
          <p:spPr bwMode="auto">
            <a:xfrm>
              <a:off x="3447" y="2130"/>
              <a:ext cx="1" cy="1979"/>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cs-CZ"/>
            </a:p>
          </p:txBody>
        </p:sp>
        <p:sp>
          <p:nvSpPr>
            <p:cNvPr id="16444" name="Line 45">
              <a:extLst>
                <a:ext uri="{FF2B5EF4-FFF2-40B4-BE49-F238E27FC236}">
                  <a16:creationId xmlns:a16="http://schemas.microsoft.com/office/drawing/2014/main" id="{497BEA0C-FC8B-9B3B-BB47-488263D10871}"/>
                </a:ext>
              </a:extLst>
            </p:cNvPr>
            <p:cNvSpPr>
              <a:spLocks noChangeShapeType="1"/>
            </p:cNvSpPr>
            <p:nvPr/>
          </p:nvSpPr>
          <p:spPr bwMode="auto">
            <a:xfrm>
              <a:off x="3596" y="2130"/>
              <a:ext cx="1" cy="1979"/>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cs-CZ"/>
            </a:p>
          </p:txBody>
        </p:sp>
        <p:sp>
          <p:nvSpPr>
            <p:cNvPr id="16445" name="Line 46">
              <a:extLst>
                <a:ext uri="{FF2B5EF4-FFF2-40B4-BE49-F238E27FC236}">
                  <a16:creationId xmlns:a16="http://schemas.microsoft.com/office/drawing/2014/main" id="{4087DAFD-7370-7F15-1E69-853678C5BE48}"/>
                </a:ext>
              </a:extLst>
            </p:cNvPr>
            <p:cNvSpPr>
              <a:spLocks noChangeShapeType="1"/>
            </p:cNvSpPr>
            <p:nvPr/>
          </p:nvSpPr>
          <p:spPr bwMode="auto">
            <a:xfrm>
              <a:off x="3715" y="2130"/>
              <a:ext cx="1" cy="1979"/>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cs-CZ"/>
            </a:p>
          </p:txBody>
        </p:sp>
      </p:grpSp>
      <p:sp>
        <p:nvSpPr>
          <p:cNvPr id="17455" name="Text Box 47">
            <a:extLst>
              <a:ext uri="{FF2B5EF4-FFF2-40B4-BE49-F238E27FC236}">
                <a16:creationId xmlns:a16="http://schemas.microsoft.com/office/drawing/2014/main" id="{0731E850-FEDE-4F56-6FD0-153D56DF6ACB}"/>
              </a:ext>
            </a:extLst>
          </p:cNvPr>
          <p:cNvSpPr txBox="1">
            <a:spLocks noChangeArrowheads="1"/>
          </p:cNvSpPr>
          <p:nvPr/>
        </p:nvSpPr>
        <p:spPr bwMode="auto">
          <a:xfrm>
            <a:off x="5448300" y="3357564"/>
            <a:ext cx="1176338" cy="28645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9pPr>
          </a:lstStyle>
          <a:p>
            <a:pPr eaLnBrk="1" hangingPunct="1">
              <a:spcBef>
                <a:spcPts val="750"/>
              </a:spcBef>
              <a:buClr>
                <a:srgbClr val="000000"/>
              </a:buClr>
            </a:pPr>
            <a:endParaRPr lang="en-GB" altLang="cs-CZ" sz="1200" b="1">
              <a:solidFill>
                <a:srgbClr val="000000"/>
              </a:solidFill>
            </a:endParaRPr>
          </a:p>
          <a:p>
            <a:pPr eaLnBrk="1" hangingPunct="1">
              <a:spcBef>
                <a:spcPts val="750"/>
              </a:spcBef>
              <a:buClr>
                <a:srgbClr val="000000"/>
              </a:buClr>
            </a:pPr>
            <a:r>
              <a:rPr lang="en-GB" altLang="cs-CZ" sz="1200" b="1">
                <a:solidFill>
                  <a:srgbClr val="000000"/>
                </a:solidFill>
              </a:rPr>
              <a:t>1.   ……</a:t>
            </a:r>
          </a:p>
          <a:p>
            <a:pPr eaLnBrk="1" hangingPunct="1">
              <a:spcBef>
                <a:spcPts val="750"/>
              </a:spcBef>
              <a:buClr>
                <a:srgbClr val="000000"/>
              </a:buClr>
            </a:pPr>
            <a:r>
              <a:rPr lang="en-GB" altLang="cs-CZ" sz="1200" b="1">
                <a:solidFill>
                  <a:srgbClr val="000000"/>
                </a:solidFill>
              </a:rPr>
              <a:t>2.   …</a:t>
            </a:r>
          </a:p>
          <a:p>
            <a:pPr eaLnBrk="1" hangingPunct="1">
              <a:spcBef>
                <a:spcPts val="750"/>
              </a:spcBef>
              <a:buClr>
                <a:srgbClr val="000000"/>
              </a:buClr>
            </a:pPr>
            <a:r>
              <a:rPr lang="en-GB" altLang="cs-CZ" sz="1200" b="1">
                <a:solidFill>
                  <a:srgbClr val="000000"/>
                </a:solidFill>
              </a:rPr>
              <a:t>3.   </a:t>
            </a:r>
          </a:p>
          <a:p>
            <a:pPr eaLnBrk="1" hangingPunct="1">
              <a:spcBef>
                <a:spcPts val="750"/>
              </a:spcBef>
              <a:buClr>
                <a:srgbClr val="000000"/>
              </a:buClr>
            </a:pPr>
            <a:r>
              <a:rPr lang="en-GB" altLang="cs-CZ" sz="1200" b="1">
                <a:solidFill>
                  <a:srgbClr val="000000"/>
                </a:solidFill>
              </a:rPr>
              <a:t>4.</a:t>
            </a:r>
          </a:p>
          <a:p>
            <a:pPr eaLnBrk="1" hangingPunct="1">
              <a:spcBef>
                <a:spcPts val="750"/>
              </a:spcBef>
              <a:buClr>
                <a:srgbClr val="000000"/>
              </a:buClr>
            </a:pPr>
            <a:r>
              <a:rPr lang="en-GB" altLang="cs-CZ" sz="1200" b="1">
                <a:solidFill>
                  <a:srgbClr val="000000"/>
                </a:solidFill>
              </a:rPr>
              <a:t>5.</a:t>
            </a:r>
          </a:p>
          <a:p>
            <a:pPr eaLnBrk="1" hangingPunct="1">
              <a:spcBef>
                <a:spcPts val="750"/>
              </a:spcBef>
              <a:buClr>
                <a:srgbClr val="000000"/>
              </a:buClr>
            </a:pPr>
            <a:r>
              <a:rPr lang="en-GB" altLang="cs-CZ" sz="1200" b="1">
                <a:solidFill>
                  <a:srgbClr val="000000"/>
                </a:solidFill>
              </a:rPr>
              <a:t>.</a:t>
            </a:r>
          </a:p>
          <a:p>
            <a:pPr eaLnBrk="1" hangingPunct="1">
              <a:spcBef>
                <a:spcPts val="750"/>
              </a:spcBef>
              <a:buClr>
                <a:srgbClr val="000000"/>
              </a:buClr>
            </a:pPr>
            <a:r>
              <a:rPr lang="en-GB" altLang="cs-CZ" sz="1200" b="1">
                <a:solidFill>
                  <a:srgbClr val="000000"/>
                </a:solidFill>
              </a:rPr>
              <a:t>.</a:t>
            </a:r>
          </a:p>
          <a:p>
            <a:pPr eaLnBrk="1" hangingPunct="1">
              <a:spcBef>
                <a:spcPts val="750"/>
              </a:spcBef>
              <a:buClr>
                <a:srgbClr val="000000"/>
              </a:buClr>
            </a:pPr>
            <a:endParaRPr lang="en-GB" altLang="cs-CZ" sz="1200" b="1">
              <a:solidFill>
                <a:srgbClr val="000000"/>
              </a:solidFill>
            </a:endParaRPr>
          </a:p>
          <a:p>
            <a:pPr eaLnBrk="1" hangingPunct="1">
              <a:spcBef>
                <a:spcPts val="750"/>
              </a:spcBef>
              <a:buClr>
                <a:srgbClr val="000000"/>
              </a:buClr>
            </a:pPr>
            <a:r>
              <a:rPr lang="en-GB" altLang="cs-CZ" sz="1200" b="1">
                <a:solidFill>
                  <a:srgbClr val="000000"/>
                </a:solidFill>
              </a:rPr>
              <a:t>V</a:t>
            </a:r>
          </a:p>
        </p:txBody>
      </p:sp>
      <p:sp>
        <p:nvSpPr>
          <p:cNvPr id="17456" name="Text Box 48">
            <a:extLst>
              <a:ext uri="{FF2B5EF4-FFF2-40B4-BE49-F238E27FC236}">
                <a16:creationId xmlns:a16="http://schemas.microsoft.com/office/drawing/2014/main" id="{398E4E35-0AA9-09B8-51C9-97EC2A97AD80}"/>
              </a:ext>
            </a:extLst>
          </p:cNvPr>
          <p:cNvSpPr txBox="1">
            <a:spLocks noChangeArrowheads="1"/>
          </p:cNvSpPr>
          <p:nvPr/>
        </p:nvSpPr>
        <p:spPr bwMode="auto">
          <a:xfrm>
            <a:off x="3937000" y="3733800"/>
            <a:ext cx="1150938" cy="1153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9pPr>
          </a:lstStyle>
          <a:p>
            <a:pPr eaLnBrk="1" hangingPunct="1">
              <a:spcBef>
                <a:spcPts val="500"/>
              </a:spcBef>
              <a:buClr>
                <a:srgbClr val="000000"/>
              </a:buClr>
              <a:buFont typeface="Wingdings 2" pitchFamily="16" charset="2"/>
              <a:buChar char=""/>
            </a:pPr>
            <a:r>
              <a:rPr lang="en-GB" altLang="cs-CZ" sz="800">
                <a:solidFill>
                  <a:srgbClr val="000000"/>
                </a:solidFill>
                <a:latin typeface="Wingdings 2" pitchFamily="16" charset="2"/>
              </a:rPr>
              <a:t></a:t>
            </a:r>
          </a:p>
          <a:p>
            <a:pPr eaLnBrk="1" hangingPunct="1">
              <a:spcBef>
                <a:spcPts val="500"/>
              </a:spcBef>
              <a:buClr>
                <a:srgbClr val="000000"/>
              </a:buClr>
              <a:buFont typeface="Wingdings 2" pitchFamily="16" charset="2"/>
              <a:buChar char=""/>
            </a:pPr>
            <a:r>
              <a:rPr lang="en-GB" altLang="cs-CZ" sz="800">
                <a:solidFill>
                  <a:srgbClr val="000000"/>
                </a:solidFill>
                <a:latin typeface="Wingdings 2" pitchFamily="16" charset="2"/>
              </a:rPr>
              <a:t></a:t>
            </a:r>
          </a:p>
          <a:p>
            <a:pPr eaLnBrk="1" hangingPunct="1">
              <a:spcBef>
                <a:spcPts val="500"/>
              </a:spcBef>
              <a:buClr>
                <a:srgbClr val="000000"/>
              </a:buClr>
              <a:buFont typeface="Wingdings 2" pitchFamily="16" charset="2"/>
              <a:buChar char=""/>
            </a:pPr>
            <a:r>
              <a:rPr lang="en-GB" altLang="cs-CZ" sz="800">
                <a:solidFill>
                  <a:srgbClr val="000000"/>
                </a:solidFill>
                <a:latin typeface="Wingdings 2" pitchFamily="16" charset="2"/>
              </a:rPr>
              <a:t></a:t>
            </a:r>
          </a:p>
          <a:p>
            <a:pPr eaLnBrk="1" hangingPunct="1">
              <a:spcBef>
                <a:spcPts val="500"/>
              </a:spcBef>
              <a:buClr>
                <a:srgbClr val="000000"/>
              </a:buClr>
            </a:pPr>
            <a:r>
              <a:rPr lang="en-GB" altLang="cs-CZ" sz="800">
                <a:solidFill>
                  <a:srgbClr val="000000"/>
                </a:solidFill>
                <a:latin typeface="Wingdings 2" pitchFamily="16" charset="2"/>
              </a:rPr>
              <a:t></a:t>
            </a:r>
          </a:p>
          <a:p>
            <a:pPr eaLnBrk="1" hangingPunct="1">
              <a:spcBef>
                <a:spcPts val="500"/>
              </a:spcBef>
              <a:buClr>
                <a:srgbClr val="000000"/>
              </a:buClr>
              <a:buFont typeface="Wingdings 2" pitchFamily="16" charset="2"/>
              <a:buChar char=""/>
            </a:pPr>
            <a:r>
              <a:rPr lang="en-GB" altLang="cs-CZ" sz="800">
                <a:solidFill>
                  <a:srgbClr val="000000"/>
                </a:solidFill>
                <a:latin typeface="Wingdings 2" pitchFamily="16" charset="2"/>
              </a:rPr>
              <a:t></a:t>
            </a:r>
          </a:p>
          <a:p>
            <a:pPr eaLnBrk="1" hangingPunct="1">
              <a:spcBef>
                <a:spcPts val="500"/>
              </a:spcBef>
              <a:buClr>
                <a:srgbClr val="000000"/>
              </a:buClr>
              <a:buFont typeface="Wingdings 2" pitchFamily="16" charset="2"/>
              <a:buChar char=""/>
            </a:pPr>
            <a:r>
              <a:rPr lang="en-GB" altLang="cs-CZ" sz="800">
                <a:solidFill>
                  <a:srgbClr val="000000"/>
                </a:solidFill>
                <a:latin typeface="Wingdings 2" pitchFamily="16" charset="2"/>
              </a:rPr>
              <a:t></a:t>
            </a:r>
          </a:p>
        </p:txBody>
      </p:sp>
      <p:sp>
        <p:nvSpPr>
          <p:cNvPr id="17457" name="Line 49">
            <a:extLst>
              <a:ext uri="{FF2B5EF4-FFF2-40B4-BE49-F238E27FC236}">
                <a16:creationId xmlns:a16="http://schemas.microsoft.com/office/drawing/2014/main" id="{BF86F941-03C6-1431-B854-B6B57E26CBC5}"/>
              </a:ext>
            </a:extLst>
          </p:cNvPr>
          <p:cNvSpPr>
            <a:spLocks noChangeShapeType="1"/>
          </p:cNvSpPr>
          <p:nvPr/>
        </p:nvSpPr>
        <p:spPr bwMode="auto">
          <a:xfrm flipH="1" flipV="1">
            <a:off x="3346450" y="2408238"/>
            <a:ext cx="458788" cy="1104900"/>
          </a:xfrm>
          <a:prstGeom prst="line">
            <a:avLst/>
          </a:prstGeom>
          <a:noFill/>
          <a:ln w="9360">
            <a:solidFill>
              <a:srgbClr val="FFFFFF"/>
            </a:solidFill>
            <a:miter lim="800000"/>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7458" name="Line 50">
            <a:extLst>
              <a:ext uri="{FF2B5EF4-FFF2-40B4-BE49-F238E27FC236}">
                <a16:creationId xmlns:a16="http://schemas.microsoft.com/office/drawing/2014/main" id="{13EEAAE1-1273-F00C-4811-A405D91EF6D4}"/>
              </a:ext>
            </a:extLst>
          </p:cNvPr>
          <p:cNvSpPr>
            <a:spLocks noChangeShapeType="1"/>
          </p:cNvSpPr>
          <p:nvPr/>
        </p:nvSpPr>
        <p:spPr bwMode="auto">
          <a:xfrm flipV="1">
            <a:off x="4079876" y="2336800"/>
            <a:ext cx="1439863" cy="1176338"/>
          </a:xfrm>
          <a:prstGeom prst="line">
            <a:avLst/>
          </a:prstGeom>
          <a:noFill/>
          <a:ln w="9360">
            <a:solidFill>
              <a:srgbClr val="FFFFFF"/>
            </a:solidFill>
            <a:miter lim="800000"/>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7459" name="Line 51">
            <a:extLst>
              <a:ext uri="{FF2B5EF4-FFF2-40B4-BE49-F238E27FC236}">
                <a16:creationId xmlns:a16="http://schemas.microsoft.com/office/drawing/2014/main" id="{A0442A93-CE6F-3499-FC54-753CB3FCA5E0}"/>
              </a:ext>
            </a:extLst>
          </p:cNvPr>
          <p:cNvSpPr>
            <a:spLocks noChangeShapeType="1"/>
          </p:cNvSpPr>
          <p:nvPr/>
        </p:nvSpPr>
        <p:spPr bwMode="auto">
          <a:xfrm flipH="1" flipV="1">
            <a:off x="4427539" y="2479676"/>
            <a:ext cx="1825625" cy="1393825"/>
          </a:xfrm>
          <a:prstGeom prst="line">
            <a:avLst/>
          </a:prstGeom>
          <a:noFill/>
          <a:ln w="9360">
            <a:solidFill>
              <a:srgbClr val="FFFFFF"/>
            </a:solidFill>
            <a:miter lim="800000"/>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7460" name="Line 52">
            <a:extLst>
              <a:ext uri="{FF2B5EF4-FFF2-40B4-BE49-F238E27FC236}">
                <a16:creationId xmlns:a16="http://schemas.microsoft.com/office/drawing/2014/main" id="{23503D46-CC14-C5EA-AD37-CDDC3ED6932E}"/>
              </a:ext>
            </a:extLst>
          </p:cNvPr>
          <p:cNvSpPr>
            <a:spLocks noChangeShapeType="1"/>
          </p:cNvSpPr>
          <p:nvPr/>
        </p:nvSpPr>
        <p:spPr bwMode="auto">
          <a:xfrm flipH="1" flipV="1">
            <a:off x="3995738" y="2768600"/>
            <a:ext cx="2976562" cy="744538"/>
          </a:xfrm>
          <a:prstGeom prst="line">
            <a:avLst/>
          </a:prstGeom>
          <a:noFill/>
          <a:ln w="9360">
            <a:solidFill>
              <a:srgbClr val="FFFFFF"/>
            </a:solidFill>
            <a:miter lim="800000"/>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7461" name="Line 53">
            <a:extLst>
              <a:ext uri="{FF2B5EF4-FFF2-40B4-BE49-F238E27FC236}">
                <a16:creationId xmlns:a16="http://schemas.microsoft.com/office/drawing/2014/main" id="{BE49CB4B-FEE5-83BD-F71B-026D2DECDA35}"/>
              </a:ext>
            </a:extLst>
          </p:cNvPr>
          <p:cNvSpPr>
            <a:spLocks noChangeShapeType="1"/>
          </p:cNvSpPr>
          <p:nvPr/>
        </p:nvSpPr>
        <p:spPr bwMode="auto">
          <a:xfrm flipV="1">
            <a:off x="5375276" y="2768600"/>
            <a:ext cx="720725" cy="1104900"/>
          </a:xfrm>
          <a:prstGeom prst="line">
            <a:avLst/>
          </a:prstGeom>
          <a:noFill/>
          <a:ln w="9360">
            <a:solidFill>
              <a:srgbClr val="FFFFFF"/>
            </a:solidFill>
            <a:miter lim="800000"/>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7462" name="Line 54">
            <a:extLst>
              <a:ext uri="{FF2B5EF4-FFF2-40B4-BE49-F238E27FC236}">
                <a16:creationId xmlns:a16="http://schemas.microsoft.com/office/drawing/2014/main" id="{4DFFBB89-C350-BC97-ABA9-8F7554416AD4}"/>
              </a:ext>
            </a:extLst>
          </p:cNvPr>
          <p:cNvSpPr>
            <a:spLocks noChangeShapeType="1"/>
          </p:cNvSpPr>
          <p:nvPr/>
        </p:nvSpPr>
        <p:spPr bwMode="auto">
          <a:xfrm flipV="1">
            <a:off x="6383339" y="2768600"/>
            <a:ext cx="1587" cy="1104900"/>
          </a:xfrm>
          <a:prstGeom prst="line">
            <a:avLst/>
          </a:prstGeom>
          <a:noFill/>
          <a:ln w="9360">
            <a:solidFill>
              <a:srgbClr val="FFFFFF"/>
            </a:solidFill>
            <a:miter lim="800000"/>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7463" name="Line 55">
            <a:extLst>
              <a:ext uri="{FF2B5EF4-FFF2-40B4-BE49-F238E27FC236}">
                <a16:creationId xmlns:a16="http://schemas.microsoft.com/office/drawing/2014/main" id="{5969F2FB-0864-E9E4-4439-D562340947B0}"/>
              </a:ext>
            </a:extLst>
          </p:cNvPr>
          <p:cNvSpPr>
            <a:spLocks noChangeShapeType="1"/>
          </p:cNvSpPr>
          <p:nvPr/>
        </p:nvSpPr>
        <p:spPr bwMode="auto">
          <a:xfrm flipH="1" flipV="1">
            <a:off x="4211638" y="2624138"/>
            <a:ext cx="889000" cy="1249362"/>
          </a:xfrm>
          <a:prstGeom prst="line">
            <a:avLst/>
          </a:prstGeom>
          <a:noFill/>
          <a:ln w="9360">
            <a:solidFill>
              <a:srgbClr val="FFFFFF"/>
            </a:solidFill>
            <a:miter lim="800000"/>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7464" name="Line 56">
            <a:extLst>
              <a:ext uri="{FF2B5EF4-FFF2-40B4-BE49-F238E27FC236}">
                <a16:creationId xmlns:a16="http://schemas.microsoft.com/office/drawing/2014/main" id="{6352B4C3-3D64-90D0-8CBF-EE77E6D891A5}"/>
              </a:ext>
            </a:extLst>
          </p:cNvPr>
          <p:cNvSpPr>
            <a:spLocks noChangeShapeType="1"/>
          </p:cNvSpPr>
          <p:nvPr/>
        </p:nvSpPr>
        <p:spPr bwMode="auto">
          <a:xfrm flipH="1" flipV="1">
            <a:off x="6227763" y="2624138"/>
            <a:ext cx="817562" cy="889000"/>
          </a:xfrm>
          <a:prstGeom prst="line">
            <a:avLst/>
          </a:prstGeom>
          <a:noFill/>
          <a:ln w="9360">
            <a:solidFill>
              <a:srgbClr val="FFFFFF"/>
            </a:solidFill>
            <a:miter lim="800000"/>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7465" name="Text Box 57">
            <a:extLst>
              <a:ext uri="{FF2B5EF4-FFF2-40B4-BE49-F238E27FC236}">
                <a16:creationId xmlns:a16="http://schemas.microsoft.com/office/drawing/2014/main" id="{6B637434-6141-0806-D8A1-2F850D12A4E8}"/>
              </a:ext>
            </a:extLst>
          </p:cNvPr>
          <p:cNvSpPr txBox="1">
            <a:spLocks noChangeArrowheads="1"/>
          </p:cNvSpPr>
          <p:nvPr/>
        </p:nvSpPr>
        <p:spPr bwMode="auto">
          <a:xfrm>
            <a:off x="6456364" y="3860800"/>
            <a:ext cx="1150937" cy="1153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9pPr>
          </a:lstStyle>
          <a:p>
            <a:pPr eaLnBrk="1" hangingPunct="1">
              <a:spcBef>
                <a:spcPts val="500"/>
              </a:spcBef>
              <a:buClr>
                <a:srgbClr val="000000"/>
              </a:buClr>
              <a:buFont typeface="Wingdings 2" pitchFamily="16" charset="2"/>
              <a:buChar char=""/>
            </a:pPr>
            <a:r>
              <a:rPr lang="en-GB" altLang="cs-CZ" sz="800">
                <a:solidFill>
                  <a:srgbClr val="000000"/>
                </a:solidFill>
                <a:latin typeface="Wingdings 2" pitchFamily="16" charset="2"/>
              </a:rPr>
              <a:t></a:t>
            </a:r>
          </a:p>
          <a:p>
            <a:pPr eaLnBrk="1" hangingPunct="1">
              <a:spcBef>
                <a:spcPts val="500"/>
              </a:spcBef>
              <a:buClr>
                <a:srgbClr val="000000"/>
              </a:buClr>
              <a:buFont typeface="Wingdings 2" pitchFamily="16" charset="2"/>
              <a:buChar char=""/>
            </a:pPr>
            <a:r>
              <a:rPr lang="en-GB" altLang="cs-CZ" sz="800">
                <a:solidFill>
                  <a:srgbClr val="000000"/>
                </a:solidFill>
                <a:latin typeface="Wingdings 2" pitchFamily="16" charset="2"/>
              </a:rPr>
              <a:t></a:t>
            </a:r>
          </a:p>
          <a:p>
            <a:pPr eaLnBrk="1" hangingPunct="1">
              <a:spcBef>
                <a:spcPts val="500"/>
              </a:spcBef>
              <a:buClr>
                <a:srgbClr val="000000"/>
              </a:buClr>
              <a:buFont typeface="Wingdings 2" pitchFamily="16" charset="2"/>
              <a:buChar char=""/>
            </a:pPr>
            <a:r>
              <a:rPr lang="en-GB" altLang="cs-CZ" sz="800">
                <a:solidFill>
                  <a:srgbClr val="000000"/>
                </a:solidFill>
                <a:latin typeface="Wingdings 2" pitchFamily="16" charset="2"/>
              </a:rPr>
              <a:t></a:t>
            </a:r>
          </a:p>
          <a:p>
            <a:pPr eaLnBrk="1" hangingPunct="1">
              <a:spcBef>
                <a:spcPts val="500"/>
              </a:spcBef>
              <a:buClr>
                <a:srgbClr val="000000"/>
              </a:buClr>
            </a:pPr>
            <a:r>
              <a:rPr lang="en-GB" altLang="cs-CZ" sz="800">
                <a:solidFill>
                  <a:srgbClr val="000000"/>
                </a:solidFill>
                <a:latin typeface="Wingdings 2" pitchFamily="16" charset="2"/>
              </a:rPr>
              <a:t></a:t>
            </a:r>
          </a:p>
          <a:p>
            <a:pPr eaLnBrk="1" hangingPunct="1">
              <a:spcBef>
                <a:spcPts val="500"/>
              </a:spcBef>
              <a:buClr>
                <a:srgbClr val="000000"/>
              </a:buClr>
              <a:buFont typeface="Wingdings 2" pitchFamily="16" charset="2"/>
              <a:buChar char=""/>
            </a:pPr>
            <a:r>
              <a:rPr lang="en-GB" altLang="cs-CZ" sz="800">
                <a:solidFill>
                  <a:srgbClr val="000000"/>
                </a:solidFill>
                <a:latin typeface="Wingdings 2" pitchFamily="16" charset="2"/>
              </a:rPr>
              <a:t></a:t>
            </a:r>
          </a:p>
          <a:p>
            <a:pPr eaLnBrk="1" hangingPunct="1">
              <a:spcBef>
                <a:spcPts val="500"/>
              </a:spcBef>
              <a:buClr>
                <a:srgbClr val="000000"/>
              </a:buClr>
              <a:buFont typeface="Wingdings 2" pitchFamily="16" charset="2"/>
              <a:buChar char=""/>
            </a:pPr>
            <a:r>
              <a:rPr lang="en-GB" altLang="cs-CZ" sz="800">
                <a:solidFill>
                  <a:srgbClr val="000000"/>
                </a:solidFill>
                <a:latin typeface="Wingdings 2" pitchFamily="16" charset="2"/>
              </a:rPr>
              <a:t></a:t>
            </a:r>
          </a:p>
        </p:txBody>
      </p:sp>
      <p:sp>
        <p:nvSpPr>
          <p:cNvPr id="17466" name="Rectangle 58">
            <a:extLst>
              <a:ext uri="{FF2B5EF4-FFF2-40B4-BE49-F238E27FC236}">
                <a16:creationId xmlns:a16="http://schemas.microsoft.com/office/drawing/2014/main" id="{2E677FBA-25CE-1A77-5BD0-33375CD17A6B}"/>
              </a:ext>
            </a:extLst>
          </p:cNvPr>
          <p:cNvSpPr>
            <a:spLocks noChangeArrowheads="1"/>
          </p:cNvSpPr>
          <p:nvPr/>
        </p:nvSpPr>
        <p:spPr bwMode="auto">
          <a:xfrm>
            <a:off x="3143250" y="1196976"/>
            <a:ext cx="935038" cy="1223963"/>
          </a:xfrm>
          <a:prstGeom prst="rect">
            <a:avLst/>
          </a:prstGeom>
          <a:solidFill>
            <a:srgbClr val="FFFFFF"/>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7467" name="Rectangle 59">
            <a:extLst>
              <a:ext uri="{FF2B5EF4-FFF2-40B4-BE49-F238E27FC236}">
                <a16:creationId xmlns:a16="http://schemas.microsoft.com/office/drawing/2014/main" id="{CDC54AAD-8CA0-83CB-DB6F-4815B645990B}"/>
              </a:ext>
            </a:extLst>
          </p:cNvPr>
          <p:cNvSpPr>
            <a:spLocks noChangeArrowheads="1"/>
          </p:cNvSpPr>
          <p:nvPr/>
        </p:nvSpPr>
        <p:spPr bwMode="auto">
          <a:xfrm>
            <a:off x="5519739" y="1196976"/>
            <a:ext cx="935037" cy="1223963"/>
          </a:xfrm>
          <a:prstGeom prst="rect">
            <a:avLst/>
          </a:prstGeom>
          <a:solidFill>
            <a:srgbClr val="FFFF00"/>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7468" name="Text Box 60">
            <a:extLst>
              <a:ext uri="{FF2B5EF4-FFF2-40B4-BE49-F238E27FC236}">
                <a16:creationId xmlns:a16="http://schemas.microsoft.com/office/drawing/2014/main" id="{6BF64FE6-F98B-F1C8-D55D-780E1C08524E}"/>
              </a:ext>
            </a:extLst>
          </p:cNvPr>
          <p:cNvSpPr txBox="1">
            <a:spLocks noChangeArrowheads="1"/>
          </p:cNvSpPr>
          <p:nvPr/>
        </p:nvSpPr>
        <p:spPr bwMode="auto">
          <a:xfrm>
            <a:off x="1828800" y="6400801"/>
            <a:ext cx="685800" cy="246063"/>
          </a:xfrm>
          <a:prstGeom prst="rect">
            <a:avLst/>
          </a:prstGeom>
          <a:noFill/>
          <a:ln w="9525">
            <a:noFill/>
            <a:round/>
            <a:headEnd/>
            <a:tailEnd/>
          </a:ln>
          <a:effectLst/>
        </p:spPr>
        <p:txBody>
          <a:bodyPr lIns="90000" tIns="46800" rIns="90000" bIns="46800">
            <a:spAutoFit/>
          </a:bodyPr>
          <a:lstStyle/>
          <a:p>
            <a:pPr>
              <a:spcBef>
                <a:spcPts val="625"/>
              </a:spcBef>
              <a:buClr>
                <a:srgbClr val="0099FF"/>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1000" b="1" i="1">
                <a:solidFill>
                  <a:srgbClr val="0099FF"/>
                </a:solidFill>
                <a:effectLst>
                  <a:outerShdw blurRad="38100" dist="38100" dir="2700000" algn="tl">
                    <a:srgbClr val="000000"/>
                  </a:outerShdw>
                </a:effectLst>
                <a:latin typeface="Times New Roman" pitchFamily="16" charset="0"/>
              </a:rPr>
              <a:t>©Bvj</a:t>
            </a:r>
          </a:p>
        </p:txBody>
      </p:sp>
      <p:sp>
        <p:nvSpPr>
          <p:cNvPr id="17469" name="Text Box 61">
            <a:extLst>
              <a:ext uri="{FF2B5EF4-FFF2-40B4-BE49-F238E27FC236}">
                <a16:creationId xmlns:a16="http://schemas.microsoft.com/office/drawing/2014/main" id="{FF0BA361-24D3-28FE-308D-9B54DC42CFC0}"/>
              </a:ext>
            </a:extLst>
          </p:cNvPr>
          <p:cNvSpPr txBox="1">
            <a:spLocks noChangeArrowheads="1"/>
          </p:cNvSpPr>
          <p:nvPr/>
        </p:nvSpPr>
        <p:spPr bwMode="auto">
          <a:xfrm>
            <a:off x="7716839" y="317501"/>
            <a:ext cx="2771775" cy="740845"/>
          </a:xfrm>
          <a:prstGeom prst="rect">
            <a:avLst/>
          </a:prstGeom>
          <a:noFill/>
          <a:ln w="9525">
            <a:noFill/>
            <a:round/>
            <a:headEnd/>
            <a:tailEnd/>
          </a:ln>
          <a:effectLst/>
        </p:spPr>
        <p:txBody>
          <a:bodyPr lIns="90000" tIns="46800" rIns="90000" bIns="46800">
            <a:spAutoFit/>
          </a:bodyPr>
          <a:lstStyle/>
          <a:p>
            <a:pPr marL="349250" indent="-263525">
              <a:spcBef>
                <a:spcPts val="875"/>
              </a:spcBef>
              <a:buClr>
                <a:srgbClr val="FFFF00"/>
              </a:buClr>
              <a:tabLst>
                <a:tab pos="349250" algn="l"/>
                <a:tab pos="796925" algn="l"/>
                <a:tab pos="1246188" algn="l"/>
                <a:tab pos="1695450" algn="l"/>
                <a:tab pos="2144713" algn="l"/>
                <a:tab pos="2593975" algn="l"/>
                <a:tab pos="3043238" algn="l"/>
                <a:tab pos="3492500" algn="l"/>
                <a:tab pos="3941763" algn="l"/>
                <a:tab pos="4391025" algn="l"/>
                <a:tab pos="4840288" algn="l"/>
                <a:tab pos="5289550" algn="l"/>
                <a:tab pos="5738813" algn="l"/>
                <a:tab pos="6188075" algn="l"/>
                <a:tab pos="6637338" algn="l"/>
                <a:tab pos="7086600" algn="l"/>
                <a:tab pos="7535863" algn="l"/>
                <a:tab pos="7985125" algn="l"/>
                <a:tab pos="8434388" algn="l"/>
                <a:tab pos="8883650" algn="l"/>
                <a:tab pos="9332913" algn="l"/>
              </a:tabLst>
              <a:defRPr/>
            </a:pPr>
            <a:r>
              <a:rPr lang="en-GB" sz="1400" b="1" dirty="0">
                <a:solidFill>
                  <a:schemeClr val="accent6"/>
                </a:solidFill>
                <a:effectLst>
                  <a:outerShdw blurRad="38100" dist="38100" dir="2700000" algn="tl">
                    <a:srgbClr val="000000"/>
                  </a:outerShdw>
                </a:effectLst>
                <a:latin typeface="Arial Black" pitchFamily="32" charset="0"/>
              </a:rPr>
              <a:t>1. UČITEL STANOVÍ TÉMATA DISKUSE JAKO OTÁZKY</a:t>
            </a:r>
          </a:p>
        </p:txBody>
      </p:sp>
      <p:sp>
        <p:nvSpPr>
          <p:cNvPr id="17470" name="Rectangle 62">
            <a:extLst>
              <a:ext uri="{FF2B5EF4-FFF2-40B4-BE49-F238E27FC236}">
                <a16:creationId xmlns:a16="http://schemas.microsoft.com/office/drawing/2014/main" id="{D439EE92-049E-46D1-9A80-F8813FB3CA0C}"/>
              </a:ext>
            </a:extLst>
          </p:cNvPr>
          <p:cNvSpPr>
            <a:spLocks noChangeArrowheads="1"/>
          </p:cNvSpPr>
          <p:nvPr/>
        </p:nvSpPr>
        <p:spPr bwMode="auto">
          <a:xfrm>
            <a:off x="7824788" y="260351"/>
            <a:ext cx="2735262" cy="792163"/>
          </a:xfrm>
          <a:prstGeom prst="rect">
            <a:avLst/>
          </a:prstGeom>
          <a:noFill/>
          <a:ln w="57240">
            <a:solidFill>
              <a:srgbClr val="FFFF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7471" name="Text Box 63">
            <a:extLst>
              <a:ext uri="{FF2B5EF4-FFF2-40B4-BE49-F238E27FC236}">
                <a16:creationId xmlns:a16="http://schemas.microsoft.com/office/drawing/2014/main" id="{B1EBB5BC-E377-95BF-7C15-22E722FA44E6}"/>
              </a:ext>
            </a:extLst>
          </p:cNvPr>
          <p:cNvSpPr txBox="1">
            <a:spLocks noChangeArrowheads="1"/>
          </p:cNvSpPr>
          <p:nvPr/>
        </p:nvSpPr>
        <p:spPr bwMode="auto">
          <a:xfrm>
            <a:off x="7751763" y="1123950"/>
            <a:ext cx="2843212" cy="956288"/>
          </a:xfrm>
          <a:prstGeom prst="rect">
            <a:avLst/>
          </a:prstGeom>
          <a:noFill/>
          <a:ln w="9525">
            <a:noFill/>
            <a:round/>
            <a:headEnd/>
            <a:tailEnd/>
          </a:ln>
          <a:effectLst/>
        </p:spPr>
        <p:txBody>
          <a:bodyPr lIns="90000" tIns="46800" rIns="90000" bIns="46800">
            <a:spAutoFit/>
          </a:bodyPr>
          <a:lstStyle/>
          <a:p>
            <a:pPr marL="352425" indent="-266700">
              <a:spcBef>
                <a:spcPts val="875"/>
              </a:spcBef>
              <a:tabLst>
                <a:tab pos="352425" algn="l"/>
                <a:tab pos="800100" algn="l"/>
                <a:tab pos="1249363" algn="l"/>
                <a:tab pos="1698625" algn="l"/>
                <a:tab pos="2147888" algn="l"/>
                <a:tab pos="2597150" algn="l"/>
                <a:tab pos="3046413" algn="l"/>
                <a:tab pos="3495675" algn="l"/>
                <a:tab pos="3944938" algn="l"/>
                <a:tab pos="4394200" algn="l"/>
                <a:tab pos="4843463" algn="l"/>
                <a:tab pos="5292725" algn="l"/>
                <a:tab pos="5741988" algn="l"/>
                <a:tab pos="6191250" algn="l"/>
                <a:tab pos="6640513" algn="l"/>
                <a:tab pos="7089775" algn="l"/>
                <a:tab pos="7539038" algn="l"/>
                <a:tab pos="7988300" algn="l"/>
                <a:tab pos="8437563" algn="l"/>
                <a:tab pos="8886825" algn="l"/>
                <a:tab pos="9336088" algn="l"/>
              </a:tabLst>
              <a:defRPr/>
            </a:pPr>
            <a:r>
              <a:rPr lang="en-GB" sz="1400" b="1" dirty="0">
                <a:solidFill>
                  <a:schemeClr val="bg1">
                    <a:lumMod val="65000"/>
                  </a:schemeClr>
                </a:solidFill>
                <a:effectLst>
                  <a:outerShdw blurRad="38100" dist="38100" dir="2700000" algn="tl">
                    <a:srgbClr val="000000"/>
                  </a:outerShdw>
                </a:effectLst>
                <a:latin typeface="Arial" charset="0"/>
              </a:rPr>
              <a:t>2. ÚČASTNÍCI INDIVIDUÁLNĚ ZPRACOVÁVAJÍ STANOVISKA JAKO ODPOVĚDI NA OTÁZKY</a:t>
            </a:r>
          </a:p>
        </p:txBody>
      </p:sp>
      <p:sp>
        <p:nvSpPr>
          <p:cNvPr id="17472" name="Rectangle 64">
            <a:extLst>
              <a:ext uri="{FF2B5EF4-FFF2-40B4-BE49-F238E27FC236}">
                <a16:creationId xmlns:a16="http://schemas.microsoft.com/office/drawing/2014/main" id="{01A1A0F5-841E-A9C1-55E1-14A48D00EF42}"/>
              </a:ext>
            </a:extLst>
          </p:cNvPr>
          <p:cNvSpPr>
            <a:spLocks noChangeArrowheads="1"/>
          </p:cNvSpPr>
          <p:nvPr/>
        </p:nvSpPr>
        <p:spPr bwMode="auto">
          <a:xfrm>
            <a:off x="7824788" y="1052513"/>
            <a:ext cx="2735262" cy="1079500"/>
          </a:xfrm>
          <a:prstGeom prst="rect">
            <a:avLst/>
          </a:prstGeom>
          <a:noFill/>
          <a:ln w="57240">
            <a:solidFill>
              <a:srgbClr val="FFFF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7473" name="Text Box 65">
            <a:extLst>
              <a:ext uri="{FF2B5EF4-FFF2-40B4-BE49-F238E27FC236}">
                <a16:creationId xmlns:a16="http://schemas.microsoft.com/office/drawing/2014/main" id="{B57EA554-1773-C0A9-62B9-2F79E2C5242D}"/>
              </a:ext>
            </a:extLst>
          </p:cNvPr>
          <p:cNvSpPr txBox="1">
            <a:spLocks noChangeArrowheads="1"/>
          </p:cNvSpPr>
          <p:nvPr/>
        </p:nvSpPr>
        <p:spPr bwMode="auto">
          <a:xfrm>
            <a:off x="7751764" y="2205038"/>
            <a:ext cx="2771775" cy="520700"/>
          </a:xfrm>
          <a:prstGeom prst="rect">
            <a:avLst/>
          </a:prstGeom>
          <a:noFill/>
          <a:ln w="9525">
            <a:noFill/>
            <a:round/>
            <a:headEnd/>
            <a:tailEnd/>
          </a:ln>
          <a:effectLst/>
        </p:spPr>
        <p:txBody>
          <a:bodyPr lIns="90000" tIns="46800" rIns="90000" bIns="46800">
            <a:spAutoFit/>
          </a:bodyPr>
          <a:lstStyle/>
          <a:p>
            <a:pPr marL="352425" indent="-266700">
              <a:spcBef>
                <a:spcPts val="875"/>
              </a:spcBef>
              <a:buClr>
                <a:srgbClr val="FFFF00"/>
              </a:buClr>
              <a:tabLst>
                <a:tab pos="352425" algn="l"/>
                <a:tab pos="800100" algn="l"/>
                <a:tab pos="1249363" algn="l"/>
                <a:tab pos="1698625" algn="l"/>
                <a:tab pos="2147888" algn="l"/>
                <a:tab pos="2597150" algn="l"/>
                <a:tab pos="3046413" algn="l"/>
                <a:tab pos="3495675" algn="l"/>
                <a:tab pos="3944938" algn="l"/>
                <a:tab pos="4394200" algn="l"/>
                <a:tab pos="4843463" algn="l"/>
                <a:tab pos="5292725" algn="l"/>
                <a:tab pos="5741988" algn="l"/>
                <a:tab pos="6191250" algn="l"/>
                <a:tab pos="6640513" algn="l"/>
                <a:tab pos="7089775" algn="l"/>
                <a:tab pos="7539038" algn="l"/>
                <a:tab pos="7988300" algn="l"/>
                <a:tab pos="8437563" algn="l"/>
                <a:tab pos="8886825" algn="l"/>
                <a:tab pos="9336088" algn="l"/>
              </a:tabLst>
              <a:defRPr/>
            </a:pPr>
            <a:r>
              <a:rPr lang="en-GB" sz="1400" b="1" dirty="0">
                <a:solidFill>
                  <a:schemeClr val="accent6"/>
                </a:solidFill>
                <a:effectLst>
                  <a:outerShdw blurRad="38100" dist="38100" dir="2700000" algn="tl">
                    <a:srgbClr val="000000"/>
                  </a:outerShdw>
                </a:effectLst>
                <a:latin typeface="Arial" charset="0"/>
              </a:rPr>
              <a:t>3. ODPOVĚDI SE SESKUPÍ PODLE TÉMAT</a:t>
            </a:r>
          </a:p>
        </p:txBody>
      </p:sp>
      <p:sp>
        <p:nvSpPr>
          <p:cNvPr id="17474" name="Rectangle 66">
            <a:extLst>
              <a:ext uri="{FF2B5EF4-FFF2-40B4-BE49-F238E27FC236}">
                <a16:creationId xmlns:a16="http://schemas.microsoft.com/office/drawing/2014/main" id="{03AAB181-EB1F-708E-5730-9E682621BD55}"/>
              </a:ext>
            </a:extLst>
          </p:cNvPr>
          <p:cNvSpPr>
            <a:spLocks noChangeArrowheads="1"/>
          </p:cNvSpPr>
          <p:nvPr/>
        </p:nvSpPr>
        <p:spPr bwMode="auto">
          <a:xfrm>
            <a:off x="7824788" y="2132014"/>
            <a:ext cx="2735262" cy="649287"/>
          </a:xfrm>
          <a:prstGeom prst="rect">
            <a:avLst/>
          </a:prstGeom>
          <a:noFill/>
          <a:ln w="57240">
            <a:solidFill>
              <a:srgbClr val="FFFF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7475" name="Text Box 67">
            <a:extLst>
              <a:ext uri="{FF2B5EF4-FFF2-40B4-BE49-F238E27FC236}">
                <a16:creationId xmlns:a16="http://schemas.microsoft.com/office/drawing/2014/main" id="{615FA1F2-5D91-96C3-B867-98F311740810}"/>
              </a:ext>
            </a:extLst>
          </p:cNvPr>
          <p:cNvSpPr txBox="1">
            <a:spLocks noChangeArrowheads="1"/>
          </p:cNvSpPr>
          <p:nvPr/>
        </p:nvSpPr>
        <p:spPr bwMode="auto">
          <a:xfrm>
            <a:off x="7751764" y="2849563"/>
            <a:ext cx="2771775" cy="1171732"/>
          </a:xfrm>
          <a:prstGeom prst="rect">
            <a:avLst/>
          </a:prstGeom>
          <a:noFill/>
          <a:ln w="9525">
            <a:noFill/>
            <a:round/>
            <a:headEnd/>
            <a:tailEnd/>
          </a:ln>
          <a:effectLst/>
        </p:spPr>
        <p:txBody>
          <a:bodyPr lIns="90000" tIns="46800" rIns="90000" bIns="46800">
            <a:spAutoFit/>
          </a:bodyPr>
          <a:lstStyle/>
          <a:p>
            <a:pPr marL="352425" indent="-266700">
              <a:spcBef>
                <a:spcPts val="875"/>
              </a:spcBef>
              <a:tabLst>
                <a:tab pos="352425" algn="l"/>
                <a:tab pos="800100" algn="l"/>
                <a:tab pos="1249363" algn="l"/>
                <a:tab pos="1698625" algn="l"/>
                <a:tab pos="2147888" algn="l"/>
                <a:tab pos="2597150" algn="l"/>
                <a:tab pos="3046413" algn="l"/>
                <a:tab pos="3495675" algn="l"/>
                <a:tab pos="3944938" algn="l"/>
                <a:tab pos="4394200" algn="l"/>
                <a:tab pos="4843463" algn="l"/>
                <a:tab pos="5292725" algn="l"/>
                <a:tab pos="5741988" algn="l"/>
                <a:tab pos="6191250" algn="l"/>
                <a:tab pos="6640513" algn="l"/>
                <a:tab pos="7089775" algn="l"/>
                <a:tab pos="7539038" algn="l"/>
                <a:tab pos="7988300" algn="l"/>
                <a:tab pos="8437563" algn="l"/>
                <a:tab pos="8886825" algn="l"/>
                <a:tab pos="9336088" algn="l"/>
              </a:tabLst>
              <a:defRPr/>
            </a:pPr>
            <a:r>
              <a:rPr lang="en-GB" sz="1400" b="1" dirty="0">
                <a:solidFill>
                  <a:schemeClr val="bg1">
                    <a:lumMod val="65000"/>
                  </a:schemeClr>
                </a:solidFill>
                <a:effectLst>
                  <a:outerShdw blurRad="38100" dist="38100" dir="2700000" algn="tl">
                    <a:srgbClr val="000000"/>
                  </a:outerShdw>
                </a:effectLst>
                <a:latin typeface="Arial" charset="0"/>
              </a:rPr>
              <a:t>4. SKUPINY ZPRACOVÁVAJÍ ZVOLENÁ TÉMATA. VYBRANÉ ODPOVĚDI   (4-6) PŘENESENÍM </a:t>
            </a:r>
            <a:r>
              <a:rPr lang="en-GB" sz="1400" b="1" dirty="0" err="1">
                <a:solidFill>
                  <a:schemeClr val="bg1">
                    <a:lumMod val="65000"/>
                  </a:schemeClr>
                </a:solidFill>
                <a:effectLst>
                  <a:outerShdw blurRad="38100" dist="38100" dir="2700000" algn="tl">
                    <a:srgbClr val="000000"/>
                  </a:outerShdw>
                </a:effectLst>
                <a:latin typeface="Arial" charset="0"/>
              </a:rPr>
              <a:t>na</a:t>
            </a:r>
            <a:r>
              <a:rPr lang="en-GB" sz="1400" b="1" dirty="0">
                <a:solidFill>
                  <a:schemeClr val="bg1">
                    <a:lumMod val="65000"/>
                  </a:schemeClr>
                </a:solidFill>
                <a:effectLst>
                  <a:outerShdw blurRad="38100" dist="38100" dir="2700000" algn="tl">
                    <a:srgbClr val="000000"/>
                  </a:outerShdw>
                </a:effectLst>
                <a:latin typeface="Arial" charset="0"/>
              </a:rPr>
              <a:t> POSTERY</a:t>
            </a:r>
          </a:p>
        </p:txBody>
      </p:sp>
      <p:sp>
        <p:nvSpPr>
          <p:cNvPr id="17476" name="Rectangle 68">
            <a:extLst>
              <a:ext uri="{FF2B5EF4-FFF2-40B4-BE49-F238E27FC236}">
                <a16:creationId xmlns:a16="http://schemas.microsoft.com/office/drawing/2014/main" id="{007BEF2A-6EFB-9D44-A4EE-A32851969A2C}"/>
              </a:ext>
            </a:extLst>
          </p:cNvPr>
          <p:cNvSpPr>
            <a:spLocks noChangeArrowheads="1"/>
          </p:cNvSpPr>
          <p:nvPr/>
        </p:nvSpPr>
        <p:spPr bwMode="auto">
          <a:xfrm>
            <a:off x="7824788" y="2781300"/>
            <a:ext cx="2735262" cy="1295400"/>
          </a:xfrm>
          <a:prstGeom prst="rect">
            <a:avLst/>
          </a:prstGeom>
          <a:noFill/>
          <a:ln w="57240">
            <a:solidFill>
              <a:srgbClr val="FFFF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7477" name="Text Box 69">
            <a:extLst>
              <a:ext uri="{FF2B5EF4-FFF2-40B4-BE49-F238E27FC236}">
                <a16:creationId xmlns:a16="http://schemas.microsoft.com/office/drawing/2014/main" id="{2AA366DF-4891-FA62-A0C5-36C4D8DB78EE}"/>
              </a:ext>
            </a:extLst>
          </p:cNvPr>
          <p:cNvSpPr txBox="1">
            <a:spLocks noChangeArrowheads="1"/>
          </p:cNvSpPr>
          <p:nvPr/>
        </p:nvSpPr>
        <p:spPr bwMode="auto">
          <a:xfrm>
            <a:off x="7751764" y="4149726"/>
            <a:ext cx="2771775" cy="740845"/>
          </a:xfrm>
          <a:prstGeom prst="rect">
            <a:avLst/>
          </a:prstGeom>
          <a:noFill/>
          <a:ln w="9525">
            <a:noFill/>
            <a:round/>
            <a:headEnd/>
            <a:tailEnd/>
          </a:ln>
          <a:effectLst/>
        </p:spPr>
        <p:txBody>
          <a:bodyPr lIns="90000" tIns="46800" rIns="90000" bIns="46800">
            <a:spAutoFit/>
          </a:bodyPr>
          <a:lstStyle/>
          <a:p>
            <a:pPr marL="352425" indent="-266700">
              <a:spcBef>
                <a:spcPts val="875"/>
              </a:spcBef>
              <a:buClr>
                <a:srgbClr val="FFFF00"/>
              </a:buClr>
              <a:tabLst>
                <a:tab pos="352425" algn="l"/>
                <a:tab pos="800100" algn="l"/>
                <a:tab pos="1249363" algn="l"/>
                <a:tab pos="1698625" algn="l"/>
                <a:tab pos="2147888" algn="l"/>
                <a:tab pos="2597150" algn="l"/>
                <a:tab pos="3046413" algn="l"/>
                <a:tab pos="3495675" algn="l"/>
                <a:tab pos="3944938" algn="l"/>
                <a:tab pos="4394200" algn="l"/>
                <a:tab pos="4843463" algn="l"/>
                <a:tab pos="5292725" algn="l"/>
                <a:tab pos="5741988" algn="l"/>
                <a:tab pos="6191250" algn="l"/>
                <a:tab pos="6640513" algn="l"/>
                <a:tab pos="7089775" algn="l"/>
                <a:tab pos="7539038" algn="l"/>
                <a:tab pos="7988300" algn="l"/>
                <a:tab pos="8437563" algn="l"/>
                <a:tab pos="8886825" algn="l"/>
                <a:tab pos="9336088" algn="l"/>
              </a:tabLst>
              <a:defRPr/>
            </a:pPr>
            <a:r>
              <a:rPr lang="en-GB" sz="1400" b="1" dirty="0">
                <a:solidFill>
                  <a:schemeClr val="accent6"/>
                </a:solidFill>
                <a:effectLst>
                  <a:outerShdw blurRad="38100" dist="38100" dir="2700000" algn="tl">
                    <a:srgbClr val="000000"/>
                  </a:outerShdw>
                </a:effectLst>
                <a:latin typeface="Arial" charset="0"/>
              </a:rPr>
              <a:t>5. VŠICHNI VYJÁDŘÍ SVÉ POSTOJE k ODPOVĚDÍM </a:t>
            </a:r>
            <a:r>
              <a:rPr lang="en-GB" sz="1400" b="1" dirty="0" err="1">
                <a:solidFill>
                  <a:schemeClr val="accent6"/>
                </a:solidFill>
                <a:effectLst>
                  <a:outerShdw blurRad="38100" dist="38100" dir="2700000" algn="tl">
                    <a:srgbClr val="000000"/>
                  </a:outerShdw>
                </a:effectLst>
                <a:latin typeface="Arial" charset="0"/>
              </a:rPr>
              <a:t>na</a:t>
            </a:r>
            <a:r>
              <a:rPr lang="en-GB" sz="1400" b="1" dirty="0">
                <a:solidFill>
                  <a:schemeClr val="accent6"/>
                </a:solidFill>
                <a:effectLst>
                  <a:outerShdw blurRad="38100" dist="38100" dir="2700000" algn="tl">
                    <a:srgbClr val="000000"/>
                  </a:outerShdw>
                </a:effectLst>
                <a:latin typeface="Arial" charset="0"/>
              </a:rPr>
              <a:t> ŠKÁLE</a:t>
            </a:r>
          </a:p>
        </p:txBody>
      </p:sp>
      <p:sp>
        <p:nvSpPr>
          <p:cNvPr id="17478" name="Rectangle 70">
            <a:extLst>
              <a:ext uri="{FF2B5EF4-FFF2-40B4-BE49-F238E27FC236}">
                <a16:creationId xmlns:a16="http://schemas.microsoft.com/office/drawing/2014/main" id="{0A9DD029-CD1A-7B87-C15E-DF9F3902527F}"/>
              </a:ext>
            </a:extLst>
          </p:cNvPr>
          <p:cNvSpPr>
            <a:spLocks noChangeArrowheads="1"/>
          </p:cNvSpPr>
          <p:nvPr/>
        </p:nvSpPr>
        <p:spPr bwMode="auto">
          <a:xfrm>
            <a:off x="7824788" y="4076700"/>
            <a:ext cx="2735262" cy="865188"/>
          </a:xfrm>
          <a:prstGeom prst="rect">
            <a:avLst/>
          </a:prstGeom>
          <a:noFill/>
          <a:ln w="57240">
            <a:solidFill>
              <a:srgbClr val="FFFF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7479" name="Text Box 71">
            <a:extLst>
              <a:ext uri="{FF2B5EF4-FFF2-40B4-BE49-F238E27FC236}">
                <a16:creationId xmlns:a16="http://schemas.microsoft.com/office/drawing/2014/main" id="{04AAB921-1236-C64B-80C8-204735912032}"/>
              </a:ext>
            </a:extLst>
          </p:cNvPr>
          <p:cNvSpPr txBox="1">
            <a:spLocks noChangeArrowheads="1"/>
          </p:cNvSpPr>
          <p:nvPr/>
        </p:nvSpPr>
        <p:spPr bwMode="auto">
          <a:xfrm>
            <a:off x="7751764" y="4940301"/>
            <a:ext cx="2771775" cy="740845"/>
          </a:xfrm>
          <a:prstGeom prst="rect">
            <a:avLst/>
          </a:prstGeom>
          <a:noFill/>
          <a:ln w="9525">
            <a:noFill/>
            <a:round/>
            <a:headEnd/>
            <a:tailEnd/>
          </a:ln>
          <a:effectLst/>
        </p:spPr>
        <p:txBody>
          <a:bodyPr lIns="90000" tIns="46800" rIns="90000" bIns="46800">
            <a:spAutoFit/>
          </a:bodyPr>
          <a:lstStyle/>
          <a:p>
            <a:pPr marL="352425" indent="-266700">
              <a:spcBef>
                <a:spcPts val="875"/>
              </a:spcBef>
              <a:tabLst>
                <a:tab pos="352425" algn="l"/>
                <a:tab pos="800100" algn="l"/>
                <a:tab pos="1249363" algn="l"/>
                <a:tab pos="1698625" algn="l"/>
                <a:tab pos="2147888" algn="l"/>
                <a:tab pos="2597150" algn="l"/>
                <a:tab pos="3046413" algn="l"/>
                <a:tab pos="3495675" algn="l"/>
                <a:tab pos="3944938" algn="l"/>
                <a:tab pos="4394200" algn="l"/>
                <a:tab pos="4843463" algn="l"/>
                <a:tab pos="5292725" algn="l"/>
                <a:tab pos="5741988" algn="l"/>
                <a:tab pos="6191250" algn="l"/>
                <a:tab pos="6640513" algn="l"/>
                <a:tab pos="7089775" algn="l"/>
                <a:tab pos="7539038" algn="l"/>
                <a:tab pos="7988300" algn="l"/>
                <a:tab pos="8437563" algn="l"/>
                <a:tab pos="8886825" algn="l"/>
                <a:tab pos="9336088" algn="l"/>
              </a:tabLst>
              <a:defRPr/>
            </a:pPr>
            <a:r>
              <a:rPr lang="en-GB" sz="1400" b="1" dirty="0">
                <a:solidFill>
                  <a:schemeClr val="bg1">
                    <a:lumMod val="65000"/>
                  </a:schemeClr>
                </a:solidFill>
                <a:effectLst>
                  <a:outerShdw blurRad="38100" dist="38100" dir="2700000" algn="tl">
                    <a:srgbClr val="000000"/>
                  </a:outerShdw>
                </a:effectLst>
                <a:latin typeface="Arial" charset="0"/>
              </a:rPr>
              <a:t>6. SKUPINY VYHODNOTÍ       a KOMENTUJÍ SVÉ POSTERY</a:t>
            </a:r>
          </a:p>
        </p:txBody>
      </p:sp>
      <p:sp>
        <p:nvSpPr>
          <p:cNvPr id="17480" name="Rectangle 72">
            <a:extLst>
              <a:ext uri="{FF2B5EF4-FFF2-40B4-BE49-F238E27FC236}">
                <a16:creationId xmlns:a16="http://schemas.microsoft.com/office/drawing/2014/main" id="{F627BF28-79E4-0C2C-E12D-B97B92DD17B3}"/>
              </a:ext>
            </a:extLst>
          </p:cNvPr>
          <p:cNvSpPr>
            <a:spLocks noChangeArrowheads="1"/>
          </p:cNvSpPr>
          <p:nvPr/>
        </p:nvSpPr>
        <p:spPr bwMode="auto">
          <a:xfrm>
            <a:off x="7824788" y="4940301"/>
            <a:ext cx="2735262" cy="792163"/>
          </a:xfrm>
          <a:prstGeom prst="rect">
            <a:avLst/>
          </a:prstGeom>
          <a:noFill/>
          <a:ln w="57240">
            <a:solidFill>
              <a:srgbClr val="FFFF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7481" name="Oval 73">
            <a:extLst>
              <a:ext uri="{FF2B5EF4-FFF2-40B4-BE49-F238E27FC236}">
                <a16:creationId xmlns:a16="http://schemas.microsoft.com/office/drawing/2014/main" id="{F8A83200-7A2B-4C7E-B723-E54F4DEB653F}"/>
              </a:ext>
            </a:extLst>
          </p:cNvPr>
          <p:cNvSpPr>
            <a:spLocks noChangeArrowheads="1"/>
          </p:cNvSpPr>
          <p:nvPr/>
        </p:nvSpPr>
        <p:spPr bwMode="auto">
          <a:xfrm>
            <a:off x="3719513" y="3429000"/>
            <a:ext cx="431800" cy="431800"/>
          </a:xfrm>
          <a:prstGeom prst="ellipse">
            <a:avLst/>
          </a:prstGeom>
          <a:solidFill>
            <a:srgbClr val="00FF00"/>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7482" name="Oval 74">
            <a:extLst>
              <a:ext uri="{FF2B5EF4-FFF2-40B4-BE49-F238E27FC236}">
                <a16:creationId xmlns:a16="http://schemas.microsoft.com/office/drawing/2014/main" id="{53167B10-2D5C-ADC0-3DE4-5536AA79A56B}"/>
              </a:ext>
            </a:extLst>
          </p:cNvPr>
          <p:cNvSpPr>
            <a:spLocks noChangeArrowheads="1"/>
          </p:cNvSpPr>
          <p:nvPr/>
        </p:nvSpPr>
        <p:spPr bwMode="auto">
          <a:xfrm>
            <a:off x="5016500" y="3860800"/>
            <a:ext cx="431800" cy="431800"/>
          </a:xfrm>
          <a:prstGeom prst="ellipse">
            <a:avLst/>
          </a:prstGeom>
          <a:solidFill>
            <a:srgbClr val="00FF00"/>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7483" name="Oval 75">
            <a:extLst>
              <a:ext uri="{FF2B5EF4-FFF2-40B4-BE49-F238E27FC236}">
                <a16:creationId xmlns:a16="http://schemas.microsoft.com/office/drawing/2014/main" id="{BE03400F-3456-6988-4FCE-635C303EA67E}"/>
              </a:ext>
            </a:extLst>
          </p:cNvPr>
          <p:cNvSpPr>
            <a:spLocks noChangeArrowheads="1"/>
          </p:cNvSpPr>
          <p:nvPr/>
        </p:nvSpPr>
        <p:spPr bwMode="auto">
          <a:xfrm>
            <a:off x="6959600" y="3429000"/>
            <a:ext cx="431800" cy="431800"/>
          </a:xfrm>
          <a:prstGeom prst="ellipse">
            <a:avLst/>
          </a:prstGeom>
          <a:solidFill>
            <a:srgbClr val="00FF00"/>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7484" name="Oval 76">
            <a:extLst>
              <a:ext uri="{FF2B5EF4-FFF2-40B4-BE49-F238E27FC236}">
                <a16:creationId xmlns:a16="http://schemas.microsoft.com/office/drawing/2014/main" id="{34CAB4CA-55D8-8F77-5689-CD9D303138EE}"/>
              </a:ext>
            </a:extLst>
          </p:cNvPr>
          <p:cNvSpPr>
            <a:spLocks noChangeArrowheads="1"/>
          </p:cNvSpPr>
          <p:nvPr/>
        </p:nvSpPr>
        <p:spPr bwMode="auto">
          <a:xfrm>
            <a:off x="6240463" y="3860800"/>
            <a:ext cx="431800" cy="431800"/>
          </a:xfrm>
          <a:prstGeom prst="ellipse">
            <a:avLst/>
          </a:prstGeom>
          <a:solidFill>
            <a:srgbClr val="00FF00"/>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7485" name="Text Box 77">
            <a:extLst>
              <a:ext uri="{FF2B5EF4-FFF2-40B4-BE49-F238E27FC236}">
                <a16:creationId xmlns:a16="http://schemas.microsoft.com/office/drawing/2014/main" id="{631B9047-68AC-82DB-2FBF-9DB297EDB2FD}"/>
              </a:ext>
            </a:extLst>
          </p:cNvPr>
          <p:cNvSpPr txBox="1">
            <a:spLocks noChangeArrowheads="1"/>
          </p:cNvSpPr>
          <p:nvPr/>
        </p:nvSpPr>
        <p:spPr bwMode="auto">
          <a:xfrm>
            <a:off x="7751764" y="5732464"/>
            <a:ext cx="2771775" cy="740845"/>
          </a:xfrm>
          <a:prstGeom prst="rect">
            <a:avLst/>
          </a:prstGeom>
          <a:noFill/>
          <a:ln w="9525">
            <a:noFill/>
            <a:round/>
            <a:headEnd/>
            <a:tailEnd/>
          </a:ln>
          <a:effectLst/>
        </p:spPr>
        <p:txBody>
          <a:bodyPr lIns="90000" tIns="46800" rIns="90000" bIns="46800">
            <a:spAutoFit/>
          </a:bodyPr>
          <a:lstStyle/>
          <a:p>
            <a:pPr marL="352425" indent="-266700">
              <a:spcBef>
                <a:spcPts val="875"/>
              </a:spcBef>
              <a:buClr>
                <a:srgbClr val="FFFF00"/>
              </a:buClr>
              <a:tabLst>
                <a:tab pos="352425" algn="l"/>
                <a:tab pos="800100" algn="l"/>
                <a:tab pos="1249363" algn="l"/>
                <a:tab pos="1698625" algn="l"/>
                <a:tab pos="2147888" algn="l"/>
                <a:tab pos="2597150" algn="l"/>
                <a:tab pos="3046413" algn="l"/>
                <a:tab pos="3495675" algn="l"/>
                <a:tab pos="3944938" algn="l"/>
                <a:tab pos="4394200" algn="l"/>
                <a:tab pos="4843463" algn="l"/>
                <a:tab pos="5292725" algn="l"/>
                <a:tab pos="5741988" algn="l"/>
                <a:tab pos="6191250" algn="l"/>
                <a:tab pos="6640513" algn="l"/>
                <a:tab pos="7089775" algn="l"/>
                <a:tab pos="7539038" algn="l"/>
                <a:tab pos="7988300" algn="l"/>
                <a:tab pos="8437563" algn="l"/>
                <a:tab pos="8886825" algn="l"/>
                <a:tab pos="9336088" algn="l"/>
              </a:tabLst>
              <a:defRPr/>
            </a:pPr>
            <a:r>
              <a:rPr lang="en-GB" sz="1400" b="1" dirty="0">
                <a:solidFill>
                  <a:schemeClr val="accent6"/>
                </a:solidFill>
                <a:effectLst>
                  <a:outerShdw blurRad="38100" dist="38100" dir="2700000" algn="tl">
                    <a:srgbClr val="000000"/>
                  </a:outerShdw>
                </a:effectLst>
                <a:latin typeface="Arial Black" pitchFamily="32" charset="0"/>
              </a:rPr>
              <a:t>7. UČITEL PROVEDE SHRNUTÍ a UDĚLÁ ZÁVĚRY</a:t>
            </a:r>
          </a:p>
        </p:txBody>
      </p:sp>
      <p:sp>
        <p:nvSpPr>
          <p:cNvPr id="17486" name="Rectangle 78">
            <a:extLst>
              <a:ext uri="{FF2B5EF4-FFF2-40B4-BE49-F238E27FC236}">
                <a16:creationId xmlns:a16="http://schemas.microsoft.com/office/drawing/2014/main" id="{3B3ABEF1-6058-68BC-3D15-0F9E1959D9DD}"/>
              </a:ext>
            </a:extLst>
          </p:cNvPr>
          <p:cNvSpPr>
            <a:spLocks noChangeArrowheads="1"/>
          </p:cNvSpPr>
          <p:nvPr/>
        </p:nvSpPr>
        <p:spPr bwMode="auto">
          <a:xfrm>
            <a:off x="7824788" y="5732463"/>
            <a:ext cx="2735262" cy="792162"/>
          </a:xfrm>
          <a:prstGeom prst="rect">
            <a:avLst/>
          </a:prstGeom>
          <a:noFill/>
          <a:ln w="57240">
            <a:solidFill>
              <a:srgbClr val="FFFF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additive="repl">
                                        <p:cTn id="6" dur="1" fill="hold">
                                          <p:stCondLst>
                                            <p:cond delay="0"/>
                                          </p:stCondLst>
                                        </p:cTn>
                                        <p:tgtEl>
                                          <p:spTgt spid="17470"/>
                                        </p:tgtEl>
                                        <p:attrNameLst>
                                          <p:attrName>style.visibility</p:attrName>
                                        </p:attrNameLst>
                                      </p:cBhvr>
                                      <p:to>
                                        <p:strVal val="visible"/>
                                      </p:to>
                                    </p:set>
                                    <p:animEffect transition="in" filter="wipe(left)">
                                      <p:cBhvr additive="repl">
                                        <p:cTn id="7" dur="500"/>
                                        <p:tgtEl>
                                          <p:spTgt spid="17470"/>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additive="repl">
                                        <p:cTn id="10" dur="1" fill="hold">
                                          <p:stCondLst>
                                            <p:cond delay="0"/>
                                          </p:stCondLst>
                                        </p:cTn>
                                        <p:tgtEl>
                                          <p:spTgt spid="17469"/>
                                        </p:tgtEl>
                                        <p:attrNameLst>
                                          <p:attrName>style.visibility</p:attrName>
                                        </p:attrNameLst>
                                      </p:cBhvr>
                                      <p:to>
                                        <p:strVal val="visible"/>
                                      </p:to>
                                    </p:set>
                                    <p:animEffect transition="in" filter="wipe(left)">
                                      <p:cBhvr additive="repl">
                                        <p:cTn id="11" dur="500"/>
                                        <p:tgtEl>
                                          <p:spTgt spid="17469"/>
                                        </p:tgtEl>
                                      </p:cBhvr>
                                    </p:animEffect>
                                  </p:childTnLst>
                                </p:cTn>
                              </p:par>
                            </p:childTnLst>
                          </p:cTn>
                        </p:par>
                        <p:par>
                          <p:cTn id="12" fill="hold" nodeType="afterGroup">
                            <p:stCondLst>
                              <p:cond delay="1000"/>
                            </p:stCondLst>
                            <p:childTnLst>
                              <p:par>
                                <p:cTn id="13" presetID="22" presetClass="entr" presetSubtype="1" fill="hold" nodeType="afterEffect">
                                  <p:stCondLst>
                                    <p:cond delay="0"/>
                                  </p:stCondLst>
                                  <p:childTnLst>
                                    <p:set>
                                      <p:cBhvr additive="repl">
                                        <p:cTn id="14" dur="1" fill="hold">
                                          <p:stCondLst>
                                            <p:cond delay="0"/>
                                          </p:stCondLst>
                                        </p:cTn>
                                        <p:tgtEl>
                                          <p:spTgt spid="2"/>
                                        </p:tgtEl>
                                        <p:attrNameLst>
                                          <p:attrName>style.visibility</p:attrName>
                                        </p:attrNameLst>
                                      </p:cBhvr>
                                      <p:to>
                                        <p:strVal val="visible"/>
                                      </p:to>
                                    </p:set>
                                    <p:animEffect transition="in" filter="wipe(up)">
                                      <p:cBhvr additive="repl">
                                        <p:cTn id="15" dur="500"/>
                                        <p:tgtEl>
                                          <p:spTgt spid="2"/>
                                        </p:tgtEl>
                                      </p:cBhvr>
                                    </p:animEffect>
                                  </p:childTnLst>
                                </p:cTn>
                              </p:par>
                              <p:par>
                                <p:cTn id="16" presetID="22" presetClass="entr" presetSubtype="1" fill="hold" nodeType="withEffect">
                                  <p:stCondLst>
                                    <p:cond delay="0"/>
                                  </p:stCondLst>
                                  <p:childTnLst>
                                    <p:set>
                                      <p:cBhvr additive="repl">
                                        <p:cTn id="17" dur="1" fill="hold">
                                          <p:stCondLst>
                                            <p:cond delay="0"/>
                                          </p:stCondLst>
                                        </p:cTn>
                                        <p:tgtEl>
                                          <p:spTgt spid="17432"/>
                                        </p:tgtEl>
                                        <p:attrNameLst>
                                          <p:attrName>style.visibility</p:attrName>
                                        </p:attrNameLst>
                                      </p:cBhvr>
                                      <p:to>
                                        <p:strVal val="visible"/>
                                      </p:to>
                                    </p:set>
                                    <p:animEffect transition="in" filter="wipe(up)">
                                      <p:cBhvr additive="repl">
                                        <p:cTn id="18" dur="500"/>
                                        <p:tgtEl>
                                          <p:spTgt spid="17432"/>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xit" presetSubtype="1" fill="hold" nodeType="clickEffect">
                                  <p:stCondLst>
                                    <p:cond delay="0"/>
                                  </p:stCondLst>
                                  <p:childTnLst>
                                    <p:animEffect transition="out" filter="wipe(up)">
                                      <p:cBhvr additive="repl">
                                        <p:cTn id="22" dur="500"/>
                                        <p:tgtEl>
                                          <p:spTgt spid="2"/>
                                        </p:tgtEl>
                                      </p:cBhvr>
                                    </p:animEffect>
                                    <p:set>
                                      <p:cBhvr additive="repl">
                                        <p:cTn id="23" dur="1" fill="hold">
                                          <p:stCondLst>
                                            <p:cond delay="0"/>
                                          </p:stCondLst>
                                        </p:cTn>
                                        <p:tgtEl>
                                          <p:spTgt spid="2"/>
                                        </p:tgtEl>
                                        <p:attrNameLst>
                                          <p:attrName>style.visibility</p:attrName>
                                        </p:attrNameLst>
                                      </p:cBhvr>
                                      <p:to>
                                        <p:strVal val="hidden"/>
                                      </p:to>
                                    </p:set>
                                  </p:childTnLst>
                                </p:cTn>
                              </p:par>
                              <p:par>
                                <p:cTn id="24" presetID="22" presetClass="exit" presetSubtype="1" fill="hold" nodeType="withEffect">
                                  <p:stCondLst>
                                    <p:cond delay="0"/>
                                  </p:stCondLst>
                                  <p:childTnLst>
                                    <p:animEffect transition="out" filter="wipe(up)">
                                      <p:cBhvr additive="repl">
                                        <p:cTn id="25" dur="500"/>
                                        <p:tgtEl>
                                          <p:spTgt spid="17432"/>
                                        </p:tgtEl>
                                      </p:cBhvr>
                                    </p:animEffect>
                                    <p:set>
                                      <p:cBhvr additive="repl">
                                        <p:cTn id="26" dur="1" fill="hold">
                                          <p:stCondLst>
                                            <p:cond delay="0"/>
                                          </p:stCondLst>
                                        </p:cTn>
                                        <p:tgtEl>
                                          <p:spTgt spid="17432"/>
                                        </p:tgtEl>
                                        <p:attrNameLst>
                                          <p:attrName>style.visibility</p:attrName>
                                        </p:attrNameLst>
                                      </p:cBhvr>
                                      <p:to>
                                        <p:strVal val="hidden"/>
                                      </p:to>
                                    </p:set>
                                  </p:childTnLst>
                                </p:cTn>
                              </p:par>
                            </p:childTnLst>
                          </p:cTn>
                        </p:par>
                        <p:par>
                          <p:cTn id="27" fill="hold" nodeType="afterGroup">
                            <p:stCondLst>
                              <p:cond delay="500"/>
                            </p:stCondLst>
                            <p:childTnLst>
                              <p:par>
                                <p:cTn id="28" presetID="22" presetClass="entr" presetSubtype="8" fill="hold" nodeType="afterEffect">
                                  <p:stCondLst>
                                    <p:cond delay="0"/>
                                  </p:stCondLst>
                                  <p:childTnLst>
                                    <p:set>
                                      <p:cBhvr additive="repl">
                                        <p:cTn id="29" dur="1" fill="hold">
                                          <p:stCondLst>
                                            <p:cond delay="0"/>
                                          </p:stCondLst>
                                        </p:cTn>
                                        <p:tgtEl>
                                          <p:spTgt spid="17472"/>
                                        </p:tgtEl>
                                        <p:attrNameLst>
                                          <p:attrName>style.visibility</p:attrName>
                                        </p:attrNameLst>
                                      </p:cBhvr>
                                      <p:to>
                                        <p:strVal val="visible"/>
                                      </p:to>
                                    </p:set>
                                    <p:animEffect transition="in" filter="wipe(left)">
                                      <p:cBhvr additive="repl">
                                        <p:cTn id="30" dur="500"/>
                                        <p:tgtEl>
                                          <p:spTgt spid="17472"/>
                                        </p:tgtEl>
                                      </p:cBhvr>
                                    </p:animEffect>
                                  </p:childTnLst>
                                </p:cTn>
                              </p:par>
                            </p:childTnLst>
                          </p:cTn>
                        </p:par>
                        <p:par>
                          <p:cTn id="31" fill="hold" nodeType="afterGroup">
                            <p:stCondLst>
                              <p:cond delay="1000"/>
                            </p:stCondLst>
                            <p:childTnLst>
                              <p:par>
                                <p:cTn id="32" presetID="22" presetClass="entr" presetSubtype="8" fill="hold" nodeType="afterEffect">
                                  <p:stCondLst>
                                    <p:cond delay="0"/>
                                  </p:stCondLst>
                                  <p:childTnLst>
                                    <p:set>
                                      <p:cBhvr additive="repl">
                                        <p:cTn id="33" dur="1" fill="hold">
                                          <p:stCondLst>
                                            <p:cond delay="0"/>
                                          </p:stCondLst>
                                        </p:cTn>
                                        <p:tgtEl>
                                          <p:spTgt spid="17471"/>
                                        </p:tgtEl>
                                        <p:attrNameLst>
                                          <p:attrName>style.visibility</p:attrName>
                                        </p:attrNameLst>
                                      </p:cBhvr>
                                      <p:to>
                                        <p:strVal val="visible"/>
                                      </p:to>
                                    </p:set>
                                    <p:animEffect transition="in" filter="wipe(left)">
                                      <p:cBhvr additive="repl">
                                        <p:cTn id="34" dur="500"/>
                                        <p:tgtEl>
                                          <p:spTgt spid="17471"/>
                                        </p:tgtEl>
                                      </p:cBhvr>
                                    </p:animEffect>
                                  </p:childTnLst>
                                </p:cTn>
                              </p:par>
                            </p:childTnLst>
                          </p:cTn>
                        </p:par>
                        <p:par>
                          <p:cTn id="35" fill="hold" nodeType="afterGroup">
                            <p:stCondLst>
                              <p:cond delay="1500"/>
                            </p:stCondLst>
                            <p:childTnLst>
                              <p:par>
                                <p:cTn id="36" presetID="6" presetClass="entr" presetSubtype="32" fill="hold" nodeType="afterEffect">
                                  <p:stCondLst>
                                    <p:cond delay="0"/>
                                  </p:stCondLst>
                                  <p:childTnLst>
                                    <p:set>
                                      <p:cBhvr additive="repl">
                                        <p:cTn id="37" dur="1" fill="hold">
                                          <p:stCondLst>
                                            <p:cond delay="0"/>
                                          </p:stCondLst>
                                        </p:cTn>
                                        <p:tgtEl>
                                          <p:spTgt spid="17481"/>
                                        </p:tgtEl>
                                        <p:attrNameLst>
                                          <p:attrName>style.visibility</p:attrName>
                                        </p:attrNameLst>
                                      </p:cBhvr>
                                      <p:to>
                                        <p:strVal val="visible"/>
                                      </p:to>
                                    </p:set>
                                    <p:animEffect transition="in" filter="circle(out)">
                                      <p:cBhvr additive="repl">
                                        <p:cTn id="38" dur="500"/>
                                        <p:tgtEl>
                                          <p:spTgt spid="17481"/>
                                        </p:tgtEl>
                                      </p:cBhvr>
                                    </p:animEffect>
                                  </p:childTnLst>
                                </p:cTn>
                              </p:par>
                            </p:childTnLst>
                          </p:cTn>
                        </p:par>
                        <p:par>
                          <p:cTn id="39" fill="hold" nodeType="afterGroup">
                            <p:stCondLst>
                              <p:cond delay="2000"/>
                            </p:stCondLst>
                            <p:childTnLst>
                              <p:par>
                                <p:cTn id="40" presetID="6" presetClass="entr" presetSubtype="32" fill="hold" nodeType="afterEffect">
                                  <p:stCondLst>
                                    <p:cond delay="0"/>
                                  </p:stCondLst>
                                  <p:childTnLst>
                                    <p:set>
                                      <p:cBhvr additive="repl">
                                        <p:cTn id="41" dur="1" fill="hold">
                                          <p:stCondLst>
                                            <p:cond delay="0"/>
                                          </p:stCondLst>
                                        </p:cTn>
                                        <p:tgtEl>
                                          <p:spTgt spid="17482"/>
                                        </p:tgtEl>
                                        <p:attrNameLst>
                                          <p:attrName>style.visibility</p:attrName>
                                        </p:attrNameLst>
                                      </p:cBhvr>
                                      <p:to>
                                        <p:strVal val="visible"/>
                                      </p:to>
                                    </p:set>
                                    <p:animEffect transition="in" filter="circle(out)">
                                      <p:cBhvr additive="repl">
                                        <p:cTn id="42" dur="500"/>
                                        <p:tgtEl>
                                          <p:spTgt spid="17482"/>
                                        </p:tgtEl>
                                      </p:cBhvr>
                                    </p:animEffect>
                                  </p:childTnLst>
                                </p:cTn>
                              </p:par>
                            </p:childTnLst>
                          </p:cTn>
                        </p:par>
                        <p:par>
                          <p:cTn id="43" fill="hold" nodeType="afterGroup">
                            <p:stCondLst>
                              <p:cond delay="2500"/>
                            </p:stCondLst>
                            <p:childTnLst>
                              <p:par>
                                <p:cTn id="44" presetID="6" presetClass="entr" presetSubtype="32" fill="hold" nodeType="afterEffect">
                                  <p:stCondLst>
                                    <p:cond delay="0"/>
                                  </p:stCondLst>
                                  <p:childTnLst>
                                    <p:set>
                                      <p:cBhvr additive="repl">
                                        <p:cTn id="45" dur="1" fill="hold">
                                          <p:stCondLst>
                                            <p:cond delay="0"/>
                                          </p:stCondLst>
                                        </p:cTn>
                                        <p:tgtEl>
                                          <p:spTgt spid="17483"/>
                                        </p:tgtEl>
                                        <p:attrNameLst>
                                          <p:attrName>style.visibility</p:attrName>
                                        </p:attrNameLst>
                                      </p:cBhvr>
                                      <p:to>
                                        <p:strVal val="visible"/>
                                      </p:to>
                                    </p:set>
                                    <p:animEffect transition="in" filter="circle(out)">
                                      <p:cBhvr additive="repl">
                                        <p:cTn id="46" dur="500"/>
                                        <p:tgtEl>
                                          <p:spTgt spid="17483"/>
                                        </p:tgtEl>
                                      </p:cBhvr>
                                    </p:animEffect>
                                  </p:childTnLst>
                                </p:cTn>
                              </p:par>
                            </p:childTnLst>
                          </p:cTn>
                        </p:par>
                        <p:par>
                          <p:cTn id="47" fill="hold" nodeType="afterGroup">
                            <p:stCondLst>
                              <p:cond delay="3000"/>
                            </p:stCondLst>
                            <p:childTnLst>
                              <p:par>
                                <p:cTn id="48" presetID="6" presetClass="entr" presetSubtype="32" fill="hold" nodeType="afterEffect">
                                  <p:stCondLst>
                                    <p:cond delay="0"/>
                                  </p:stCondLst>
                                  <p:childTnLst>
                                    <p:set>
                                      <p:cBhvr additive="repl">
                                        <p:cTn id="49" dur="1" fill="hold">
                                          <p:stCondLst>
                                            <p:cond delay="0"/>
                                          </p:stCondLst>
                                        </p:cTn>
                                        <p:tgtEl>
                                          <p:spTgt spid="17484"/>
                                        </p:tgtEl>
                                        <p:attrNameLst>
                                          <p:attrName>style.visibility</p:attrName>
                                        </p:attrNameLst>
                                      </p:cBhvr>
                                      <p:to>
                                        <p:strVal val="visible"/>
                                      </p:to>
                                    </p:set>
                                    <p:animEffect transition="in" filter="circle(out)">
                                      <p:cBhvr additive="repl">
                                        <p:cTn id="50" dur="500"/>
                                        <p:tgtEl>
                                          <p:spTgt spid="17484"/>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22" presetClass="entr" presetSubtype="8" fill="hold" nodeType="clickEffect">
                                  <p:stCondLst>
                                    <p:cond delay="0"/>
                                  </p:stCondLst>
                                  <p:childTnLst>
                                    <p:set>
                                      <p:cBhvr additive="repl">
                                        <p:cTn id="54" dur="1" fill="hold">
                                          <p:stCondLst>
                                            <p:cond delay="0"/>
                                          </p:stCondLst>
                                        </p:cTn>
                                        <p:tgtEl>
                                          <p:spTgt spid="17474"/>
                                        </p:tgtEl>
                                        <p:attrNameLst>
                                          <p:attrName>style.visibility</p:attrName>
                                        </p:attrNameLst>
                                      </p:cBhvr>
                                      <p:to>
                                        <p:strVal val="visible"/>
                                      </p:to>
                                    </p:set>
                                    <p:animEffect transition="in" filter="wipe(left)">
                                      <p:cBhvr additive="repl">
                                        <p:cTn id="55" dur="500"/>
                                        <p:tgtEl>
                                          <p:spTgt spid="17474"/>
                                        </p:tgtEl>
                                      </p:cBhvr>
                                    </p:animEffect>
                                  </p:childTnLst>
                                </p:cTn>
                              </p:par>
                            </p:childTnLst>
                          </p:cTn>
                        </p:par>
                        <p:par>
                          <p:cTn id="56" fill="hold" nodeType="afterGroup">
                            <p:stCondLst>
                              <p:cond delay="500"/>
                            </p:stCondLst>
                            <p:childTnLst>
                              <p:par>
                                <p:cTn id="57" presetID="22" presetClass="entr" presetSubtype="8" fill="hold" nodeType="afterEffect">
                                  <p:stCondLst>
                                    <p:cond delay="0"/>
                                  </p:stCondLst>
                                  <p:childTnLst>
                                    <p:set>
                                      <p:cBhvr additive="repl">
                                        <p:cTn id="58" dur="1" fill="hold">
                                          <p:stCondLst>
                                            <p:cond delay="0"/>
                                          </p:stCondLst>
                                        </p:cTn>
                                        <p:tgtEl>
                                          <p:spTgt spid="17473"/>
                                        </p:tgtEl>
                                        <p:attrNameLst>
                                          <p:attrName>style.visibility</p:attrName>
                                        </p:attrNameLst>
                                      </p:cBhvr>
                                      <p:to>
                                        <p:strVal val="visible"/>
                                      </p:to>
                                    </p:set>
                                    <p:animEffect transition="in" filter="wipe(left)">
                                      <p:cBhvr additive="repl">
                                        <p:cTn id="59" dur="500"/>
                                        <p:tgtEl>
                                          <p:spTgt spid="17473"/>
                                        </p:tgtEl>
                                      </p:cBhvr>
                                    </p:animEffect>
                                  </p:childTnLst>
                                </p:cTn>
                              </p:par>
                            </p:childTnLst>
                          </p:cTn>
                        </p:par>
                        <p:par>
                          <p:cTn id="60" fill="hold" nodeType="afterGroup">
                            <p:stCondLst>
                              <p:cond delay="1000"/>
                            </p:stCondLst>
                            <p:childTnLst>
                              <p:par>
                                <p:cTn id="61" presetID="22" presetClass="entr" presetSubtype="4" fill="hold" nodeType="afterEffect">
                                  <p:stCondLst>
                                    <p:cond delay="0"/>
                                  </p:stCondLst>
                                  <p:childTnLst>
                                    <p:set>
                                      <p:cBhvr additive="repl">
                                        <p:cTn id="62" dur="1" fill="hold">
                                          <p:stCondLst>
                                            <p:cond delay="0"/>
                                          </p:stCondLst>
                                        </p:cTn>
                                        <p:tgtEl>
                                          <p:spTgt spid="17457"/>
                                        </p:tgtEl>
                                        <p:attrNameLst>
                                          <p:attrName>style.visibility</p:attrName>
                                        </p:attrNameLst>
                                      </p:cBhvr>
                                      <p:to>
                                        <p:strVal val="visible"/>
                                      </p:to>
                                    </p:set>
                                    <p:animEffect transition="in" filter="wipe(down)">
                                      <p:cBhvr additive="repl">
                                        <p:cTn id="63" dur="500"/>
                                        <p:tgtEl>
                                          <p:spTgt spid="17457"/>
                                        </p:tgtEl>
                                      </p:cBhvr>
                                    </p:animEffect>
                                  </p:childTnLst>
                                </p:cTn>
                              </p:par>
                            </p:childTnLst>
                          </p:cTn>
                        </p:par>
                        <p:par>
                          <p:cTn id="64" fill="hold" nodeType="afterGroup">
                            <p:stCondLst>
                              <p:cond delay="1500"/>
                            </p:stCondLst>
                            <p:childTnLst>
                              <p:par>
                                <p:cTn id="65" presetID="1" presetClass="entr" fill="hold" nodeType="afterEffect">
                                  <p:stCondLst>
                                    <p:cond delay="0"/>
                                  </p:stCondLst>
                                  <p:childTnLst>
                                    <p:set>
                                      <p:cBhvr additive="repl">
                                        <p:cTn id="66" dur="1" fill="hold">
                                          <p:stCondLst>
                                            <p:cond delay="0"/>
                                          </p:stCondLst>
                                        </p:cTn>
                                        <p:tgtEl>
                                          <p:spTgt spid="17466"/>
                                        </p:tgtEl>
                                        <p:attrNameLst>
                                          <p:attrName>style.visibility</p:attrName>
                                        </p:attrNameLst>
                                      </p:cBhvr>
                                      <p:to>
                                        <p:strVal val="visible"/>
                                      </p:to>
                                    </p:set>
                                  </p:childTnLst>
                                </p:cTn>
                              </p:par>
                            </p:childTnLst>
                          </p:cTn>
                        </p:par>
                        <p:par>
                          <p:cTn id="67" fill="hold" nodeType="afterGroup">
                            <p:stCondLst>
                              <p:cond delay="1500"/>
                            </p:stCondLst>
                            <p:childTnLst>
                              <p:par>
                                <p:cTn id="68" presetID="22" presetClass="exit" presetSubtype="4" fill="hold" nodeType="afterEffect">
                                  <p:stCondLst>
                                    <p:cond delay="0"/>
                                  </p:stCondLst>
                                  <p:childTnLst>
                                    <p:animEffect transition="out" filter="wipe(down)">
                                      <p:cBhvr additive="repl">
                                        <p:cTn id="69" dur="500"/>
                                        <p:tgtEl>
                                          <p:spTgt spid="17457"/>
                                        </p:tgtEl>
                                      </p:cBhvr>
                                    </p:animEffect>
                                    <p:set>
                                      <p:cBhvr additive="repl">
                                        <p:cTn id="70" dur="1" fill="hold">
                                          <p:stCondLst>
                                            <p:cond delay="0"/>
                                          </p:stCondLst>
                                        </p:cTn>
                                        <p:tgtEl>
                                          <p:spTgt spid="17457"/>
                                        </p:tgtEl>
                                        <p:attrNameLst>
                                          <p:attrName>style.visibility</p:attrName>
                                        </p:attrNameLst>
                                      </p:cBhvr>
                                      <p:to>
                                        <p:strVal val="hidden"/>
                                      </p:to>
                                    </p:set>
                                  </p:childTnLst>
                                </p:cTn>
                              </p:par>
                            </p:childTnLst>
                          </p:cTn>
                        </p:par>
                        <p:par>
                          <p:cTn id="71" fill="hold" nodeType="afterGroup">
                            <p:stCondLst>
                              <p:cond delay="2000"/>
                            </p:stCondLst>
                            <p:childTnLst>
                              <p:par>
                                <p:cTn id="72" presetID="22" presetClass="entr" presetSubtype="4" fill="hold" nodeType="afterEffect">
                                  <p:stCondLst>
                                    <p:cond delay="0"/>
                                  </p:stCondLst>
                                  <p:childTnLst>
                                    <p:set>
                                      <p:cBhvr additive="repl">
                                        <p:cTn id="73" dur="1" fill="hold">
                                          <p:stCondLst>
                                            <p:cond delay="0"/>
                                          </p:stCondLst>
                                        </p:cTn>
                                        <p:tgtEl>
                                          <p:spTgt spid="17458"/>
                                        </p:tgtEl>
                                        <p:attrNameLst>
                                          <p:attrName>style.visibility</p:attrName>
                                        </p:attrNameLst>
                                      </p:cBhvr>
                                      <p:to>
                                        <p:strVal val="visible"/>
                                      </p:to>
                                    </p:set>
                                    <p:animEffect transition="in" filter="wipe(down)">
                                      <p:cBhvr additive="repl">
                                        <p:cTn id="74" dur="500"/>
                                        <p:tgtEl>
                                          <p:spTgt spid="17458"/>
                                        </p:tgtEl>
                                      </p:cBhvr>
                                    </p:animEffect>
                                  </p:childTnLst>
                                </p:cTn>
                              </p:par>
                            </p:childTnLst>
                          </p:cTn>
                        </p:par>
                        <p:par>
                          <p:cTn id="75" fill="hold" nodeType="afterGroup">
                            <p:stCondLst>
                              <p:cond delay="2500"/>
                            </p:stCondLst>
                            <p:childTnLst>
                              <p:par>
                                <p:cTn id="76" presetID="1" presetClass="entr" fill="hold" nodeType="afterEffect">
                                  <p:stCondLst>
                                    <p:cond delay="0"/>
                                  </p:stCondLst>
                                  <p:childTnLst>
                                    <p:set>
                                      <p:cBhvr additive="repl">
                                        <p:cTn id="77" dur="1" fill="hold">
                                          <p:stCondLst>
                                            <p:cond delay="0"/>
                                          </p:stCondLst>
                                        </p:cTn>
                                        <p:tgtEl>
                                          <p:spTgt spid="17467"/>
                                        </p:tgtEl>
                                        <p:attrNameLst>
                                          <p:attrName>style.visibility</p:attrName>
                                        </p:attrNameLst>
                                      </p:cBhvr>
                                      <p:to>
                                        <p:strVal val="visible"/>
                                      </p:to>
                                    </p:set>
                                  </p:childTnLst>
                                </p:cTn>
                              </p:par>
                            </p:childTnLst>
                          </p:cTn>
                        </p:par>
                        <p:par>
                          <p:cTn id="78" fill="hold" nodeType="afterGroup">
                            <p:stCondLst>
                              <p:cond delay="2500"/>
                            </p:stCondLst>
                            <p:childTnLst>
                              <p:par>
                                <p:cTn id="79" presetID="22" presetClass="exit" presetSubtype="4" fill="hold" nodeType="afterEffect">
                                  <p:stCondLst>
                                    <p:cond delay="0"/>
                                  </p:stCondLst>
                                  <p:childTnLst>
                                    <p:animEffect transition="out" filter="wipe(down)">
                                      <p:cBhvr additive="repl">
                                        <p:cTn id="80" dur="500"/>
                                        <p:tgtEl>
                                          <p:spTgt spid="17458"/>
                                        </p:tgtEl>
                                      </p:cBhvr>
                                    </p:animEffect>
                                    <p:set>
                                      <p:cBhvr additive="repl">
                                        <p:cTn id="81" dur="1" fill="hold">
                                          <p:stCondLst>
                                            <p:cond delay="0"/>
                                          </p:stCondLst>
                                        </p:cTn>
                                        <p:tgtEl>
                                          <p:spTgt spid="17458"/>
                                        </p:tgtEl>
                                        <p:attrNameLst>
                                          <p:attrName>style.visibility</p:attrName>
                                        </p:attrNameLst>
                                      </p:cBhvr>
                                      <p:to>
                                        <p:strVal val="hidden"/>
                                      </p:to>
                                    </p:set>
                                  </p:childTnLst>
                                </p:cTn>
                              </p:par>
                            </p:childTnLst>
                          </p:cTn>
                        </p:par>
                        <p:par>
                          <p:cTn id="82" fill="hold" nodeType="afterGroup">
                            <p:stCondLst>
                              <p:cond delay="3000"/>
                            </p:stCondLst>
                            <p:childTnLst>
                              <p:par>
                                <p:cTn id="83" presetID="15" presetClass="exit" fill="hold" nodeType="afterEffect">
                                  <p:stCondLst>
                                    <p:cond delay="0"/>
                                  </p:stCondLst>
                                  <p:childTnLst>
                                    <p:anim calcmode="lin" valueType="num">
                                      <p:cBhvr additive="repl">
                                        <p:cTn id="84" dur="1000" fill="hold"/>
                                        <p:tgtEl>
                                          <p:spTgt spid="17481"/>
                                        </p:tgtEl>
                                        <p:attrNameLst>
                                          <p:attrName>ppt_w</p:attrName>
                                        </p:attrNameLst>
                                      </p:cBhvr>
                                      <p:tavLst>
                                        <p:tav>
                                          <p:val>
                                            <p:strVal val="#ppt_w"/>
                                          </p:val>
                                        </p:tav>
                                        <p:tav>
                                          <p:val>
                                            <p:fltVal val="0"/>
                                          </p:val>
                                        </p:tav>
                                      </p:tavLst>
                                    </p:anim>
                                    <p:anim calcmode="lin" valueType="num">
                                      <p:cBhvr additive="repl">
                                        <p:cTn id="85" dur="1000" fill="hold"/>
                                        <p:tgtEl>
                                          <p:spTgt spid="17481"/>
                                        </p:tgtEl>
                                        <p:attrNameLst>
                                          <p:attrName>ppt_h</p:attrName>
                                        </p:attrNameLst>
                                      </p:cBhvr>
                                      <p:tavLst>
                                        <p:tav>
                                          <p:val>
                                            <p:strVal val="#ppt_h"/>
                                          </p:val>
                                        </p:tav>
                                        <p:tav>
                                          <p:val>
                                            <p:fltVal val="0"/>
                                          </p:val>
                                        </p:tav>
                                      </p:tavLst>
                                    </p:anim>
                                    <p:anim calcmode="lin" valueType="num">
                                      <p:cBhvr additive="repl">
                                        <p:cTn id="86" dur="1000" fill="hold"/>
                                        <p:tgtEl>
                                          <p:spTgt spid="17481"/>
                                        </p:tgtEl>
                                        <p:attrNameLst>
                                          <p:attrName>ppt_x</p:attrName>
                                        </p:attrNameLst>
                                      </p:cBhvr>
                                      <p:tavLst>
                                        <p:tav tm="10000">
                                          <p:val>
                                            <p:strVal val="#ppt_x"/>
                                          </p:val>
                                        </p:tav>
                                        <p:tav tm="15000">
                                          <p:val>
                                            <p:strVal val="#ppt_x+-0.0500*(#ppt_x*0.9511+(1-#ppt_y)*0.3090)"/>
                                          </p:val>
                                        </p:tav>
                                        <p:tav tm="20000">
                                          <p:val>
                                            <p:strVal val="#ppt_x+-0.1000*(#ppt_x*0.8090+(1-#ppt_y)*0.5878)"/>
                                          </p:val>
                                        </p:tav>
                                        <p:tav tm="25000">
                                          <p:val>
                                            <p:strVal val="#ppt_x+-0.1500*(#ppt_x*0.5878+(1-#ppt_y)*0.8090)"/>
                                          </p:val>
                                        </p:tav>
                                        <p:tav tm="30000">
                                          <p:val>
                                            <p:strVal val="#ppt_x+-0.2000*(#ppt_x*0.3090+(1-#ppt_y)*0.9511)"/>
                                          </p:val>
                                        </p:tav>
                                        <p:tav tm="35000">
                                          <p:val>
                                            <p:strVal val="#ppt_x+-0.2500*(#ppt_x*-0.0000+(1-#ppt_y)*1.0000)"/>
                                          </p:val>
                                        </p:tav>
                                        <p:tav tm="40000">
                                          <p:val>
                                            <p:strVal val="#ppt_x+-0.3000*(#ppt_x*-0.3090+(1-#ppt_y)*0.9511)"/>
                                          </p:val>
                                        </p:tav>
                                        <p:tav tm="45000">
                                          <p:val>
                                            <p:strVal val="#ppt_x+-0.3500*(#ppt_x*-0.5878+(1-#ppt_y)*0.8090)"/>
                                          </p:val>
                                        </p:tav>
                                        <p:tav tm="50000">
                                          <p:val>
                                            <p:strVal val="#ppt_x+-0.4000*(#ppt_x*-0.8090+(1-#ppt_y)*0.5878)"/>
                                          </p:val>
                                        </p:tav>
                                        <p:tav tm="55000">
                                          <p:val>
                                            <p:strVal val="#ppt_x+-0.4500*(#ppt_x*-0.9511+(1-#ppt_y)*0.3090)"/>
                                          </p:val>
                                        </p:tav>
                                        <p:tav tm="60000">
                                          <p:val>
                                            <p:strVal val="#ppt_x+-0.5000*(#ppt_x*-1.0000+(1-#ppt_y)*-0.0000)"/>
                                          </p:val>
                                        </p:tav>
                                        <p:tav tm="65000">
                                          <p:val>
                                            <p:strVal val="#ppt_x+-0.5500*(#ppt_x*-0.9511+(1-#ppt_y)*-0.3090)"/>
                                          </p:val>
                                        </p:tav>
                                        <p:tav tm="70000">
                                          <p:val>
                                            <p:strVal val="#ppt_x+-0.6000*(#ppt_x*-0.8090+(1-#ppt_y)*-0.5878)"/>
                                          </p:val>
                                        </p:tav>
                                        <p:tav tm="75000">
                                          <p:val>
                                            <p:strVal val="#ppt_x+-0.6500*(#ppt_x*-0.5878+(1-#ppt_y)*-0.8090)"/>
                                          </p:val>
                                        </p:tav>
                                        <p:tav tm="80000">
                                          <p:val>
                                            <p:strVal val="#ppt_x+-0.7000*(#ppt_x*-0.3090+(1-#ppt_y)*-0.9511)"/>
                                          </p:val>
                                        </p:tav>
                                        <p:tav tm="85000">
                                          <p:val>
                                            <p:strVal val="#ppt_x+-0.7500*(#ppt_x*0.0000+(1-#ppt_y)*-1.0000)"/>
                                          </p:val>
                                        </p:tav>
                                        <p:tav tm="90000">
                                          <p:val>
                                            <p:strVal val="#ppt_x+-0.8000*(#ppt_x*0.3090+(1-#ppt_y)*-0.9511)"/>
                                          </p:val>
                                        </p:tav>
                                        <p:tav tm="95000">
                                          <p:val>
                                            <p:strVal val="#ppt_x+-0.8500*(#ppt_x*0.5878+(1-#ppt_y)*-0.8090)"/>
                                          </p:val>
                                        </p:tav>
                                        <p:tav tm="100000">
                                          <p:val>
                                            <p:strVal val="#ppt_x+-0.9000*(#ppt_x*0.8090+(1-#ppt_y)*-0.5878)"/>
                                          </p:val>
                                        </p:tav>
                                        <p:tav>
                                          <p:val>
                                            <p:strVal val="#ppt_x+-0.9500*(#ppt_x*0.9511+(1-#ppt_y)*-0.3090)"/>
                                          </p:val>
                                        </p:tav>
                                        <p:tav>
                                          <p:val>
                                            <p:strVal val="#ppt_x+-1.0000*(#ppt_x*1.0000+(1-#ppt_y)*0.0000)"/>
                                          </p:val>
                                        </p:tav>
                                      </p:tavLst>
                                    </p:anim>
                                    <p:anim calcmode="lin" valueType="num">
                                      <p:cBhvr additive="repl">
                                        <p:cTn id="87" dur="1000" fill="hold"/>
                                        <p:tgtEl>
                                          <p:spTgt spid="17481"/>
                                        </p:tgtEl>
                                        <p:attrNameLst>
                                          <p:attrName>ppt_y</p:attrName>
                                        </p:attrNameLst>
                                      </p:cBhvr>
                                      <p:tavLst>
                                        <p:tav tm="10000">
                                          <p:val>
                                            <p:strVal val="#ppt_y"/>
                                          </p:val>
                                        </p:tav>
                                        <p:tav tm="15000">
                                          <p:val>
                                            <p:strVal val="#ppt_y+-0.0500*(#ppt_x*0.3090-(1-#ppt_y)*0.9511)"/>
                                          </p:val>
                                        </p:tav>
                                        <p:tav tm="20000">
                                          <p:val>
                                            <p:strVal val="#ppt_y+-0.1000*(#ppt_x*0.5878-(1-#ppt_y)*0.8090)"/>
                                          </p:val>
                                        </p:tav>
                                        <p:tav tm="25000">
                                          <p:val>
                                            <p:strVal val="#ppt_y+-0.1500*(#ppt_x*0.8090-(1-#ppt_y)*0.5878)"/>
                                          </p:val>
                                        </p:tav>
                                        <p:tav tm="30000">
                                          <p:val>
                                            <p:strVal val="#ppt_y+-0.2000*(#ppt_x*0.9511-(1-#ppt_y)*0.3090)"/>
                                          </p:val>
                                        </p:tav>
                                        <p:tav tm="35000">
                                          <p:val>
                                            <p:strVal val="#ppt_y+-0.2500*(#ppt_x*1.0000-(1-#ppt_y)*-0.0000)"/>
                                          </p:val>
                                        </p:tav>
                                        <p:tav tm="40000">
                                          <p:val>
                                            <p:strVal val="#ppt_y+-0.3000*(#ppt_x*0.9511-(1-#ppt_y)*-0.3090)"/>
                                          </p:val>
                                        </p:tav>
                                        <p:tav tm="45000">
                                          <p:val>
                                            <p:strVal val="#ppt_y+-0.3500*(#ppt_x*0.8090-(1-#ppt_y)*-0.5878)"/>
                                          </p:val>
                                        </p:tav>
                                        <p:tav tm="50000">
                                          <p:val>
                                            <p:strVal val="#ppt_y+-0.4000*(#ppt_x*0.5878-(1-#ppt_y)*-0.8090)"/>
                                          </p:val>
                                        </p:tav>
                                        <p:tav tm="55000">
                                          <p:val>
                                            <p:strVal val="#ppt_y+-0.4500*(#ppt_x*0.3090-(1-#ppt_y)*-0.9511)"/>
                                          </p:val>
                                        </p:tav>
                                        <p:tav tm="60000">
                                          <p:val>
                                            <p:strVal val="#ppt_y+-0.5000*(#ppt_x*-0.0000-(1-#ppt_y)*-1.0000)"/>
                                          </p:val>
                                        </p:tav>
                                        <p:tav tm="65000">
                                          <p:val>
                                            <p:strVal val="#ppt_y+-0.5500*(#ppt_x*-0.3090-(1-#ppt_y)*-0.9511)"/>
                                          </p:val>
                                        </p:tav>
                                        <p:tav tm="70000">
                                          <p:val>
                                            <p:strVal val="#ppt_y+-0.6000*(#ppt_x*-0.5878-(1-#ppt_y)*-0.8090)"/>
                                          </p:val>
                                        </p:tav>
                                        <p:tav tm="75000">
                                          <p:val>
                                            <p:strVal val="#ppt_y+-0.6500*(#ppt_x*-0.8090-(1-#ppt_y)*-0.5878)"/>
                                          </p:val>
                                        </p:tav>
                                        <p:tav tm="80000">
                                          <p:val>
                                            <p:strVal val="#ppt_y+-0.7000*(#ppt_x*-0.9511-(1-#ppt_y)*-0.3090)"/>
                                          </p:val>
                                        </p:tav>
                                        <p:tav tm="85000">
                                          <p:val>
                                            <p:strVal val="#ppt_y+-0.7500*(#ppt_x*-1.0000-(1-#ppt_y)*0.0000)"/>
                                          </p:val>
                                        </p:tav>
                                        <p:tav tm="90000">
                                          <p:val>
                                            <p:strVal val="#ppt_y+-0.8000*(#ppt_x*-0.9511-(1-#ppt_y)*0.3090)"/>
                                          </p:val>
                                        </p:tav>
                                        <p:tav tm="95000">
                                          <p:val>
                                            <p:strVal val="#ppt_y+-0.8500*(#ppt_x*-0.8090-(1-#ppt_y)*0.5878)"/>
                                          </p:val>
                                        </p:tav>
                                        <p:tav tm="100000">
                                          <p:val>
                                            <p:strVal val="#ppt_y+-0.9000*(#ppt_x*-0.5878-(1-#ppt_y)*0.8090)"/>
                                          </p:val>
                                        </p:tav>
                                        <p:tav>
                                          <p:val>
                                            <p:strVal val="#ppt_y+-0.9500*(#ppt_x*-0.3090-(1-#ppt_y)*0.9511)"/>
                                          </p:val>
                                        </p:tav>
                                        <p:tav>
                                          <p:val>
                                            <p:strVal val="#ppt_y+-1.0000*(#ppt_x*0.0000-(1-#ppt_y)*1.0000)"/>
                                          </p:val>
                                        </p:tav>
                                      </p:tavLst>
                                    </p:anim>
                                    <p:set>
                                      <p:cBhvr additive="repl">
                                        <p:cTn id="88" dur="1" fill="hold">
                                          <p:stCondLst>
                                            <p:cond delay="0"/>
                                          </p:stCondLst>
                                        </p:cTn>
                                        <p:tgtEl>
                                          <p:spTgt spid="17481"/>
                                        </p:tgtEl>
                                        <p:attrNameLst>
                                          <p:attrName>style.visibility</p:attrName>
                                        </p:attrNameLst>
                                      </p:cBhvr>
                                      <p:to>
                                        <p:strVal val="hidden"/>
                                      </p:to>
                                    </p:set>
                                  </p:childTnLst>
                                </p:cTn>
                              </p:par>
                            </p:childTnLst>
                          </p:cTn>
                        </p:par>
                        <p:par>
                          <p:cTn id="89" fill="hold" nodeType="afterGroup">
                            <p:stCondLst>
                              <p:cond delay="4000"/>
                            </p:stCondLst>
                            <p:childTnLst>
                              <p:par>
                                <p:cTn id="90" presetID="22" presetClass="entr" presetSubtype="4" fill="hold" nodeType="afterEffect">
                                  <p:stCondLst>
                                    <p:cond delay="0"/>
                                  </p:stCondLst>
                                  <p:childTnLst>
                                    <p:set>
                                      <p:cBhvr additive="repl">
                                        <p:cTn id="91" dur="1" fill="hold">
                                          <p:stCondLst>
                                            <p:cond delay="0"/>
                                          </p:stCondLst>
                                        </p:cTn>
                                        <p:tgtEl>
                                          <p:spTgt spid="17463"/>
                                        </p:tgtEl>
                                        <p:attrNameLst>
                                          <p:attrName>style.visibility</p:attrName>
                                        </p:attrNameLst>
                                      </p:cBhvr>
                                      <p:to>
                                        <p:strVal val="visible"/>
                                      </p:to>
                                    </p:set>
                                    <p:animEffect transition="in" filter="wipe(down)">
                                      <p:cBhvr additive="repl">
                                        <p:cTn id="92" dur="500"/>
                                        <p:tgtEl>
                                          <p:spTgt spid="17463"/>
                                        </p:tgtEl>
                                      </p:cBhvr>
                                    </p:animEffect>
                                  </p:childTnLst>
                                </p:cTn>
                              </p:par>
                            </p:childTnLst>
                          </p:cTn>
                        </p:par>
                        <p:par>
                          <p:cTn id="93" fill="hold" nodeType="afterGroup">
                            <p:stCondLst>
                              <p:cond delay="4500"/>
                            </p:stCondLst>
                            <p:childTnLst>
                              <p:par>
                                <p:cTn id="94" presetID="1" presetClass="entr" fill="hold" nodeType="afterEffect">
                                  <p:stCondLst>
                                    <p:cond delay="0"/>
                                  </p:stCondLst>
                                  <p:childTnLst>
                                    <p:set>
                                      <p:cBhvr additive="repl">
                                        <p:cTn id="95" dur="1" fill="hold">
                                          <p:stCondLst>
                                            <p:cond delay="0"/>
                                          </p:stCondLst>
                                        </p:cTn>
                                        <p:tgtEl>
                                          <p:spTgt spid="17437"/>
                                        </p:tgtEl>
                                        <p:attrNameLst>
                                          <p:attrName>style.visibility</p:attrName>
                                        </p:attrNameLst>
                                      </p:cBhvr>
                                      <p:to>
                                        <p:strVal val="visible"/>
                                      </p:to>
                                    </p:set>
                                  </p:childTnLst>
                                </p:cTn>
                              </p:par>
                            </p:childTnLst>
                          </p:cTn>
                        </p:par>
                        <p:par>
                          <p:cTn id="96" fill="hold" nodeType="afterGroup">
                            <p:stCondLst>
                              <p:cond delay="4500"/>
                            </p:stCondLst>
                            <p:childTnLst>
                              <p:par>
                                <p:cTn id="97" presetID="22" presetClass="exit" presetSubtype="4" fill="hold" nodeType="afterEffect">
                                  <p:stCondLst>
                                    <p:cond delay="0"/>
                                  </p:stCondLst>
                                  <p:childTnLst>
                                    <p:animEffect transition="out" filter="wipe(down)">
                                      <p:cBhvr additive="repl">
                                        <p:cTn id="98" dur="500"/>
                                        <p:tgtEl>
                                          <p:spTgt spid="17463"/>
                                        </p:tgtEl>
                                      </p:cBhvr>
                                    </p:animEffect>
                                    <p:set>
                                      <p:cBhvr additive="repl">
                                        <p:cTn id="99" dur="1" fill="hold">
                                          <p:stCondLst>
                                            <p:cond delay="0"/>
                                          </p:stCondLst>
                                        </p:cTn>
                                        <p:tgtEl>
                                          <p:spTgt spid="17463"/>
                                        </p:tgtEl>
                                        <p:attrNameLst>
                                          <p:attrName>style.visibility</p:attrName>
                                        </p:attrNameLst>
                                      </p:cBhvr>
                                      <p:to>
                                        <p:strVal val="hidden"/>
                                      </p:to>
                                    </p:set>
                                  </p:childTnLst>
                                </p:cTn>
                              </p:par>
                            </p:childTnLst>
                          </p:cTn>
                        </p:par>
                        <p:par>
                          <p:cTn id="100" fill="hold" nodeType="afterGroup">
                            <p:stCondLst>
                              <p:cond delay="5000"/>
                            </p:stCondLst>
                            <p:childTnLst>
                              <p:par>
                                <p:cTn id="101" presetID="1" presetClass="entr" fill="hold" nodeType="afterEffect">
                                  <p:stCondLst>
                                    <p:cond delay="0"/>
                                  </p:stCondLst>
                                  <p:childTnLst>
                                    <p:set>
                                      <p:cBhvr additive="repl">
                                        <p:cTn id="102" dur="1" fill="hold">
                                          <p:stCondLst>
                                            <p:cond delay="0"/>
                                          </p:stCondLst>
                                        </p:cTn>
                                        <p:tgtEl>
                                          <p:spTgt spid="17438"/>
                                        </p:tgtEl>
                                        <p:attrNameLst>
                                          <p:attrName>style.visibility</p:attrName>
                                        </p:attrNameLst>
                                      </p:cBhvr>
                                      <p:to>
                                        <p:strVal val="visible"/>
                                      </p:to>
                                    </p:set>
                                  </p:childTnLst>
                                </p:cTn>
                              </p:par>
                            </p:childTnLst>
                          </p:cTn>
                        </p:par>
                        <p:par>
                          <p:cTn id="103" fill="hold" nodeType="afterGroup">
                            <p:stCondLst>
                              <p:cond delay="5000"/>
                            </p:stCondLst>
                            <p:childTnLst>
                              <p:par>
                                <p:cTn id="104" presetID="1" presetClass="entr" fill="hold" nodeType="afterEffect">
                                  <p:stCondLst>
                                    <p:cond delay="0"/>
                                  </p:stCondLst>
                                  <p:childTnLst>
                                    <p:set>
                                      <p:cBhvr additive="repl">
                                        <p:cTn id="105" dur="1" fill="hold">
                                          <p:stCondLst>
                                            <p:cond delay="0"/>
                                          </p:stCondLst>
                                        </p:cTn>
                                        <p:tgtEl>
                                          <p:spTgt spid="17436"/>
                                        </p:tgtEl>
                                        <p:attrNameLst>
                                          <p:attrName>style.visibility</p:attrName>
                                        </p:attrNameLst>
                                      </p:cBhvr>
                                      <p:to>
                                        <p:strVal val="visible"/>
                                      </p:to>
                                    </p:set>
                                  </p:childTnLst>
                                </p:cTn>
                              </p:par>
                            </p:childTnLst>
                          </p:cTn>
                        </p:par>
                        <p:par>
                          <p:cTn id="106" fill="hold" nodeType="afterGroup">
                            <p:stCondLst>
                              <p:cond delay="5000"/>
                            </p:stCondLst>
                            <p:childTnLst>
                              <p:par>
                                <p:cTn id="107" presetID="22" presetClass="entr" presetSubtype="4" fill="hold" nodeType="afterEffect">
                                  <p:stCondLst>
                                    <p:cond delay="0"/>
                                  </p:stCondLst>
                                  <p:childTnLst>
                                    <p:set>
                                      <p:cBhvr additive="repl">
                                        <p:cTn id="108" dur="1" fill="hold">
                                          <p:stCondLst>
                                            <p:cond delay="0"/>
                                          </p:stCondLst>
                                        </p:cTn>
                                        <p:tgtEl>
                                          <p:spTgt spid="17461"/>
                                        </p:tgtEl>
                                        <p:attrNameLst>
                                          <p:attrName>style.visibility</p:attrName>
                                        </p:attrNameLst>
                                      </p:cBhvr>
                                      <p:to>
                                        <p:strVal val="visible"/>
                                      </p:to>
                                    </p:set>
                                    <p:animEffect transition="in" filter="wipe(down)">
                                      <p:cBhvr additive="repl">
                                        <p:cTn id="109" dur="500"/>
                                        <p:tgtEl>
                                          <p:spTgt spid="17461"/>
                                        </p:tgtEl>
                                      </p:cBhvr>
                                    </p:animEffect>
                                  </p:childTnLst>
                                </p:cTn>
                              </p:par>
                            </p:childTnLst>
                          </p:cTn>
                        </p:par>
                        <p:par>
                          <p:cTn id="110" fill="hold" nodeType="afterGroup">
                            <p:stCondLst>
                              <p:cond delay="5500"/>
                            </p:stCondLst>
                            <p:childTnLst>
                              <p:par>
                                <p:cTn id="111" presetID="1" presetClass="entr" fill="hold" nodeType="afterEffect">
                                  <p:stCondLst>
                                    <p:cond delay="0"/>
                                  </p:stCondLst>
                                  <p:childTnLst>
                                    <p:set>
                                      <p:cBhvr additive="repl">
                                        <p:cTn id="112" dur="1" fill="hold">
                                          <p:stCondLst>
                                            <p:cond delay="0"/>
                                          </p:stCondLst>
                                        </p:cTn>
                                        <p:tgtEl>
                                          <p:spTgt spid="17439"/>
                                        </p:tgtEl>
                                        <p:attrNameLst>
                                          <p:attrName>style.visibility</p:attrName>
                                        </p:attrNameLst>
                                      </p:cBhvr>
                                      <p:to>
                                        <p:strVal val="visible"/>
                                      </p:to>
                                    </p:set>
                                  </p:childTnLst>
                                </p:cTn>
                              </p:par>
                            </p:childTnLst>
                          </p:cTn>
                        </p:par>
                        <p:par>
                          <p:cTn id="113" fill="hold" nodeType="afterGroup">
                            <p:stCondLst>
                              <p:cond delay="5500"/>
                            </p:stCondLst>
                            <p:childTnLst>
                              <p:par>
                                <p:cTn id="114" presetID="22" presetClass="exit" presetSubtype="4" fill="hold" nodeType="afterEffect">
                                  <p:stCondLst>
                                    <p:cond delay="0"/>
                                  </p:stCondLst>
                                  <p:childTnLst>
                                    <p:animEffect transition="out" filter="wipe(down)">
                                      <p:cBhvr additive="repl">
                                        <p:cTn id="115" dur="500"/>
                                        <p:tgtEl>
                                          <p:spTgt spid="17461"/>
                                        </p:tgtEl>
                                      </p:cBhvr>
                                    </p:animEffect>
                                    <p:set>
                                      <p:cBhvr additive="repl">
                                        <p:cTn id="116" dur="1" fill="hold">
                                          <p:stCondLst>
                                            <p:cond delay="0"/>
                                          </p:stCondLst>
                                        </p:cTn>
                                        <p:tgtEl>
                                          <p:spTgt spid="17461"/>
                                        </p:tgtEl>
                                        <p:attrNameLst>
                                          <p:attrName>style.visibility</p:attrName>
                                        </p:attrNameLst>
                                      </p:cBhvr>
                                      <p:to>
                                        <p:strVal val="hidden"/>
                                      </p:to>
                                    </p:set>
                                  </p:childTnLst>
                                </p:cTn>
                              </p:par>
                            </p:childTnLst>
                          </p:cTn>
                        </p:par>
                        <p:par>
                          <p:cTn id="117" fill="hold" nodeType="afterGroup">
                            <p:stCondLst>
                              <p:cond delay="6000"/>
                            </p:stCondLst>
                            <p:childTnLst>
                              <p:par>
                                <p:cTn id="118" presetID="15" presetClass="exit" fill="hold" nodeType="afterEffect">
                                  <p:stCondLst>
                                    <p:cond delay="0"/>
                                  </p:stCondLst>
                                  <p:childTnLst>
                                    <p:anim calcmode="lin" valueType="num">
                                      <p:cBhvr additive="repl">
                                        <p:cTn id="119" dur="1000" fill="hold"/>
                                        <p:tgtEl>
                                          <p:spTgt spid="17482"/>
                                        </p:tgtEl>
                                        <p:attrNameLst>
                                          <p:attrName>ppt_w</p:attrName>
                                        </p:attrNameLst>
                                      </p:cBhvr>
                                      <p:tavLst>
                                        <p:tav>
                                          <p:val>
                                            <p:strVal val="#ppt_w"/>
                                          </p:val>
                                        </p:tav>
                                        <p:tav>
                                          <p:val>
                                            <p:fltVal val="0"/>
                                          </p:val>
                                        </p:tav>
                                      </p:tavLst>
                                    </p:anim>
                                    <p:anim calcmode="lin" valueType="num">
                                      <p:cBhvr additive="repl">
                                        <p:cTn id="120" dur="1000" fill="hold"/>
                                        <p:tgtEl>
                                          <p:spTgt spid="17482"/>
                                        </p:tgtEl>
                                        <p:attrNameLst>
                                          <p:attrName>ppt_h</p:attrName>
                                        </p:attrNameLst>
                                      </p:cBhvr>
                                      <p:tavLst>
                                        <p:tav>
                                          <p:val>
                                            <p:strVal val="#ppt_h"/>
                                          </p:val>
                                        </p:tav>
                                        <p:tav>
                                          <p:val>
                                            <p:fltVal val="0"/>
                                          </p:val>
                                        </p:tav>
                                      </p:tavLst>
                                    </p:anim>
                                    <p:anim calcmode="lin" valueType="num">
                                      <p:cBhvr additive="repl">
                                        <p:cTn id="121" dur="1000" fill="hold"/>
                                        <p:tgtEl>
                                          <p:spTgt spid="17482"/>
                                        </p:tgtEl>
                                        <p:attrNameLst>
                                          <p:attrName>ppt_x</p:attrName>
                                        </p:attrNameLst>
                                      </p:cBhvr>
                                      <p:tavLst>
                                        <p:tav tm="10000">
                                          <p:val>
                                            <p:strVal val="#ppt_x"/>
                                          </p:val>
                                        </p:tav>
                                        <p:tav tm="15000">
                                          <p:val>
                                            <p:strVal val="#ppt_x+-0.0500*(#ppt_x*0.9511+(1-#ppt_y)*0.3090)"/>
                                          </p:val>
                                        </p:tav>
                                        <p:tav tm="20000">
                                          <p:val>
                                            <p:strVal val="#ppt_x+-0.1000*(#ppt_x*0.8090+(1-#ppt_y)*0.5878)"/>
                                          </p:val>
                                        </p:tav>
                                        <p:tav tm="25000">
                                          <p:val>
                                            <p:strVal val="#ppt_x+-0.1500*(#ppt_x*0.5878+(1-#ppt_y)*0.8090)"/>
                                          </p:val>
                                        </p:tav>
                                        <p:tav tm="30000">
                                          <p:val>
                                            <p:strVal val="#ppt_x+-0.2000*(#ppt_x*0.3090+(1-#ppt_y)*0.9511)"/>
                                          </p:val>
                                        </p:tav>
                                        <p:tav tm="35000">
                                          <p:val>
                                            <p:strVal val="#ppt_x+-0.2500*(#ppt_x*-0.0000+(1-#ppt_y)*1.0000)"/>
                                          </p:val>
                                        </p:tav>
                                        <p:tav tm="40000">
                                          <p:val>
                                            <p:strVal val="#ppt_x+-0.3000*(#ppt_x*-0.3090+(1-#ppt_y)*0.9511)"/>
                                          </p:val>
                                        </p:tav>
                                        <p:tav tm="45000">
                                          <p:val>
                                            <p:strVal val="#ppt_x+-0.3500*(#ppt_x*-0.5878+(1-#ppt_y)*0.8090)"/>
                                          </p:val>
                                        </p:tav>
                                        <p:tav tm="50000">
                                          <p:val>
                                            <p:strVal val="#ppt_x+-0.4000*(#ppt_x*-0.8090+(1-#ppt_y)*0.5878)"/>
                                          </p:val>
                                        </p:tav>
                                        <p:tav tm="55000">
                                          <p:val>
                                            <p:strVal val="#ppt_x+-0.4500*(#ppt_x*-0.9511+(1-#ppt_y)*0.3090)"/>
                                          </p:val>
                                        </p:tav>
                                        <p:tav tm="60000">
                                          <p:val>
                                            <p:strVal val="#ppt_x+-0.5000*(#ppt_x*-1.0000+(1-#ppt_y)*-0.0000)"/>
                                          </p:val>
                                        </p:tav>
                                        <p:tav tm="65000">
                                          <p:val>
                                            <p:strVal val="#ppt_x+-0.5500*(#ppt_x*-0.9511+(1-#ppt_y)*-0.3090)"/>
                                          </p:val>
                                        </p:tav>
                                        <p:tav tm="70000">
                                          <p:val>
                                            <p:strVal val="#ppt_x+-0.6000*(#ppt_x*-0.8090+(1-#ppt_y)*-0.5878)"/>
                                          </p:val>
                                        </p:tav>
                                        <p:tav tm="75000">
                                          <p:val>
                                            <p:strVal val="#ppt_x+-0.6500*(#ppt_x*-0.5878+(1-#ppt_y)*-0.8090)"/>
                                          </p:val>
                                        </p:tav>
                                        <p:tav tm="80000">
                                          <p:val>
                                            <p:strVal val="#ppt_x+-0.7000*(#ppt_x*-0.3090+(1-#ppt_y)*-0.9511)"/>
                                          </p:val>
                                        </p:tav>
                                        <p:tav tm="85000">
                                          <p:val>
                                            <p:strVal val="#ppt_x+-0.7500*(#ppt_x*0.0000+(1-#ppt_y)*-1.0000)"/>
                                          </p:val>
                                        </p:tav>
                                        <p:tav tm="90000">
                                          <p:val>
                                            <p:strVal val="#ppt_x+-0.8000*(#ppt_x*0.3090+(1-#ppt_y)*-0.9511)"/>
                                          </p:val>
                                        </p:tav>
                                        <p:tav tm="95000">
                                          <p:val>
                                            <p:strVal val="#ppt_x+-0.8500*(#ppt_x*0.5878+(1-#ppt_y)*-0.8090)"/>
                                          </p:val>
                                        </p:tav>
                                        <p:tav tm="100000">
                                          <p:val>
                                            <p:strVal val="#ppt_x+-0.9000*(#ppt_x*0.8090+(1-#ppt_y)*-0.5878)"/>
                                          </p:val>
                                        </p:tav>
                                        <p:tav>
                                          <p:val>
                                            <p:strVal val="#ppt_x+-0.9500*(#ppt_x*0.9511+(1-#ppt_y)*-0.3090)"/>
                                          </p:val>
                                        </p:tav>
                                        <p:tav>
                                          <p:val>
                                            <p:strVal val="#ppt_x+-1.0000*(#ppt_x*1.0000+(1-#ppt_y)*0.0000)"/>
                                          </p:val>
                                        </p:tav>
                                      </p:tavLst>
                                    </p:anim>
                                    <p:anim calcmode="lin" valueType="num">
                                      <p:cBhvr additive="repl">
                                        <p:cTn id="122" dur="1000" fill="hold"/>
                                        <p:tgtEl>
                                          <p:spTgt spid="17482"/>
                                        </p:tgtEl>
                                        <p:attrNameLst>
                                          <p:attrName>ppt_y</p:attrName>
                                        </p:attrNameLst>
                                      </p:cBhvr>
                                      <p:tavLst>
                                        <p:tav tm="10000">
                                          <p:val>
                                            <p:strVal val="#ppt_y"/>
                                          </p:val>
                                        </p:tav>
                                        <p:tav tm="15000">
                                          <p:val>
                                            <p:strVal val="#ppt_y+-0.0500*(#ppt_x*0.3090-(1-#ppt_y)*0.9511)"/>
                                          </p:val>
                                        </p:tav>
                                        <p:tav tm="20000">
                                          <p:val>
                                            <p:strVal val="#ppt_y+-0.1000*(#ppt_x*0.5878-(1-#ppt_y)*0.8090)"/>
                                          </p:val>
                                        </p:tav>
                                        <p:tav tm="25000">
                                          <p:val>
                                            <p:strVal val="#ppt_y+-0.1500*(#ppt_x*0.8090-(1-#ppt_y)*0.5878)"/>
                                          </p:val>
                                        </p:tav>
                                        <p:tav tm="30000">
                                          <p:val>
                                            <p:strVal val="#ppt_y+-0.2000*(#ppt_x*0.9511-(1-#ppt_y)*0.3090)"/>
                                          </p:val>
                                        </p:tav>
                                        <p:tav tm="35000">
                                          <p:val>
                                            <p:strVal val="#ppt_y+-0.2500*(#ppt_x*1.0000-(1-#ppt_y)*-0.0000)"/>
                                          </p:val>
                                        </p:tav>
                                        <p:tav tm="40000">
                                          <p:val>
                                            <p:strVal val="#ppt_y+-0.3000*(#ppt_x*0.9511-(1-#ppt_y)*-0.3090)"/>
                                          </p:val>
                                        </p:tav>
                                        <p:tav tm="45000">
                                          <p:val>
                                            <p:strVal val="#ppt_y+-0.3500*(#ppt_x*0.8090-(1-#ppt_y)*-0.5878)"/>
                                          </p:val>
                                        </p:tav>
                                        <p:tav tm="50000">
                                          <p:val>
                                            <p:strVal val="#ppt_y+-0.4000*(#ppt_x*0.5878-(1-#ppt_y)*-0.8090)"/>
                                          </p:val>
                                        </p:tav>
                                        <p:tav tm="55000">
                                          <p:val>
                                            <p:strVal val="#ppt_y+-0.4500*(#ppt_x*0.3090-(1-#ppt_y)*-0.9511)"/>
                                          </p:val>
                                        </p:tav>
                                        <p:tav tm="60000">
                                          <p:val>
                                            <p:strVal val="#ppt_y+-0.5000*(#ppt_x*-0.0000-(1-#ppt_y)*-1.0000)"/>
                                          </p:val>
                                        </p:tav>
                                        <p:tav tm="65000">
                                          <p:val>
                                            <p:strVal val="#ppt_y+-0.5500*(#ppt_x*-0.3090-(1-#ppt_y)*-0.9511)"/>
                                          </p:val>
                                        </p:tav>
                                        <p:tav tm="70000">
                                          <p:val>
                                            <p:strVal val="#ppt_y+-0.6000*(#ppt_x*-0.5878-(1-#ppt_y)*-0.8090)"/>
                                          </p:val>
                                        </p:tav>
                                        <p:tav tm="75000">
                                          <p:val>
                                            <p:strVal val="#ppt_y+-0.6500*(#ppt_x*-0.8090-(1-#ppt_y)*-0.5878)"/>
                                          </p:val>
                                        </p:tav>
                                        <p:tav tm="80000">
                                          <p:val>
                                            <p:strVal val="#ppt_y+-0.7000*(#ppt_x*-0.9511-(1-#ppt_y)*-0.3090)"/>
                                          </p:val>
                                        </p:tav>
                                        <p:tav tm="85000">
                                          <p:val>
                                            <p:strVal val="#ppt_y+-0.7500*(#ppt_x*-1.0000-(1-#ppt_y)*0.0000)"/>
                                          </p:val>
                                        </p:tav>
                                        <p:tav tm="90000">
                                          <p:val>
                                            <p:strVal val="#ppt_y+-0.8000*(#ppt_x*-0.9511-(1-#ppt_y)*0.3090)"/>
                                          </p:val>
                                        </p:tav>
                                        <p:tav tm="95000">
                                          <p:val>
                                            <p:strVal val="#ppt_y+-0.8500*(#ppt_x*-0.8090-(1-#ppt_y)*0.5878)"/>
                                          </p:val>
                                        </p:tav>
                                        <p:tav tm="100000">
                                          <p:val>
                                            <p:strVal val="#ppt_y+-0.9000*(#ppt_x*-0.5878-(1-#ppt_y)*0.8090)"/>
                                          </p:val>
                                        </p:tav>
                                        <p:tav>
                                          <p:val>
                                            <p:strVal val="#ppt_y+-0.9500*(#ppt_x*-0.3090-(1-#ppt_y)*0.9511)"/>
                                          </p:val>
                                        </p:tav>
                                        <p:tav>
                                          <p:val>
                                            <p:strVal val="#ppt_y+-1.0000*(#ppt_x*0.0000-(1-#ppt_y)*1.0000)"/>
                                          </p:val>
                                        </p:tav>
                                      </p:tavLst>
                                    </p:anim>
                                    <p:set>
                                      <p:cBhvr additive="repl">
                                        <p:cTn id="123" dur="1" fill="hold">
                                          <p:stCondLst>
                                            <p:cond delay="0"/>
                                          </p:stCondLst>
                                        </p:cTn>
                                        <p:tgtEl>
                                          <p:spTgt spid="17482"/>
                                        </p:tgtEl>
                                        <p:attrNameLst>
                                          <p:attrName>style.visibility</p:attrName>
                                        </p:attrNameLst>
                                      </p:cBhvr>
                                      <p:to>
                                        <p:strVal val="hidden"/>
                                      </p:to>
                                    </p:set>
                                  </p:childTnLst>
                                </p:cTn>
                              </p:par>
                            </p:childTnLst>
                          </p:cTn>
                        </p:par>
                        <p:par>
                          <p:cTn id="124" fill="hold" nodeType="afterGroup">
                            <p:stCondLst>
                              <p:cond delay="7000"/>
                            </p:stCondLst>
                            <p:childTnLst>
                              <p:par>
                                <p:cTn id="125" presetID="22" presetClass="entr" presetSubtype="4" fill="hold" nodeType="afterEffect">
                                  <p:stCondLst>
                                    <p:cond delay="0"/>
                                  </p:stCondLst>
                                  <p:childTnLst>
                                    <p:set>
                                      <p:cBhvr additive="repl">
                                        <p:cTn id="126" dur="1" fill="hold">
                                          <p:stCondLst>
                                            <p:cond delay="0"/>
                                          </p:stCondLst>
                                        </p:cTn>
                                        <p:tgtEl>
                                          <p:spTgt spid="17460"/>
                                        </p:tgtEl>
                                        <p:attrNameLst>
                                          <p:attrName>style.visibility</p:attrName>
                                        </p:attrNameLst>
                                      </p:cBhvr>
                                      <p:to>
                                        <p:strVal val="visible"/>
                                      </p:to>
                                    </p:set>
                                    <p:animEffect transition="in" filter="wipe(down)">
                                      <p:cBhvr additive="repl">
                                        <p:cTn id="127" dur="500"/>
                                        <p:tgtEl>
                                          <p:spTgt spid="17460"/>
                                        </p:tgtEl>
                                      </p:cBhvr>
                                    </p:animEffect>
                                  </p:childTnLst>
                                </p:cTn>
                              </p:par>
                            </p:childTnLst>
                          </p:cTn>
                        </p:par>
                        <p:par>
                          <p:cTn id="128" fill="hold" nodeType="afterGroup">
                            <p:stCondLst>
                              <p:cond delay="7500"/>
                            </p:stCondLst>
                            <p:childTnLst>
                              <p:par>
                                <p:cTn id="129" presetID="1" presetClass="entr" fill="hold" nodeType="afterEffect">
                                  <p:stCondLst>
                                    <p:cond delay="0"/>
                                  </p:stCondLst>
                                  <p:childTnLst>
                                    <p:set>
                                      <p:cBhvr additive="repl">
                                        <p:cTn id="130" dur="1" fill="hold">
                                          <p:stCondLst>
                                            <p:cond delay="0"/>
                                          </p:stCondLst>
                                        </p:cTn>
                                        <p:tgtEl>
                                          <p:spTgt spid="17434"/>
                                        </p:tgtEl>
                                        <p:attrNameLst>
                                          <p:attrName>style.visibility</p:attrName>
                                        </p:attrNameLst>
                                      </p:cBhvr>
                                      <p:to>
                                        <p:strVal val="visible"/>
                                      </p:to>
                                    </p:set>
                                  </p:childTnLst>
                                </p:cTn>
                              </p:par>
                            </p:childTnLst>
                          </p:cTn>
                        </p:par>
                        <p:par>
                          <p:cTn id="131" fill="hold" nodeType="afterGroup">
                            <p:stCondLst>
                              <p:cond delay="7500"/>
                            </p:stCondLst>
                            <p:childTnLst>
                              <p:par>
                                <p:cTn id="132" presetID="22" presetClass="exit" presetSubtype="4" fill="hold" nodeType="afterEffect">
                                  <p:stCondLst>
                                    <p:cond delay="0"/>
                                  </p:stCondLst>
                                  <p:childTnLst>
                                    <p:animEffect transition="out" filter="wipe(down)">
                                      <p:cBhvr additive="repl">
                                        <p:cTn id="133" dur="500"/>
                                        <p:tgtEl>
                                          <p:spTgt spid="17460"/>
                                        </p:tgtEl>
                                      </p:cBhvr>
                                    </p:animEffect>
                                    <p:set>
                                      <p:cBhvr additive="repl">
                                        <p:cTn id="134" dur="1" fill="hold">
                                          <p:stCondLst>
                                            <p:cond delay="0"/>
                                          </p:stCondLst>
                                        </p:cTn>
                                        <p:tgtEl>
                                          <p:spTgt spid="17460"/>
                                        </p:tgtEl>
                                        <p:attrNameLst>
                                          <p:attrName>style.visibility</p:attrName>
                                        </p:attrNameLst>
                                      </p:cBhvr>
                                      <p:to>
                                        <p:strVal val="hidden"/>
                                      </p:to>
                                    </p:set>
                                  </p:childTnLst>
                                </p:cTn>
                              </p:par>
                            </p:childTnLst>
                          </p:cTn>
                        </p:par>
                        <p:par>
                          <p:cTn id="135" fill="hold" nodeType="afterGroup">
                            <p:stCondLst>
                              <p:cond delay="8000"/>
                            </p:stCondLst>
                            <p:childTnLst>
                              <p:par>
                                <p:cTn id="136" presetID="22" presetClass="entr" presetSubtype="4" fill="hold" nodeType="afterEffect">
                                  <p:stCondLst>
                                    <p:cond delay="0"/>
                                  </p:stCondLst>
                                  <p:childTnLst>
                                    <p:set>
                                      <p:cBhvr additive="repl">
                                        <p:cTn id="137" dur="1" fill="hold">
                                          <p:stCondLst>
                                            <p:cond delay="0"/>
                                          </p:stCondLst>
                                        </p:cTn>
                                        <p:tgtEl>
                                          <p:spTgt spid="17464"/>
                                        </p:tgtEl>
                                        <p:attrNameLst>
                                          <p:attrName>style.visibility</p:attrName>
                                        </p:attrNameLst>
                                      </p:cBhvr>
                                      <p:to>
                                        <p:strVal val="visible"/>
                                      </p:to>
                                    </p:set>
                                    <p:animEffect transition="in" filter="wipe(down)">
                                      <p:cBhvr additive="repl">
                                        <p:cTn id="138" dur="500"/>
                                        <p:tgtEl>
                                          <p:spTgt spid="17464"/>
                                        </p:tgtEl>
                                      </p:cBhvr>
                                    </p:animEffect>
                                  </p:childTnLst>
                                </p:cTn>
                              </p:par>
                            </p:childTnLst>
                          </p:cTn>
                        </p:par>
                        <p:par>
                          <p:cTn id="139" fill="hold" nodeType="afterGroup">
                            <p:stCondLst>
                              <p:cond delay="8500"/>
                            </p:stCondLst>
                            <p:childTnLst>
                              <p:par>
                                <p:cTn id="140" presetID="1" presetClass="entr" fill="hold" nodeType="afterEffect">
                                  <p:stCondLst>
                                    <p:cond delay="0"/>
                                  </p:stCondLst>
                                  <p:childTnLst>
                                    <p:set>
                                      <p:cBhvr additive="repl">
                                        <p:cTn id="141" dur="1" fill="hold">
                                          <p:stCondLst>
                                            <p:cond delay="0"/>
                                          </p:stCondLst>
                                        </p:cTn>
                                        <p:tgtEl>
                                          <p:spTgt spid="17440"/>
                                        </p:tgtEl>
                                        <p:attrNameLst>
                                          <p:attrName>style.visibility</p:attrName>
                                        </p:attrNameLst>
                                      </p:cBhvr>
                                      <p:to>
                                        <p:strVal val="visible"/>
                                      </p:to>
                                    </p:set>
                                  </p:childTnLst>
                                </p:cTn>
                              </p:par>
                            </p:childTnLst>
                          </p:cTn>
                        </p:par>
                        <p:par>
                          <p:cTn id="142" fill="hold" nodeType="afterGroup">
                            <p:stCondLst>
                              <p:cond delay="8500"/>
                            </p:stCondLst>
                            <p:childTnLst>
                              <p:par>
                                <p:cTn id="143" presetID="22" presetClass="exit" presetSubtype="4" fill="hold" nodeType="afterEffect">
                                  <p:stCondLst>
                                    <p:cond delay="0"/>
                                  </p:stCondLst>
                                  <p:childTnLst>
                                    <p:animEffect transition="out" filter="wipe(down)">
                                      <p:cBhvr additive="repl">
                                        <p:cTn id="144" dur="500"/>
                                        <p:tgtEl>
                                          <p:spTgt spid="17464"/>
                                        </p:tgtEl>
                                      </p:cBhvr>
                                    </p:animEffect>
                                    <p:set>
                                      <p:cBhvr additive="repl">
                                        <p:cTn id="145" dur="1" fill="hold">
                                          <p:stCondLst>
                                            <p:cond delay="0"/>
                                          </p:stCondLst>
                                        </p:cTn>
                                        <p:tgtEl>
                                          <p:spTgt spid="17464"/>
                                        </p:tgtEl>
                                        <p:attrNameLst>
                                          <p:attrName>style.visibility</p:attrName>
                                        </p:attrNameLst>
                                      </p:cBhvr>
                                      <p:to>
                                        <p:strVal val="hidden"/>
                                      </p:to>
                                    </p:set>
                                  </p:childTnLst>
                                </p:cTn>
                              </p:par>
                            </p:childTnLst>
                          </p:cTn>
                        </p:par>
                        <p:par>
                          <p:cTn id="146" fill="hold" nodeType="afterGroup">
                            <p:stCondLst>
                              <p:cond delay="9000"/>
                            </p:stCondLst>
                            <p:childTnLst>
                              <p:par>
                                <p:cTn id="147" presetID="15" presetClass="exit" fill="hold" nodeType="afterEffect">
                                  <p:stCondLst>
                                    <p:cond delay="0"/>
                                  </p:stCondLst>
                                  <p:childTnLst>
                                    <p:anim calcmode="lin" valueType="num">
                                      <p:cBhvr additive="repl">
                                        <p:cTn id="148" dur="1000" fill="hold"/>
                                        <p:tgtEl>
                                          <p:spTgt spid="17483"/>
                                        </p:tgtEl>
                                        <p:attrNameLst>
                                          <p:attrName>ppt_w</p:attrName>
                                        </p:attrNameLst>
                                      </p:cBhvr>
                                      <p:tavLst>
                                        <p:tav>
                                          <p:val>
                                            <p:strVal val="#ppt_w"/>
                                          </p:val>
                                        </p:tav>
                                        <p:tav>
                                          <p:val>
                                            <p:fltVal val="0"/>
                                          </p:val>
                                        </p:tav>
                                      </p:tavLst>
                                    </p:anim>
                                    <p:anim calcmode="lin" valueType="num">
                                      <p:cBhvr additive="repl">
                                        <p:cTn id="149" dur="1000" fill="hold"/>
                                        <p:tgtEl>
                                          <p:spTgt spid="17483"/>
                                        </p:tgtEl>
                                        <p:attrNameLst>
                                          <p:attrName>ppt_h</p:attrName>
                                        </p:attrNameLst>
                                      </p:cBhvr>
                                      <p:tavLst>
                                        <p:tav>
                                          <p:val>
                                            <p:strVal val="#ppt_h"/>
                                          </p:val>
                                        </p:tav>
                                        <p:tav>
                                          <p:val>
                                            <p:fltVal val="0"/>
                                          </p:val>
                                        </p:tav>
                                      </p:tavLst>
                                    </p:anim>
                                    <p:anim calcmode="lin" valueType="num">
                                      <p:cBhvr additive="repl">
                                        <p:cTn id="150" dur="1000" fill="hold"/>
                                        <p:tgtEl>
                                          <p:spTgt spid="17483"/>
                                        </p:tgtEl>
                                        <p:attrNameLst>
                                          <p:attrName>ppt_x</p:attrName>
                                        </p:attrNameLst>
                                      </p:cBhvr>
                                      <p:tavLst>
                                        <p:tav tm="10000">
                                          <p:val>
                                            <p:strVal val="#ppt_x"/>
                                          </p:val>
                                        </p:tav>
                                        <p:tav tm="15000">
                                          <p:val>
                                            <p:strVal val="#ppt_x+-0.0500*(#ppt_x*0.9511+(1-#ppt_y)*0.3090)"/>
                                          </p:val>
                                        </p:tav>
                                        <p:tav tm="20000">
                                          <p:val>
                                            <p:strVal val="#ppt_x+-0.1000*(#ppt_x*0.8090+(1-#ppt_y)*0.5878)"/>
                                          </p:val>
                                        </p:tav>
                                        <p:tav tm="25000">
                                          <p:val>
                                            <p:strVal val="#ppt_x+-0.1500*(#ppt_x*0.5878+(1-#ppt_y)*0.8090)"/>
                                          </p:val>
                                        </p:tav>
                                        <p:tav tm="30000">
                                          <p:val>
                                            <p:strVal val="#ppt_x+-0.2000*(#ppt_x*0.3090+(1-#ppt_y)*0.9511)"/>
                                          </p:val>
                                        </p:tav>
                                        <p:tav tm="35000">
                                          <p:val>
                                            <p:strVal val="#ppt_x+-0.2500*(#ppt_x*-0.0000+(1-#ppt_y)*1.0000)"/>
                                          </p:val>
                                        </p:tav>
                                        <p:tav tm="40000">
                                          <p:val>
                                            <p:strVal val="#ppt_x+-0.3000*(#ppt_x*-0.3090+(1-#ppt_y)*0.9511)"/>
                                          </p:val>
                                        </p:tav>
                                        <p:tav tm="45000">
                                          <p:val>
                                            <p:strVal val="#ppt_x+-0.3500*(#ppt_x*-0.5878+(1-#ppt_y)*0.8090)"/>
                                          </p:val>
                                        </p:tav>
                                        <p:tav tm="50000">
                                          <p:val>
                                            <p:strVal val="#ppt_x+-0.4000*(#ppt_x*-0.8090+(1-#ppt_y)*0.5878)"/>
                                          </p:val>
                                        </p:tav>
                                        <p:tav tm="55000">
                                          <p:val>
                                            <p:strVal val="#ppt_x+-0.4500*(#ppt_x*-0.9511+(1-#ppt_y)*0.3090)"/>
                                          </p:val>
                                        </p:tav>
                                        <p:tav tm="60000">
                                          <p:val>
                                            <p:strVal val="#ppt_x+-0.5000*(#ppt_x*-1.0000+(1-#ppt_y)*-0.0000)"/>
                                          </p:val>
                                        </p:tav>
                                        <p:tav tm="65000">
                                          <p:val>
                                            <p:strVal val="#ppt_x+-0.5500*(#ppt_x*-0.9511+(1-#ppt_y)*-0.3090)"/>
                                          </p:val>
                                        </p:tav>
                                        <p:tav tm="70000">
                                          <p:val>
                                            <p:strVal val="#ppt_x+-0.6000*(#ppt_x*-0.8090+(1-#ppt_y)*-0.5878)"/>
                                          </p:val>
                                        </p:tav>
                                        <p:tav tm="75000">
                                          <p:val>
                                            <p:strVal val="#ppt_x+-0.6500*(#ppt_x*-0.5878+(1-#ppt_y)*-0.8090)"/>
                                          </p:val>
                                        </p:tav>
                                        <p:tav tm="80000">
                                          <p:val>
                                            <p:strVal val="#ppt_x+-0.7000*(#ppt_x*-0.3090+(1-#ppt_y)*-0.9511)"/>
                                          </p:val>
                                        </p:tav>
                                        <p:tav tm="85000">
                                          <p:val>
                                            <p:strVal val="#ppt_x+-0.7500*(#ppt_x*0.0000+(1-#ppt_y)*-1.0000)"/>
                                          </p:val>
                                        </p:tav>
                                        <p:tav tm="90000">
                                          <p:val>
                                            <p:strVal val="#ppt_x+-0.8000*(#ppt_x*0.3090+(1-#ppt_y)*-0.9511)"/>
                                          </p:val>
                                        </p:tav>
                                        <p:tav tm="95000">
                                          <p:val>
                                            <p:strVal val="#ppt_x+-0.8500*(#ppt_x*0.5878+(1-#ppt_y)*-0.8090)"/>
                                          </p:val>
                                        </p:tav>
                                        <p:tav tm="100000">
                                          <p:val>
                                            <p:strVal val="#ppt_x+-0.9000*(#ppt_x*0.8090+(1-#ppt_y)*-0.5878)"/>
                                          </p:val>
                                        </p:tav>
                                        <p:tav>
                                          <p:val>
                                            <p:strVal val="#ppt_x+-0.9500*(#ppt_x*0.9511+(1-#ppt_y)*-0.3090)"/>
                                          </p:val>
                                        </p:tav>
                                        <p:tav>
                                          <p:val>
                                            <p:strVal val="#ppt_x+-1.0000*(#ppt_x*1.0000+(1-#ppt_y)*0.0000)"/>
                                          </p:val>
                                        </p:tav>
                                      </p:tavLst>
                                    </p:anim>
                                    <p:anim calcmode="lin" valueType="num">
                                      <p:cBhvr additive="repl">
                                        <p:cTn id="151" dur="1000" fill="hold"/>
                                        <p:tgtEl>
                                          <p:spTgt spid="17483"/>
                                        </p:tgtEl>
                                        <p:attrNameLst>
                                          <p:attrName>ppt_y</p:attrName>
                                        </p:attrNameLst>
                                      </p:cBhvr>
                                      <p:tavLst>
                                        <p:tav tm="10000">
                                          <p:val>
                                            <p:strVal val="#ppt_y"/>
                                          </p:val>
                                        </p:tav>
                                        <p:tav tm="15000">
                                          <p:val>
                                            <p:strVal val="#ppt_y+-0.0500*(#ppt_x*0.3090-(1-#ppt_y)*0.9511)"/>
                                          </p:val>
                                        </p:tav>
                                        <p:tav tm="20000">
                                          <p:val>
                                            <p:strVal val="#ppt_y+-0.1000*(#ppt_x*0.5878-(1-#ppt_y)*0.8090)"/>
                                          </p:val>
                                        </p:tav>
                                        <p:tav tm="25000">
                                          <p:val>
                                            <p:strVal val="#ppt_y+-0.1500*(#ppt_x*0.8090-(1-#ppt_y)*0.5878)"/>
                                          </p:val>
                                        </p:tav>
                                        <p:tav tm="30000">
                                          <p:val>
                                            <p:strVal val="#ppt_y+-0.2000*(#ppt_x*0.9511-(1-#ppt_y)*0.3090)"/>
                                          </p:val>
                                        </p:tav>
                                        <p:tav tm="35000">
                                          <p:val>
                                            <p:strVal val="#ppt_y+-0.2500*(#ppt_x*1.0000-(1-#ppt_y)*-0.0000)"/>
                                          </p:val>
                                        </p:tav>
                                        <p:tav tm="40000">
                                          <p:val>
                                            <p:strVal val="#ppt_y+-0.3000*(#ppt_x*0.9511-(1-#ppt_y)*-0.3090)"/>
                                          </p:val>
                                        </p:tav>
                                        <p:tav tm="45000">
                                          <p:val>
                                            <p:strVal val="#ppt_y+-0.3500*(#ppt_x*0.8090-(1-#ppt_y)*-0.5878)"/>
                                          </p:val>
                                        </p:tav>
                                        <p:tav tm="50000">
                                          <p:val>
                                            <p:strVal val="#ppt_y+-0.4000*(#ppt_x*0.5878-(1-#ppt_y)*-0.8090)"/>
                                          </p:val>
                                        </p:tav>
                                        <p:tav tm="55000">
                                          <p:val>
                                            <p:strVal val="#ppt_y+-0.4500*(#ppt_x*0.3090-(1-#ppt_y)*-0.9511)"/>
                                          </p:val>
                                        </p:tav>
                                        <p:tav tm="60000">
                                          <p:val>
                                            <p:strVal val="#ppt_y+-0.5000*(#ppt_x*-0.0000-(1-#ppt_y)*-1.0000)"/>
                                          </p:val>
                                        </p:tav>
                                        <p:tav tm="65000">
                                          <p:val>
                                            <p:strVal val="#ppt_y+-0.5500*(#ppt_x*-0.3090-(1-#ppt_y)*-0.9511)"/>
                                          </p:val>
                                        </p:tav>
                                        <p:tav tm="70000">
                                          <p:val>
                                            <p:strVal val="#ppt_y+-0.6000*(#ppt_x*-0.5878-(1-#ppt_y)*-0.8090)"/>
                                          </p:val>
                                        </p:tav>
                                        <p:tav tm="75000">
                                          <p:val>
                                            <p:strVal val="#ppt_y+-0.6500*(#ppt_x*-0.8090-(1-#ppt_y)*-0.5878)"/>
                                          </p:val>
                                        </p:tav>
                                        <p:tav tm="80000">
                                          <p:val>
                                            <p:strVal val="#ppt_y+-0.7000*(#ppt_x*-0.9511-(1-#ppt_y)*-0.3090)"/>
                                          </p:val>
                                        </p:tav>
                                        <p:tav tm="85000">
                                          <p:val>
                                            <p:strVal val="#ppt_y+-0.7500*(#ppt_x*-1.0000-(1-#ppt_y)*0.0000)"/>
                                          </p:val>
                                        </p:tav>
                                        <p:tav tm="90000">
                                          <p:val>
                                            <p:strVal val="#ppt_y+-0.8000*(#ppt_x*-0.9511-(1-#ppt_y)*0.3090)"/>
                                          </p:val>
                                        </p:tav>
                                        <p:tav tm="95000">
                                          <p:val>
                                            <p:strVal val="#ppt_y+-0.8500*(#ppt_x*-0.8090-(1-#ppt_y)*0.5878)"/>
                                          </p:val>
                                        </p:tav>
                                        <p:tav tm="100000">
                                          <p:val>
                                            <p:strVal val="#ppt_y+-0.9000*(#ppt_x*-0.5878-(1-#ppt_y)*0.8090)"/>
                                          </p:val>
                                        </p:tav>
                                        <p:tav>
                                          <p:val>
                                            <p:strVal val="#ppt_y+-0.9500*(#ppt_x*-0.3090-(1-#ppt_y)*0.9511)"/>
                                          </p:val>
                                        </p:tav>
                                        <p:tav>
                                          <p:val>
                                            <p:strVal val="#ppt_y+-1.0000*(#ppt_x*0.0000-(1-#ppt_y)*1.0000)"/>
                                          </p:val>
                                        </p:tav>
                                      </p:tavLst>
                                    </p:anim>
                                    <p:set>
                                      <p:cBhvr additive="repl">
                                        <p:cTn id="152" dur="1" fill="hold">
                                          <p:stCondLst>
                                            <p:cond delay="0"/>
                                          </p:stCondLst>
                                        </p:cTn>
                                        <p:tgtEl>
                                          <p:spTgt spid="17483"/>
                                        </p:tgtEl>
                                        <p:attrNameLst>
                                          <p:attrName>style.visibility</p:attrName>
                                        </p:attrNameLst>
                                      </p:cBhvr>
                                      <p:to>
                                        <p:strVal val="hidden"/>
                                      </p:to>
                                    </p:set>
                                  </p:childTnLst>
                                </p:cTn>
                              </p:par>
                            </p:childTnLst>
                          </p:cTn>
                        </p:par>
                        <p:par>
                          <p:cTn id="153" fill="hold" nodeType="afterGroup">
                            <p:stCondLst>
                              <p:cond delay="10000"/>
                            </p:stCondLst>
                            <p:childTnLst>
                              <p:par>
                                <p:cTn id="154" presetID="22" presetClass="entr" presetSubtype="4" fill="hold" nodeType="afterEffect">
                                  <p:stCondLst>
                                    <p:cond delay="0"/>
                                  </p:stCondLst>
                                  <p:childTnLst>
                                    <p:set>
                                      <p:cBhvr additive="repl">
                                        <p:cTn id="155" dur="1" fill="hold">
                                          <p:stCondLst>
                                            <p:cond delay="0"/>
                                          </p:stCondLst>
                                        </p:cTn>
                                        <p:tgtEl>
                                          <p:spTgt spid="17459"/>
                                        </p:tgtEl>
                                        <p:attrNameLst>
                                          <p:attrName>style.visibility</p:attrName>
                                        </p:attrNameLst>
                                      </p:cBhvr>
                                      <p:to>
                                        <p:strVal val="visible"/>
                                      </p:to>
                                    </p:set>
                                    <p:animEffect transition="in" filter="wipe(down)">
                                      <p:cBhvr additive="repl">
                                        <p:cTn id="156" dur="500"/>
                                        <p:tgtEl>
                                          <p:spTgt spid="17459"/>
                                        </p:tgtEl>
                                      </p:cBhvr>
                                    </p:animEffect>
                                  </p:childTnLst>
                                </p:cTn>
                              </p:par>
                            </p:childTnLst>
                          </p:cTn>
                        </p:par>
                        <p:par>
                          <p:cTn id="157" fill="hold" nodeType="afterGroup">
                            <p:stCondLst>
                              <p:cond delay="10500"/>
                            </p:stCondLst>
                            <p:childTnLst>
                              <p:par>
                                <p:cTn id="158" presetID="1" presetClass="entr" fill="hold" nodeType="afterEffect">
                                  <p:stCondLst>
                                    <p:cond delay="0"/>
                                  </p:stCondLst>
                                  <p:childTnLst>
                                    <p:set>
                                      <p:cBhvr additive="repl">
                                        <p:cTn id="159" dur="1" fill="hold">
                                          <p:stCondLst>
                                            <p:cond delay="0"/>
                                          </p:stCondLst>
                                        </p:cTn>
                                        <p:tgtEl>
                                          <p:spTgt spid="17435"/>
                                        </p:tgtEl>
                                        <p:attrNameLst>
                                          <p:attrName>style.visibility</p:attrName>
                                        </p:attrNameLst>
                                      </p:cBhvr>
                                      <p:to>
                                        <p:strVal val="visible"/>
                                      </p:to>
                                    </p:set>
                                  </p:childTnLst>
                                </p:cTn>
                              </p:par>
                            </p:childTnLst>
                          </p:cTn>
                        </p:par>
                        <p:par>
                          <p:cTn id="160" fill="hold" nodeType="afterGroup">
                            <p:stCondLst>
                              <p:cond delay="10500"/>
                            </p:stCondLst>
                            <p:childTnLst>
                              <p:par>
                                <p:cTn id="161" presetID="22" presetClass="exit" presetSubtype="4" fill="hold" nodeType="afterEffect">
                                  <p:stCondLst>
                                    <p:cond delay="0"/>
                                  </p:stCondLst>
                                  <p:childTnLst>
                                    <p:animEffect transition="out" filter="wipe(down)">
                                      <p:cBhvr additive="repl">
                                        <p:cTn id="162" dur="500"/>
                                        <p:tgtEl>
                                          <p:spTgt spid="17459"/>
                                        </p:tgtEl>
                                      </p:cBhvr>
                                    </p:animEffect>
                                    <p:set>
                                      <p:cBhvr additive="repl">
                                        <p:cTn id="163" dur="1" fill="hold">
                                          <p:stCondLst>
                                            <p:cond delay="0"/>
                                          </p:stCondLst>
                                        </p:cTn>
                                        <p:tgtEl>
                                          <p:spTgt spid="17459"/>
                                        </p:tgtEl>
                                        <p:attrNameLst>
                                          <p:attrName>style.visibility</p:attrName>
                                        </p:attrNameLst>
                                      </p:cBhvr>
                                      <p:to>
                                        <p:strVal val="hidden"/>
                                      </p:to>
                                    </p:set>
                                  </p:childTnLst>
                                </p:cTn>
                              </p:par>
                            </p:childTnLst>
                          </p:cTn>
                        </p:par>
                        <p:par>
                          <p:cTn id="164" fill="hold" nodeType="afterGroup">
                            <p:stCondLst>
                              <p:cond delay="11000"/>
                            </p:stCondLst>
                            <p:childTnLst>
                              <p:par>
                                <p:cTn id="165" presetID="1" presetClass="entr" fill="hold" nodeType="afterEffect">
                                  <p:stCondLst>
                                    <p:cond delay="0"/>
                                  </p:stCondLst>
                                  <p:childTnLst>
                                    <p:set>
                                      <p:cBhvr additive="repl">
                                        <p:cTn id="166" dur="1" fill="hold">
                                          <p:stCondLst>
                                            <p:cond delay="0"/>
                                          </p:stCondLst>
                                        </p:cTn>
                                        <p:tgtEl>
                                          <p:spTgt spid="17441"/>
                                        </p:tgtEl>
                                        <p:attrNameLst>
                                          <p:attrName>style.visibility</p:attrName>
                                        </p:attrNameLst>
                                      </p:cBhvr>
                                      <p:to>
                                        <p:strVal val="visible"/>
                                      </p:to>
                                    </p:set>
                                  </p:childTnLst>
                                </p:cTn>
                              </p:par>
                            </p:childTnLst>
                          </p:cTn>
                        </p:par>
                        <p:par>
                          <p:cTn id="167" fill="hold" nodeType="afterGroup">
                            <p:stCondLst>
                              <p:cond delay="11000"/>
                            </p:stCondLst>
                            <p:childTnLst>
                              <p:par>
                                <p:cTn id="168" presetID="22" presetClass="entr" presetSubtype="4" fill="hold" nodeType="afterEffect">
                                  <p:stCondLst>
                                    <p:cond delay="0"/>
                                  </p:stCondLst>
                                  <p:childTnLst>
                                    <p:set>
                                      <p:cBhvr additive="repl">
                                        <p:cTn id="169" dur="1" fill="hold">
                                          <p:stCondLst>
                                            <p:cond delay="0"/>
                                          </p:stCondLst>
                                        </p:cTn>
                                        <p:tgtEl>
                                          <p:spTgt spid="17462"/>
                                        </p:tgtEl>
                                        <p:attrNameLst>
                                          <p:attrName>style.visibility</p:attrName>
                                        </p:attrNameLst>
                                      </p:cBhvr>
                                      <p:to>
                                        <p:strVal val="visible"/>
                                      </p:to>
                                    </p:set>
                                    <p:animEffect transition="in" filter="wipe(down)">
                                      <p:cBhvr additive="repl">
                                        <p:cTn id="170" dur="500"/>
                                        <p:tgtEl>
                                          <p:spTgt spid="17462"/>
                                        </p:tgtEl>
                                      </p:cBhvr>
                                    </p:animEffect>
                                  </p:childTnLst>
                                </p:cTn>
                              </p:par>
                            </p:childTnLst>
                          </p:cTn>
                        </p:par>
                        <p:par>
                          <p:cTn id="171" fill="hold" nodeType="afterGroup">
                            <p:stCondLst>
                              <p:cond delay="11500"/>
                            </p:stCondLst>
                            <p:childTnLst>
                              <p:par>
                                <p:cTn id="172" presetID="1" presetClass="entr" fill="hold" nodeType="afterEffect">
                                  <p:stCondLst>
                                    <p:cond delay="0"/>
                                  </p:stCondLst>
                                  <p:childTnLst>
                                    <p:set>
                                      <p:cBhvr additive="repl">
                                        <p:cTn id="173" dur="1" fill="hold">
                                          <p:stCondLst>
                                            <p:cond delay="0"/>
                                          </p:stCondLst>
                                        </p:cTn>
                                        <p:tgtEl>
                                          <p:spTgt spid="17442"/>
                                        </p:tgtEl>
                                        <p:attrNameLst>
                                          <p:attrName>style.visibility</p:attrName>
                                        </p:attrNameLst>
                                      </p:cBhvr>
                                      <p:to>
                                        <p:strVal val="visible"/>
                                      </p:to>
                                    </p:set>
                                  </p:childTnLst>
                                </p:cTn>
                              </p:par>
                            </p:childTnLst>
                          </p:cTn>
                        </p:par>
                        <p:par>
                          <p:cTn id="174" fill="hold" nodeType="afterGroup">
                            <p:stCondLst>
                              <p:cond delay="11500"/>
                            </p:stCondLst>
                            <p:childTnLst>
                              <p:par>
                                <p:cTn id="175" presetID="22" presetClass="exit" presetSubtype="4" fill="hold" nodeType="afterEffect">
                                  <p:stCondLst>
                                    <p:cond delay="0"/>
                                  </p:stCondLst>
                                  <p:childTnLst>
                                    <p:animEffect transition="out" filter="wipe(down)">
                                      <p:cBhvr additive="repl">
                                        <p:cTn id="176" dur="500"/>
                                        <p:tgtEl>
                                          <p:spTgt spid="17462"/>
                                        </p:tgtEl>
                                      </p:cBhvr>
                                    </p:animEffect>
                                    <p:set>
                                      <p:cBhvr additive="repl">
                                        <p:cTn id="177" dur="1" fill="hold">
                                          <p:stCondLst>
                                            <p:cond delay="0"/>
                                          </p:stCondLst>
                                        </p:cTn>
                                        <p:tgtEl>
                                          <p:spTgt spid="17462"/>
                                        </p:tgtEl>
                                        <p:attrNameLst>
                                          <p:attrName>style.visibility</p:attrName>
                                        </p:attrNameLst>
                                      </p:cBhvr>
                                      <p:to>
                                        <p:strVal val="hidden"/>
                                      </p:to>
                                    </p:set>
                                  </p:childTnLst>
                                </p:cTn>
                              </p:par>
                            </p:childTnLst>
                          </p:cTn>
                        </p:par>
                        <p:par>
                          <p:cTn id="178" fill="hold" nodeType="afterGroup">
                            <p:stCondLst>
                              <p:cond delay="12000"/>
                            </p:stCondLst>
                            <p:childTnLst>
                              <p:par>
                                <p:cTn id="179" presetID="15" presetClass="exit" fill="hold" nodeType="afterEffect">
                                  <p:stCondLst>
                                    <p:cond delay="0"/>
                                  </p:stCondLst>
                                  <p:childTnLst>
                                    <p:anim calcmode="lin" valueType="num">
                                      <p:cBhvr additive="repl">
                                        <p:cTn id="180" dur="1000" fill="hold"/>
                                        <p:tgtEl>
                                          <p:spTgt spid="17484"/>
                                        </p:tgtEl>
                                        <p:attrNameLst>
                                          <p:attrName>ppt_w</p:attrName>
                                        </p:attrNameLst>
                                      </p:cBhvr>
                                      <p:tavLst>
                                        <p:tav>
                                          <p:val>
                                            <p:strVal val="#ppt_w"/>
                                          </p:val>
                                        </p:tav>
                                        <p:tav>
                                          <p:val>
                                            <p:fltVal val="0"/>
                                          </p:val>
                                        </p:tav>
                                      </p:tavLst>
                                    </p:anim>
                                    <p:anim calcmode="lin" valueType="num">
                                      <p:cBhvr additive="repl">
                                        <p:cTn id="181" dur="1000" fill="hold"/>
                                        <p:tgtEl>
                                          <p:spTgt spid="17484"/>
                                        </p:tgtEl>
                                        <p:attrNameLst>
                                          <p:attrName>ppt_h</p:attrName>
                                        </p:attrNameLst>
                                      </p:cBhvr>
                                      <p:tavLst>
                                        <p:tav>
                                          <p:val>
                                            <p:strVal val="#ppt_h"/>
                                          </p:val>
                                        </p:tav>
                                        <p:tav>
                                          <p:val>
                                            <p:fltVal val="0"/>
                                          </p:val>
                                        </p:tav>
                                      </p:tavLst>
                                    </p:anim>
                                    <p:anim calcmode="lin" valueType="num">
                                      <p:cBhvr additive="repl">
                                        <p:cTn id="182" dur="1000" fill="hold"/>
                                        <p:tgtEl>
                                          <p:spTgt spid="17484"/>
                                        </p:tgtEl>
                                        <p:attrNameLst>
                                          <p:attrName>ppt_x</p:attrName>
                                        </p:attrNameLst>
                                      </p:cBhvr>
                                      <p:tavLst>
                                        <p:tav tm="10000">
                                          <p:val>
                                            <p:strVal val="#ppt_x"/>
                                          </p:val>
                                        </p:tav>
                                        <p:tav tm="15000">
                                          <p:val>
                                            <p:strVal val="#ppt_x+-0.0500*(#ppt_x*0.9511+(1-#ppt_y)*0.3090)"/>
                                          </p:val>
                                        </p:tav>
                                        <p:tav tm="20000">
                                          <p:val>
                                            <p:strVal val="#ppt_x+-0.1000*(#ppt_x*0.8090+(1-#ppt_y)*0.5878)"/>
                                          </p:val>
                                        </p:tav>
                                        <p:tav tm="25000">
                                          <p:val>
                                            <p:strVal val="#ppt_x+-0.1500*(#ppt_x*0.5878+(1-#ppt_y)*0.8090)"/>
                                          </p:val>
                                        </p:tav>
                                        <p:tav tm="30000">
                                          <p:val>
                                            <p:strVal val="#ppt_x+-0.2000*(#ppt_x*0.3090+(1-#ppt_y)*0.9511)"/>
                                          </p:val>
                                        </p:tav>
                                        <p:tav tm="35000">
                                          <p:val>
                                            <p:strVal val="#ppt_x+-0.2500*(#ppt_x*-0.0000+(1-#ppt_y)*1.0000)"/>
                                          </p:val>
                                        </p:tav>
                                        <p:tav tm="40000">
                                          <p:val>
                                            <p:strVal val="#ppt_x+-0.3000*(#ppt_x*-0.3090+(1-#ppt_y)*0.9511)"/>
                                          </p:val>
                                        </p:tav>
                                        <p:tav tm="45000">
                                          <p:val>
                                            <p:strVal val="#ppt_x+-0.3500*(#ppt_x*-0.5878+(1-#ppt_y)*0.8090)"/>
                                          </p:val>
                                        </p:tav>
                                        <p:tav tm="50000">
                                          <p:val>
                                            <p:strVal val="#ppt_x+-0.4000*(#ppt_x*-0.8090+(1-#ppt_y)*0.5878)"/>
                                          </p:val>
                                        </p:tav>
                                        <p:tav tm="55000">
                                          <p:val>
                                            <p:strVal val="#ppt_x+-0.4500*(#ppt_x*-0.9511+(1-#ppt_y)*0.3090)"/>
                                          </p:val>
                                        </p:tav>
                                        <p:tav tm="60000">
                                          <p:val>
                                            <p:strVal val="#ppt_x+-0.5000*(#ppt_x*-1.0000+(1-#ppt_y)*-0.0000)"/>
                                          </p:val>
                                        </p:tav>
                                        <p:tav tm="65000">
                                          <p:val>
                                            <p:strVal val="#ppt_x+-0.5500*(#ppt_x*-0.9511+(1-#ppt_y)*-0.3090)"/>
                                          </p:val>
                                        </p:tav>
                                        <p:tav tm="70000">
                                          <p:val>
                                            <p:strVal val="#ppt_x+-0.6000*(#ppt_x*-0.8090+(1-#ppt_y)*-0.5878)"/>
                                          </p:val>
                                        </p:tav>
                                        <p:tav tm="75000">
                                          <p:val>
                                            <p:strVal val="#ppt_x+-0.6500*(#ppt_x*-0.5878+(1-#ppt_y)*-0.8090)"/>
                                          </p:val>
                                        </p:tav>
                                        <p:tav tm="80000">
                                          <p:val>
                                            <p:strVal val="#ppt_x+-0.7000*(#ppt_x*-0.3090+(1-#ppt_y)*-0.9511)"/>
                                          </p:val>
                                        </p:tav>
                                        <p:tav tm="85000">
                                          <p:val>
                                            <p:strVal val="#ppt_x+-0.7500*(#ppt_x*0.0000+(1-#ppt_y)*-1.0000)"/>
                                          </p:val>
                                        </p:tav>
                                        <p:tav tm="90000">
                                          <p:val>
                                            <p:strVal val="#ppt_x+-0.8000*(#ppt_x*0.3090+(1-#ppt_y)*-0.9511)"/>
                                          </p:val>
                                        </p:tav>
                                        <p:tav tm="95000">
                                          <p:val>
                                            <p:strVal val="#ppt_x+-0.8500*(#ppt_x*0.5878+(1-#ppt_y)*-0.8090)"/>
                                          </p:val>
                                        </p:tav>
                                        <p:tav tm="100000">
                                          <p:val>
                                            <p:strVal val="#ppt_x+-0.9000*(#ppt_x*0.8090+(1-#ppt_y)*-0.5878)"/>
                                          </p:val>
                                        </p:tav>
                                        <p:tav>
                                          <p:val>
                                            <p:strVal val="#ppt_x+-0.9500*(#ppt_x*0.9511+(1-#ppt_y)*-0.3090)"/>
                                          </p:val>
                                        </p:tav>
                                        <p:tav>
                                          <p:val>
                                            <p:strVal val="#ppt_x+-1.0000*(#ppt_x*1.0000+(1-#ppt_y)*0.0000)"/>
                                          </p:val>
                                        </p:tav>
                                      </p:tavLst>
                                    </p:anim>
                                    <p:anim calcmode="lin" valueType="num">
                                      <p:cBhvr additive="repl">
                                        <p:cTn id="183" dur="1000" fill="hold"/>
                                        <p:tgtEl>
                                          <p:spTgt spid="17484"/>
                                        </p:tgtEl>
                                        <p:attrNameLst>
                                          <p:attrName>ppt_y</p:attrName>
                                        </p:attrNameLst>
                                      </p:cBhvr>
                                      <p:tavLst>
                                        <p:tav tm="10000">
                                          <p:val>
                                            <p:strVal val="#ppt_y"/>
                                          </p:val>
                                        </p:tav>
                                        <p:tav tm="15000">
                                          <p:val>
                                            <p:strVal val="#ppt_y+-0.0500*(#ppt_x*0.3090-(1-#ppt_y)*0.9511)"/>
                                          </p:val>
                                        </p:tav>
                                        <p:tav tm="20000">
                                          <p:val>
                                            <p:strVal val="#ppt_y+-0.1000*(#ppt_x*0.5878-(1-#ppt_y)*0.8090)"/>
                                          </p:val>
                                        </p:tav>
                                        <p:tav tm="25000">
                                          <p:val>
                                            <p:strVal val="#ppt_y+-0.1500*(#ppt_x*0.8090-(1-#ppt_y)*0.5878)"/>
                                          </p:val>
                                        </p:tav>
                                        <p:tav tm="30000">
                                          <p:val>
                                            <p:strVal val="#ppt_y+-0.2000*(#ppt_x*0.9511-(1-#ppt_y)*0.3090)"/>
                                          </p:val>
                                        </p:tav>
                                        <p:tav tm="35000">
                                          <p:val>
                                            <p:strVal val="#ppt_y+-0.2500*(#ppt_x*1.0000-(1-#ppt_y)*-0.0000)"/>
                                          </p:val>
                                        </p:tav>
                                        <p:tav tm="40000">
                                          <p:val>
                                            <p:strVal val="#ppt_y+-0.3000*(#ppt_x*0.9511-(1-#ppt_y)*-0.3090)"/>
                                          </p:val>
                                        </p:tav>
                                        <p:tav tm="45000">
                                          <p:val>
                                            <p:strVal val="#ppt_y+-0.3500*(#ppt_x*0.8090-(1-#ppt_y)*-0.5878)"/>
                                          </p:val>
                                        </p:tav>
                                        <p:tav tm="50000">
                                          <p:val>
                                            <p:strVal val="#ppt_y+-0.4000*(#ppt_x*0.5878-(1-#ppt_y)*-0.8090)"/>
                                          </p:val>
                                        </p:tav>
                                        <p:tav tm="55000">
                                          <p:val>
                                            <p:strVal val="#ppt_y+-0.4500*(#ppt_x*0.3090-(1-#ppt_y)*-0.9511)"/>
                                          </p:val>
                                        </p:tav>
                                        <p:tav tm="60000">
                                          <p:val>
                                            <p:strVal val="#ppt_y+-0.5000*(#ppt_x*-0.0000-(1-#ppt_y)*-1.0000)"/>
                                          </p:val>
                                        </p:tav>
                                        <p:tav tm="65000">
                                          <p:val>
                                            <p:strVal val="#ppt_y+-0.5500*(#ppt_x*-0.3090-(1-#ppt_y)*-0.9511)"/>
                                          </p:val>
                                        </p:tav>
                                        <p:tav tm="70000">
                                          <p:val>
                                            <p:strVal val="#ppt_y+-0.6000*(#ppt_x*-0.5878-(1-#ppt_y)*-0.8090)"/>
                                          </p:val>
                                        </p:tav>
                                        <p:tav tm="75000">
                                          <p:val>
                                            <p:strVal val="#ppt_y+-0.6500*(#ppt_x*-0.8090-(1-#ppt_y)*-0.5878)"/>
                                          </p:val>
                                        </p:tav>
                                        <p:tav tm="80000">
                                          <p:val>
                                            <p:strVal val="#ppt_y+-0.7000*(#ppt_x*-0.9511-(1-#ppt_y)*-0.3090)"/>
                                          </p:val>
                                        </p:tav>
                                        <p:tav tm="85000">
                                          <p:val>
                                            <p:strVal val="#ppt_y+-0.7500*(#ppt_x*-1.0000-(1-#ppt_y)*0.0000)"/>
                                          </p:val>
                                        </p:tav>
                                        <p:tav tm="90000">
                                          <p:val>
                                            <p:strVal val="#ppt_y+-0.8000*(#ppt_x*-0.9511-(1-#ppt_y)*0.3090)"/>
                                          </p:val>
                                        </p:tav>
                                        <p:tav tm="95000">
                                          <p:val>
                                            <p:strVal val="#ppt_y+-0.8500*(#ppt_x*-0.8090-(1-#ppt_y)*0.5878)"/>
                                          </p:val>
                                        </p:tav>
                                        <p:tav tm="100000">
                                          <p:val>
                                            <p:strVal val="#ppt_y+-0.9000*(#ppt_x*-0.5878-(1-#ppt_y)*0.8090)"/>
                                          </p:val>
                                        </p:tav>
                                        <p:tav>
                                          <p:val>
                                            <p:strVal val="#ppt_y+-0.9500*(#ppt_x*-0.3090-(1-#ppt_y)*0.9511)"/>
                                          </p:val>
                                        </p:tav>
                                        <p:tav>
                                          <p:val>
                                            <p:strVal val="#ppt_y+-1.0000*(#ppt_x*0.0000-(1-#ppt_y)*1.0000)"/>
                                          </p:val>
                                        </p:tav>
                                      </p:tavLst>
                                    </p:anim>
                                    <p:set>
                                      <p:cBhvr additive="repl">
                                        <p:cTn id="184" dur="1" fill="hold">
                                          <p:stCondLst>
                                            <p:cond delay="0"/>
                                          </p:stCondLst>
                                        </p:cTn>
                                        <p:tgtEl>
                                          <p:spTgt spid="17484"/>
                                        </p:tgtEl>
                                        <p:attrNameLst>
                                          <p:attrName>style.visibility</p:attrName>
                                        </p:attrNameLst>
                                      </p:cBhvr>
                                      <p:to>
                                        <p:strVal val="hidden"/>
                                      </p:to>
                                    </p:set>
                                  </p:childTnLst>
                                </p:cTn>
                              </p:par>
                            </p:childTnLst>
                          </p:cTn>
                        </p:par>
                        <p:par>
                          <p:cTn id="185" fill="hold" nodeType="afterGroup">
                            <p:stCondLst>
                              <p:cond delay="13000"/>
                            </p:stCondLst>
                            <p:childTnLst>
                              <p:par>
                                <p:cTn id="186" presetID="1" presetClass="entr" fill="hold" nodeType="afterEffect">
                                  <p:stCondLst>
                                    <p:cond delay="0"/>
                                  </p:stCondLst>
                                  <p:childTnLst>
                                    <p:set>
                                      <p:cBhvr additive="repl">
                                        <p:cTn id="187" dur="1" fill="hold">
                                          <p:stCondLst>
                                            <p:cond delay="0"/>
                                          </p:stCondLst>
                                        </p:cTn>
                                        <p:tgtEl>
                                          <p:spTgt spid="17443"/>
                                        </p:tgtEl>
                                        <p:attrNameLst>
                                          <p:attrName>style.visibility</p:attrName>
                                        </p:attrNameLst>
                                      </p:cBhvr>
                                      <p:to>
                                        <p:strVal val="visible"/>
                                      </p:to>
                                    </p:set>
                                  </p:childTnLst>
                                </p:cTn>
                              </p:par>
                            </p:childTnLst>
                          </p:cTn>
                        </p:par>
                      </p:childTnLst>
                    </p:cTn>
                  </p:par>
                  <p:par>
                    <p:cTn id="188" fill="hold" nodeType="clickPar">
                      <p:stCondLst>
                        <p:cond delay="indefinite"/>
                      </p:stCondLst>
                      <p:childTnLst>
                        <p:par>
                          <p:cTn id="189" fill="hold" nodeType="withGroup">
                            <p:stCondLst>
                              <p:cond delay="0"/>
                            </p:stCondLst>
                            <p:childTnLst>
                              <p:par>
                                <p:cTn id="190" presetID="22" presetClass="entr" presetSubtype="8" fill="hold" nodeType="clickEffect">
                                  <p:stCondLst>
                                    <p:cond delay="0"/>
                                  </p:stCondLst>
                                  <p:childTnLst>
                                    <p:set>
                                      <p:cBhvr additive="repl">
                                        <p:cTn id="191" dur="1" fill="hold">
                                          <p:stCondLst>
                                            <p:cond delay="0"/>
                                          </p:stCondLst>
                                        </p:cTn>
                                        <p:tgtEl>
                                          <p:spTgt spid="17476"/>
                                        </p:tgtEl>
                                        <p:attrNameLst>
                                          <p:attrName>style.visibility</p:attrName>
                                        </p:attrNameLst>
                                      </p:cBhvr>
                                      <p:to>
                                        <p:strVal val="visible"/>
                                      </p:to>
                                    </p:set>
                                    <p:animEffect transition="in" filter="wipe(left)">
                                      <p:cBhvr additive="repl">
                                        <p:cTn id="192" dur="500"/>
                                        <p:tgtEl>
                                          <p:spTgt spid="17476"/>
                                        </p:tgtEl>
                                      </p:cBhvr>
                                    </p:animEffect>
                                  </p:childTnLst>
                                </p:cTn>
                              </p:par>
                            </p:childTnLst>
                          </p:cTn>
                        </p:par>
                        <p:par>
                          <p:cTn id="193" fill="hold" nodeType="afterGroup">
                            <p:stCondLst>
                              <p:cond delay="500"/>
                            </p:stCondLst>
                            <p:childTnLst>
                              <p:par>
                                <p:cTn id="194" presetID="22" presetClass="entr" presetSubtype="8" fill="hold" nodeType="afterEffect">
                                  <p:stCondLst>
                                    <p:cond delay="0"/>
                                  </p:stCondLst>
                                  <p:childTnLst>
                                    <p:set>
                                      <p:cBhvr additive="repl">
                                        <p:cTn id="195" dur="1" fill="hold">
                                          <p:stCondLst>
                                            <p:cond delay="0"/>
                                          </p:stCondLst>
                                        </p:cTn>
                                        <p:tgtEl>
                                          <p:spTgt spid="17475"/>
                                        </p:tgtEl>
                                        <p:attrNameLst>
                                          <p:attrName>style.visibility</p:attrName>
                                        </p:attrNameLst>
                                      </p:cBhvr>
                                      <p:to>
                                        <p:strVal val="visible"/>
                                      </p:to>
                                    </p:set>
                                    <p:animEffect transition="in" filter="wipe(left)">
                                      <p:cBhvr additive="repl">
                                        <p:cTn id="196" dur="500"/>
                                        <p:tgtEl>
                                          <p:spTgt spid="17475"/>
                                        </p:tgtEl>
                                      </p:cBhvr>
                                    </p:animEffect>
                                  </p:childTnLst>
                                </p:cTn>
                              </p:par>
                            </p:childTnLst>
                          </p:cTn>
                        </p:par>
                        <p:par>
                          <p:cTn id="197" fill="hold" nodeType="afterGroup">
                            <p:stCondLst>
                              <p:cond delay="1000"/>
                            </p:stCondLst>
                            <p:childTnLst>
                              <p:par>
                                <p:cTn id="198" presetID="22" presetClass="entr" presetSubtype="1" fill="hold" nodeType="afterEffect">
                                  <p:stCondLst>
                                    <p:cond delay="0"/>
                                  </p:stCondLst>
                                  <p:childTnLst>
                                    <p:set>
                                      <p:cBhvr additive="repl">
                                        <p:cTn id="199" dur="1" fill="hold">
                                          <p:stCondLst>
                                            <p:cond delay="0"/>
                                          </p:stCondLst>
                                        </p:cTn>
                                        <p:tgtEl>
                                          <p:spTgt spid="3"/>
                                        </p:tgtEl>
                                        <p:attrNameLst>
                                          <p:attrName>style.visibility</p:attrName>
                                        </p:attrNameLst>
                                      </p:cBhvr>
                                      <p:to>
                                        <p:strVal val="visible"/>
                                      </p:to>
                                    </p:set>
                                    <p:animEffect transition="in" filter="wipe(up)">
                                      <p:cBhvr additive="repl">
                                        <p:cTn id="200" dur="500"/>
                                        <p:tgtEl>
                                          <p:spTgt spid="3"/>
                                        </p:tgtEl>
                                      </p:cBhvr>
                                    </p:animEffect>
                                  </p:childTnLst>
                                </p:cTn>
                              </p:par>
                            </p:childTnLst>
                          </p:cTn>
                        </p:par>
                        <p:par>
                          <p:cTn id="201" fill="hold" nodeType="afterGroup">
                            <p:stCondLst>
                              <p:cond delay="1500"/>
                            </p:stCondLst>
                            <p:childTnLst>
                              <p:par>
                                <p:cTn id="202" presetID="42" presetClass="exit" fill="hold" nodeType="afterEffect">
                                  <p:stCondLst>
                                    <p:cond delay="0"/>
                                  </p:stCondLst>
                                  <p:childTnLst>
                                    <p:animEffect transition="out" filter="fade">
                                      <p:cBhvr additive="repl">
                                        <p:cTn id="203" dur="1000"/>
                                        <p:tgtEl>
                                          <p:spTgt spid="17438"/>
                                        </p:tgtEl>
                                      </p:cBhvr>
                                    </p:animEffect>
                                    <p:anim calcmode="lin" valueType="num">
                                      <p:cBhvr additive="repl">
                                        <p:cTn id="204" dur="1000" fill="hold"/>
                                        <p:tgtEl>
                                          <p:spTgt spid="17438"/>
                                        </p:tgtEl>
                                        <p:attrNameLst>
                                          <p:attrName>ppt_x</p:attrName>
                                        </p:attrNameLst>
                                      </p:cBhvr>
                                      <p:tavLst>
                                        <p:tav>
                                          <p:val>
                                            <p:strVal val="#ppt_x"/>
                                          </p:val>
                                        </p:tav>
                                        <p:tav>
                                          <p:val>
                                            <p:strVal val="#ppt_x"/>
                                          </p:val>
                                        </p:tav>
                                      </p:tavLst>
                                    </p:anim>
                                    <p:anim calcmode="lin" valueType="num">
                                      <p:cBhvr additive="repl">
                                        <p:cTn id="205" dur="1000" fill="hold"/>
                                        <p:tgtEl>
                                          <p:spTgt spid="17438"/>
                                        </p:tgtEl>
                                        <p:attrNameLst>
                                          <p:attrName>ppt_y</p:attrName>
                                        </p:attrNameLst>
                                      </p:cBhvr>
                                      <p:tavLst>
                                        <p:tav>
                                          <p:val>
                                            <p:strVal val="#ppt_y"/>
                                          </p:val>
                                        </p:tav>
                                        <p:tav>
                                          <p:val>
                                            <p:strVal val="#ppt_y+.1"/>
                                          </p:val>
                                        </p:tav>
                                      </p:tavLst>
                                    </p:anim>
                                    <p:set>
                                      <p:cBhvr additive="repl">
                                        <p:cTn id="206" dur="1" fill="hold">
                                          <p:stCondLst>
                                            <p:cond delay="0"/>
                                          </p:stCondLst>
                                        </p:cTn>
                                        <p:tgtEl>
                                          <p:spTgt spid="17438"/>
                                        </p:tgtEl>
                                        <p:attrNameLst>
                                          <p:attrName>style.visibility</p:attrName>
                                        </p:attrNameLst>
                                      </p:cBhvr>
                                      <p:to>
                                        <p:strVal val="hidden"/>
                                      </p:to>
                                    </p:set>
                                  </p:childTnLst>
                                </p:cTn>
                              </p:par>
                            </p:childTnLst>
                          </p:cTn>
                        </p:par>
                        <p:par>
                          <p:cTn id="207" fill="hold" nodeType="afterGroup">
                            <p:stCondLst>
                              <p:cond delay="2500"/>
                            </p:stCondLst>
                            <p:childTnLst>
                              <p:par>
                                <p:cTn id="208" presetID="22" presetClass="entr" presetSubtype="8" fill="hold" nodeType="afterEffect">
                                  <p:stCondLst>
                                    <p:cond delay="0"/>
                                  </p:stCondLst>
                                  <p:childTnLst>
                                    <p:set>
                                      <p:cBhvr additive="repl">
                                        <p:cTn id="209" dur="1" fill="hold">
                                          <p:stCondLst>
                                            <p:cond delay="0"/>
                                          </p:stCondLst>
                                        </p:cTn>
                                        <p:tgtEl>
                                          <p:spTgt spid="17431">
                                            <p:txEl>
                                              <p:pRg st="1" end="1"/>
                                            </p:txEl>
                                          </p:spTgt>
                                        </p:tgtEl>
                                        <p:attrNameLst>
                                          <p:attrName>style.visibility</p:attrName>
                                        </p:attrNameLst>
                                      </p:cBhvr>
                                      <p:to>
                                        <p:strVal val="visible"/>
                                      </p:to>
                                    </p:set>
                                    <p:animEffect transition="in" filter="wipe(left)">
                                      <p:cBhvr additive="repl">
                                        <p:cTn id="210" dur="500"/>
                                        <p:tgtEl>
                                          <p:spTgt spid="17431">
                                            <p:txEl>
                                              <p:pRg st="1" end="1"/>
                                            </p:txEl>
                                          </p:spTgt>
                                        </p:tgtEl>
                                      </p:cBhvr>
                                    </p:animEffect>
                                  </p:childTnLst>
                                </p:cTn>
                              </p:par>
                            </p:childTnLst>
                          </p:cTn>
                        </p:par>
                        <p:par>
                          <p:cTn id="211" fill="hold" nodeType="afterGroup">
                            <p:stCondLst>
                              <p:cond delay="3000"/>
                            </p:stCondLst>
                            <p:childTnLst>
                              <p:par>
                                <p:cTn id="212" presetID="42" presetClass="exit" fill="hold" nodeType="afterEffect">
                                  <p:stCondLst>
                                    <p:cond delay="0"/>
                                  </p:stCondLst>
                                  <p:childTnLst>
                                    <p:animEffect transition="out" filter="fade">
                                      <p:cBhvr additive="repl">
                                        <p:cTn id="213" dur="1000"/>
                                        <p:tgtEl>
                                          <p:spTgt spid="17437"/>
                                        </p:tgtEl>
                                      </p:cBhvr>
                                    </p:animEffect>
                                    <p:anim calcmode="lin" valueType="num">
                                      <p:cBhvr additive="repl">
                                        <p:cTn id="214" dur="1000" fill="hold"/>
                                        <p:tgtEl>
                                          <p:spTgt spid="17437"/>
                                        </p:tgtEl>
                                        <p:attrNameLst>
                                          <p:attrName>ppt_x</p:attrName>
                                        </p:attrNameLst>
                                      </p:cBhvr>
                                      <p:tavLst>
                                        <p:tav>
                                          <p:val>
                                            <p:strVal val="#ppt_x"/>
                                          </p:val>
                                        </p:tav>
                                        <p:tav>
                                          <p:val>
                                            <p:strVal val="#ppt_x"/>
                                          </p:val>
                                        </p:tav>
                                      </p:tavLst>
                                    </p:anim>
                                    <p:anim calcmode="lin" valueType="num">
                                      <p:cBhvr additive="repl">
                                        <p:cTn id="215" dur="1000" fill="hold"/>
                                        <p:tgtEl>
                                          <p:spTgt spid="17437"/>
                                        </p:tgtEl>
                                        <p:attrNameLst>
                                          <p:attrName>ppt_y</p:attrName>
                                        </p:attrNameLst>
                                      </p:cBhvr>
                                      <p:tavLst>
                                        <p:tav>
                                          <p:val>
                                            <p:strVal val="#ppt_y"/>
                                          </p:val>
                                        </p:tav>
                                        <p:tav>
                                          <p:val>
                                            <p:strVal val="#ppt_y+.1"/>
                                          </p:val>
                                        </p:tav>
                                      </p:tavLst>
                                    </p:anim>
                                    <p:set>
                                      <p:cBhvr additive="repl">
                                        <p:cTn id="216" dur="1" fill="hold">
                                          <p:stCondLst>
                                            <p:cond delay="0"/>
                                          </p:stCondLst>
                                        </p:cTn>
                                        <p:tgtEl>
                                          <p:spTgt spid="17437"/>
                                        </p:tgtEl>
                                        <p:attrNameLst>
                                          <p:attrName>style.visibility</p:attrName>
                                        </p:attrNameLst>
                                      </p:cBhvr>
                                      <p:to>
                                        <p:strVal val="hidden"/>
                                      </p:to>
                                    </p:set>
                                  </p:childTnLst>
                                </p:cTn>
                              </p:par>
                            </p:childTnLst>
                          </p:cTn>
                        </p:par>
                        <p:par>
                          <p:cTn id="217" fill="hold" nodeType="afterGroup">
                            <p:stCondLst>
                              <p:cond delay="4000"/>
                            </p:stCondLst>
                            <p:childTnLst>
                              <p:par>
                                <p:cTn id="218" presetID="22" presetClass="entr" presetSubtype="8" fill="hold" nodeType="afterEffect">
                                  <p:stCondLst>
                                    <p:cond delay="0"/>
                                  </p:stCondLst>
                                  <p:childTnLst>
                                    <p:set>
                                      <p:cBhvr additive="repl">
                                        <p:cTn id="219" dur="1" fill="hold">
                                          <p:stCondLst>
                                            <p:cond delay="0"/>
                                          </p:stCondLst>
                                        </p:cTn>
                                        <p:tgtEl>
                                          <p:spTgt spid="17431">
                                            <p:txEl>
                                              <p:pRg st="2" end="2"/>
                                            </p:txEl>
                                          </p:spTgt>
                                        </p:tgtEl>
                                        <p:attrNameLst>
                                          <p:attrName>style.visibility</p:attrName>
                                        </p:attrNameLst>
                                      </p:cBhvr>
                                      <p:to>
                                        <p:strVal val="visible"/>
                                      </p:to>
                                    </p:set>
                                    <p:animEffect transition="in" filter="wipe(left)">
                                      <p:cBhvr additive="repl">
                                        <p:cTn id="220" dur="500"/>
                                        <p:tgtEl>
                                          <p:spTgt spid="17431">
                                            <p:txEl>
                                              <p:pRg st="2" end="2"/>
                                            </p:txEl>
                                          </p:spTgt>
                                        </p:tgtEl>
                                      </p:cBhvr>
                                    </p:animEffect>
                                  </p:childTnLst>
                                </p:cTn>
                              </p:par>
                            </p:childTnLst>
                          </p:cTn>
                        </p:par>
                        <p:par>
                          <p:cTn id="221" fill="hold" nodeType="afterGroup">
                            <p:stCondLst>
                              <p:cond delay="4500"/>
                            </p:stCondLst>
                            <p:childTnLst>
                              <p:par>
                                <p:cTn id="222" presetID="42" presetClass="exit" fill="hold" nodeType="afterEffect">
                                  <p:stCondLst>
                                    <p:cond delay="0"/>
                                  </p:stCondLst>
                                  <p:childTnLst>
                                    <p:animEffect transition="out" filter="fade">
                                      <p:cBhvr additive="repl">
                                        <p:cTn id="223" dur="1000"/>
                                        <p:tgtEl>
                                          <p:spTgt spid="17436"/>
                                        </p:tgtEl>
                                      </p:cBhvr>
                                    </p:animEffect>
                                    <p:anim calcmode="lin" valueType="num">
                                      <p:cBhvr additive="repl">
                                        <p:cTn id="224" dur="1000" fill="hold"/>
                                        <p:tgtEl>
                                          <p:spTgt spid="17436"/>
                                        </p:tgtEl>
                                        <p:attrNameLst>
                                          <p:attrName>ppt_x</p:attrName>
                                        </p:attrNameLst>
                                      </p:cBhvr>
                                      <p:tavLst>
                                        <p:tav>
                                          <p:val>
                                            <p:strVal val="#ppt_x"/>
                                          </p:val>
                                        </p:tav>
                                        <p:tav>
                                          <p:val>
                                            <p:strVal val="#ppt_x"/>
                                          </p:val>
                                        </p:tav>
                                      </p:tavLst>
                                    </p:anim>
                                    <p:anim calcmode="lin" valueType="num">
                                      <p:cBhvr additive="repl">
                                        <p:cTn id="225" dur="1000" fill="hold"/>
                                        <p:tgtEl>
                                          <p:spTgt spid="17436"/>
                                        </p:tgtEl>
                                        <p:attrNameLst>
                                          <p:attrName>ppt_y</p:attrName>
                                        </p:attrNameLst>
                                      </p:cBhvr>
                                      <p:tavLst>
                                        <p:tav>
                                          <p:val>
                                            <p:strVal val="#ppt_y"/>
                                          </p:val>
                                        </p:tav>
                                        <p:tav>
                                          <p:val>
                                            <p:strVal val="#ppt_y+.1"/>
                                          </p:val>
                                        </p:tav>
                                      </p:tavLst>
                                    </p:anim>
                                    <p:set>
                                      <p:cBhvr additive="repl">
                                        <p:cTn id="226" dur="1" fill="hold">
                                          <p:stCondLst>
                                            <p:cond delay="0"/>
                                          </p:stCondLst>
                                        </p:cTn>
                                        <p:tgtEl>
                                          <p:spTgt spid="17436"/>
                                        </p:tgtEl>
                                        <p:attrNameLst>
                                          <p:attrName>style.visibility</p:attrName>
                                        </p:attrNameLst>
                                      </p:cBhvr>
                                      <p:to>
                                        <p:strVal val="hidden"/>
                                      </p:to>
                                    </p:set>
                                  </p:childTnLst>
                                </p:cTn>
                              </p:par>
                            </p:childTnLst>
                          </p:cTn>
                        </p:par>
                        <p:par>
                          <p:cTn id="227" fill="hold" nodeType="afterGroup">
                            <p:stCondLst>
                              <p:cond delay="5500"/>
                            </p:stCondLst>
                            <p:childTnLst>
                              <p:par>
                                <p:cTn id="228" presetID="22" presetClass="entr" presetSubtype="8" fill="hold" nodeType="afterEffect">
                                  <p:stCondLst>
                                    <p:cond delay="0"/>
                                  </p:stCondLst>
                                  <p:childTnLst>
                                    <p:set>
                                      <p:cBhvr additive="repl">
                                        <p:cTn id="229" dur="1" fill="hold">
                                          <p:stCondLst>
                                            <p:cond delay="0"/>
                                          </p:stCondLst>
                                        </p:cTn>
                                        <p:tgtEl>
                                          <p:spTgt spid="17431">
                                            <p:txEl>
                                              <p:pRg st="3" end="3"/>
                                            </p:txEl>
                                          </p:spTgt>
                                        </p:tgtEl>
                                        <p:attrNameLst>
                                          <p:attrName>style.visibility</p:attrName>
                                        </p:attrNameLst>
                                      </p:cBhvr>
                                      <p:to>
                                        <p:strVal val="visible"/>
                                      </p:to>
                                    </p:set>
                                    <p:animEffect transition="in" filter="wipe(left)">
                                      <p:cBhvr additive="repl">
                                        <p:cTn id="230" dur="500"/>
                                        <p:tgtEl>
                                          <p:spTgt spid="17431">
                                            <p:txEl>
                                              <p:pRg st="3" end="3"/>
                                            </p:txEl>
                                          </p:spTgt>
                                        </p:tgtEl>
                                      </p:cBhvr>
                                    </p:animEffect>
                                  </p:childTnLst>
                                </p:cTn>
                              </p:par>
                            </p:childTnLst>
                          </p:cTn>
                        </p:par>
                        <p:par>
                          <p:cTn id="231" fill="hold" nodeType="afterGroup">
                            <p:stCondLst>
                              <p:cond delay="6000"/>
                            </p:stCondLst>
                            <p:childTnLst>
                              <p:par>
                                <p:cTn id="232" presetID="42" presetClass="exit" fill="hold" nodeType="afterEffect">
                                  <p:stCondLst>
                                    <p:cond delay="0"/>
                                  </p:stCondLst>
                                  <p:childTnLst>
                                    <p:animEffect transition="out" filter="fade">
                                      <p:cBhvr additive="repl">
                                        <p:cTn id="233" dur="1000"/>
                                        <p:tgtEl>
                                          <p:spTgt spid="17435"/>
                                        </p:tgtEl>
                                      </p:cBhvr>
                                    </p:animEffect>
                                    <p:anim calcmode="lin" valueType="num">
                                      <p:cBhvr additive="repl">
                                        <p:cTn id="234" dur="1000" fill="hold"/>
                                        <p:tgtEl>
                                          <p:spTgt spid="17435"/>
                                        </p:tgtEl>
                                        <p:attrNameLst>
                                          <p:attrName>ppt_x</p:attrName>
                                        </p:attrNameLst>
                                      </p:cBhvr>
                                      <p:tavLst>
                                        <p:tav>
                                          <p:val>
                                            <p:strVal val="#ppt_x"/>
                                          </p:val>
                                        </p:tav>
                                        <p:tav>
                                          <p:val>
                                            <p:strVal val="#ppt_x"/>
                                          </p:val>
                                        </p:tav>
                                      </p:tavLst>
                                    </p:anim>
                                    <p:anim calcmode="lin" valueType="num">
                                      <p:cBhvr additive="repl">
                                        <p:cTn id="235" dur="1000" fill="hold"/>
                                        <p:tgtEl>
                                          <p:spTgt spid="17435"/>
                                        </p:tgtEl>
                                        <p:attrNameLst>
                                          <p:attrName>ppt_y</p:attrName>
                                        </p:attrNameLst>
                                      </p:cBhvr>
                                      <p:tavLst>
                                        <p:tav>
                                          <p:val>
                                            <p:strVal val="#ppt_y"/>
                                          </p:val>
                                        </p:tav>
                                        <p:tav>
                                          <p:val>
                                            <p:strVal val="#ppt_y+.1"/>
                                          </p:val>
                                        </p:tav>
                                      </p:tavLst>
                                    </p:anim>
                                    <p:set>
                                      <p:cBhvr additive="repl">
                                        <p:cTn id="236" dur="1" fill="hold">
                                          <p:stCondLst>
                                            <p:cond delay="0"/>
                                          </p:stCondLst>
                                        </p:cTn>
                                        <p:tgtEl>
                                          <p:spTgt spid="17435"/>
                                        </p:tgtEl>
                                        <p:attrNameLst>
                                          <p:attrName>style.visibility</p:attrName>
                                        </p:attrNameLst>
                                      </p:cBhvr>
                                      <p:to>
                                        <p:strVal val="hidden"/>
                                      </p:to>
                                    </p:set>
                                  </p:childTnLst>
                                </p:cTn>
                              </p:par>
                            </p:childTnLst>
                          </p:cTn>
                        </p:par>
                        <p:par>
                          <p:cTn id="237" fill="hold" nodeType="afterGroup">
                            <p:stCondLst>
                              <p:cond delay="7000"/>
                            </p:stCondLst>
                            <p:childTnLst>
                              <p:par>
                                <p:cTn id="238" presetID="22" presetClass="entr" presetSubtype="8" fill="hold" nodeType="afterEffect">
                                  <p:stCondLst>
                                    <p:cond delay="0"/>
                                  </p:stCondLst>
                                  <p:childTnLst>
                                    <p:set>
                                      <p:cBhvr additive="repl">
                                        <p:cTn id="239" dur="1" fill="hold">
                                          <p:stCondLst>
                                            <p:cond delay="0"/>
                                          </p:stCondLst>
                                        </p:cTn>
                                        <p:tgtEl>
                                          <p:spTgt spid="17431">
                                            <p:txEl>
                                              <p:pRg st="4" end="4"/>
                                            </p:txEl>
                                          </p:spTgt>
                                        </p:tgtEl>
                                        <p:attrNameLst>
                                          <p:attrName>style.visibility</p:attrName>
                                        </p:attrNameLst>
                                      </p:cBhvr>
                                      <p:to>
                                        <p:strVal val="visible"/>
                                      </p:to>
                                    </p:set>
                                    <p:animEffect transition="in" filter="wipe(left)">
                                      <p:cBhvr additive="repl">
                                        <p:cTn id="240" dur="500"/>
                                        <p:tgtEl>
                                          <p:spTgt spid="17431">
                                            <p:txEl>
                                              <p:pRg st="4" end="4"/>
                                            </p:txEl>
                                          </p:spTgt>
                                        </p:tgtEl>
                                      </p:cBhvr>
                                    </p:animEffect>
                                  </p:childTnLst>
                                </p:cTn>
                              </p:par>
                            </p:childTnLst>
                          </p:cTn>
                        </p:par>
                        <p:par>
                          <p:cTn id="241" fill="hold" nodeType="afterGroup">
                            <p:stCondLst>
                              <p:cond delay="7500"/>
                            </p:stCondLst>
                            <p:childTnLst>
                              <p:par>
                                <p:cTn id="242" presetID="42" presetClass="exit" fill="hold" nodeType="afterEffect">
                                  <p:stCondLst>
                                    <p:cond delay="0"/>
                                  </p:stCondLst>
                                  <p:childTnLst>
                                    <p:animEffect transition="out" filter="fade">
                                      <p:cBhvr additive="repl">
                                        <p:cTn id="243" dur="1000"/>
                                        <p:tgtEl>
                                          <p:spTgt spid="17434"/>
                                        </p:tgtEl>
                                      </p:cBhvr>
                                    </p:animEffect>
                                    <p:anim calcmode="lin" valueType="num">
                                      <p:cBhvr additive="repl">
                                        <p:cTn id="244" dur="1000" fill="hold"/>
                                        <p:tgtEl>
                                          <p:spTgt spid="17434"/>
                                        </p:tgtEl>
                                        <p:attrNameLst>
                                          <p:attrName>ppt_x</p:attrName>
                                        </p:attrNameLst>
                                      </p:cBhvr>
                                      <p:tavLst>
                                        <p:tav>
                                          <p:val>
                                            <p:strVal val="#ppt_x"/>
                                          </p:val>
                                        </p:tav>
                                        <p:tav>
                                          <p:val>
                                            <p:strVal val="#ppt_x"/>
                                          </p:val>
                                        </p:tav>
                                      </p:tavLst>
                                    </p:anim>
                                    <p:anim calcmode="lin" valueType="num">
                                      <p:cBhvr additive="repl">
                                        <p:cTn id="245" dur="1000" fill="hold"/>
                                        <p:tgtEl>
                                          <p:spTgt spid="17434"/>
                                        </p:tgtEl>
                                        <p:attrNameLst>
                                          <p:attrName>ppt_y</p:attrName>
                                        </p:attrNameLst>
                                      </p:cBhvr>
                                      <p:tavLst>
                                        <p:tav>
                                          <p:val>
                                            <p:strVal val="#ppt_y"/>
                                          </p:val>
                                        </p:tav>
                                        <p:tav>
                                          <p:val>
                                            <p:strVal val="#ppt_y+.1"/>
                                          </p:val>
                                        </p:tav>
                                      </p:tavLst>
                                    </p:anim>
                                    <p:set>
                                      <p:cBhvr additive="repl">
                                        <p:cTn id="246" dur="1" fill="hold">
                                          <p:stCondLst>
                                            <p:cond delay="0"/>
                                          </p:stCondLst>
                                        </p:cTn>
                                        <p:tgtEl>
                                          <p:spTgt spid="17434"/>
                                        </p:tgtEl>
                                        <p:attrNameLst>
                                          <p:attrName>style.visibility</p:attrName>
                                        </p:attrNameLst>
                                      </p:cBhvr>
                                      <p:to>
                                        <p:strVal val="hidden"/>
                                      </p:to>
                                    </p:set>
                                  </p:childTnLst>
                                </p:cTn>
                              </p:par>
                            </p:childTnLst>
                          </p:cTn>
                        </p:par>
                        <p:par>
                          <p:cTn id="247" fill="hold" nodeType="afterGroup">
                            <p:stCondLst>
                              <p:cond delay="8500"/>
                            </p:stCondLst>
                            <p:childTnLst>
                              <p:par>
                                <p:cTn id="248" presetID="22" presetClass="entr" presetSubtype="8" fill="hold" nodeType="afterEffect">
                                  <p:stCondLst>
                                    <p:cond delay="0"/>
                                  </p:stCondLst>
                                  <p:childTnLst>
                                    <p:set>
                                      <p:cBhvr additive="repl">
                                        <p:cTn id="249" dur="1" fill="hold">
                                          <p:stCondLst>
                                            <p:cond delay="0"/>
                                          </p:stCondLst>
                                        </p:cTn>
                                        <p:tgtEl>
                                          <p:spTgt spid="17431">
                                            <p:txEl>
                                              <p:pRg st="5" end="5"/>
                                            </p:txEl>
                                          </p:spTgt>
                                        </p:tgtEl>
                                        <p:attrNameLst>
                                          <p:attrName>style.visibility</p:attrName>
                                        </p:attrNameLst>
                                      </p:cBhvr>
                                      <p:to>
                                        <p:strVal val="visible"/>
                                      </p:to>
                                    </p:set>
                                    <p:animEffect transition="in" filter="wipe(left)">
                                      <p:cBhvr additive="repl">
                                        <p:cTn id="250" dur="500"/>
                                        <p:tgtEl>
                                          <p:spTgt spid="17431">
                                            <p:txEl>
                                              <p:pRg st="5" end="5"/>
                                            </p:txEl>
                                          </p:spTgt>
                                        </p:tgtEl>
                                      </p:cBhvr>
                                    </p:animEffect>
                                  </p:childTnLst>
                                </p:cTn>
                              </p:par>
                            </p:childTnLst>
                          </p:cTn>
                        </p:par>
                        <p:par>
                          <p:cTn id="251" fill="hold" nodeType="afterGroup">
                            <p:stCondLst>
                              <p:cond delay="9000"/>
                            </p:stCondLst>
                            <p:childTnLst>
                              <p:par>
                                <p:cTn id="252" presetID="42" presetClass="exit" fill="hold" nodeType="afterEffect">
                                  <p:stCondLst>
                                    <p:cond delay="0"/>
                                  </p:stCondLst>
                                  <p:childTnLst>
                                    <p:animEffect transition="out" filter="fade">
                                      <p:cBhvr additive="repl">
                                        <p:cTn id="253" dur="1000"/>
                                        <p:tgtEl>
                                          <p:spTgt spid="17466"/>
                                        </p:tgtEl>
                                      </p:cBhvr>
                                    </p:animEffect>
                                    <p:anim calcmode="lin" valueType="num">
                                      <p:cBhvr additive="repl">
                                        <p:cTn id="254" dur="1000" fill="hold"/>
                                        <p:tgtEl>
                                          <p:spTgt spid="17466"/>
                                        </p:tgtEl>
                                        <p:attrNameLst>
                                          <p:attrName>ppt_x</p:attrName>
                                        </p:attrNameLst>
                                      </p:cBhvr>
                                      <p:tavLst>
                                        <p:tav>
                                          <p:val>
                                            <p:strVal val="#ppt_x"/>
                                          </p:val>
                                        </p:tav>
                                        <p:tav>
                                          <p:val>
                                            <p:strVal val="#ppt_x"/>
                                          </p:val>
                                        </p:tav>
                                      </p:tavLst>
                                    </p:anim>
                                    <p:anim calcmode="lin" valueType="num">
                                      <p:cBhvr additive="repl">
                                        <p:cTn id="255" dur="1000" fill="hold"/>
                                        <p:tgtEl>
                                          <p:spTgt spid="17466"/>
                                        </p:tgtEl>
                                        <p:attrNameLst>
                                          <p:attrName>ppt_y</p:attrName>
                                        </p:attrNameLst>
                                      </p:cBhvr>
                                      <p:tavLst>
                                        <p:tav>
                                          <p:val>
                                            <p:strVal val="#ppt_y"/>
                                          </p:val>
                                        </p:tav>
                                        <p:tav>
                                          <p:val>
                                            <p:strVal val="#ppt_y+.1"/>
                                          </p:val>
                                        </p:tav>
                                      </p:tavLst>
                                    </p:anim>
                                    <p:set>
                                      <p:cBhvr additive="repl">
                                        <p:cTn id="256" dur="1" fill="hold">
                                          <p:stCondLst>
                                            <p:cond delay="0"/>
                                          </p:stCondLst>
                                        </p:cTn>
                                        <p:tgtEl>
                                          <p:spTgt spid="17466"/>
                                        </p:tgtEl>
                                        <p:attrNameLst>
                                          <p:attrName>style.visibility</p:attrName>
                                        </p:attrNameLst>
                                      </p:cBhvr>
                                      <p:to>
                                        <p:strVal val="hidden"/>
                                      </p:to>
                                    </p:set>
                                  </p:childTnLst>
                                </p:cTn>
                              </p:par>
                            </p:childTnLst>
                          </p:cTn>
                        </p:par>
                        <p:par>
                          <p:cTn id="257" fill="hold" nodeType="afterGroup">
                            <p:stCondLst>
                              <p:cond delay="10000"/>
                            </p:stCondLst>
                            <p:childTnLst>
                              <p:par>
                                <p:cTn id="258" presetID="22" presetClass="entr" presetSubtype="8" fill="hold" nodeType="afterEffect">
                                  <p:stCondLst>
                                    <p:cond delay="0"/>
                                  </p:stCondLst>
                                  <p:childTnLst>
                                    <p:set>
                                      <p:cBhvr additive="repl">
                                        <p:cTn id="259" dur="1" fill="hold">
                                          <p:stCondLst>
                                            <p:cond delay="0"/>
                                          </p:stCondLst>
                                        </p:cTn>
                                        <p:tgtEl>
                                          <p:spTgt spid="17431">
                                            <p:txEl>
                                              <p:pRg st="6" end="6"/>
                                            </p:txEl>
                                          </p:spTgt>
                                        </p:tgtEl>
                                        <p:attrNameLst>
                                          <p:attrName>style.visibility</p:attrName>
                                        </p:attrNameLst>
                                      </p:cBhvr>
                                      <p:to>
                                        <p:strVal val="visible"/>
                                      </p:to>
                                    </p:set>
                                    <p:animEffect transition="in" filter="wipe(left)">
                                      <p:cBhvr additive="repl">
                                        <p:cTn id="260" dur="500"/>
                                        <p:tgtEl>
                                          <p:spTgt spid="17431">
                                            <p:txEl>
                                              <p:pRg st="6" end="6"/>
                                            </p:txEl>
                                          </p:spTgt>
                                        </p:tgtEl>
                                      </p:cBhvr>
                                    </p:animEffect>
                                  </p:childTnLst>
                                </p:cTn>
                              </p:par>
                            </p:childTnLst>
                          </p:cTn>
                        </p:par>
                        <p:par>
                          <p:cTn id="261" fill="hold" nodeType="afterGroup">
                            <p:stCondLst>
                              <p:cond delay="10500"/>
                            </p:stCondLst>
                            <p:childTnLst>
                              <p:par>
                                <p:cTn id="262" presetID="22" presetClass="entr" presetSubtype="8" fill="hold" nodeType="afterEffect">
                                  <p:stCondLst>
                                    <p:cond delay="0"/>
                                  </p:stCondLst>
                                  <p:childTnLst>
                                    <p:set>
                                      <p:cBhvr additive="repl">
                                        <p:cTn id="263" dur="1" fill="hold">
                                          <p:stCondLst>
                                            <p:cond delay="0"/>
                                          </p:stCondLst>
                                        </p:cTn>
                                        <p:tgtEl>
                                          <p:spTgt spid="17431">
                                            <p:txEl>
                                              <p:pRg st="7" end="7"/>
                                            </p:txEl>
                                          </p:spTgt>
                                        </p:tgtEl>
                                        <p:attrNameLst>
                                          <p:attrName>style.visibility</p:attrName>
                                        </p:attrNameLst>
                                      </p:cBhvr>
                                      <p:to>
                                        <p:strVal val="visible"/>
                                      </p:to>
                                    </p:set>
                                    <p:animEffect transition="in" filter="wipe(left)">
                                      <p:cBhvr additive="repl">
                                        <p:cTn id="264" dur="500"/>
                                        <p:tgtEl>
                                          <p:spTgt spid="17431">
                                            <p:txEl>
                                              <p:pRg st="7" end="7"/>
                                            </p:txEl>
                                          </p:spTgt>
                                        </p:tgtEl>
                                      </p:cBhvr>
                                    </p:animEffect>
                                  </p:childTnLst>
                                </p:cTn>
                              </p:par>
                            </p:childTnLst>
                          </p:cTn>
                        </p:par>
                        <p:par>
                          <p:cTn id="265" fill="hold" nodeType="afterGroup">
                            <p:stCondLst>
                              <p:cond delay="11000"/>
                            </p:stCondLst>
                            <p:childTnLst>
                              <p:par>
                                <p:cTn id="266" presetID="22" presetClass="entr" presetSubtype="8" fill="hold" nodeType="afterEffect">
                                  <p:stCondLst>
                                    <p:cond delay="0"/>
                                  </p:stCondLst>
                                  <p:childTnLst>
                                    <p:set>
                                      <p:cBhvr additive="repl">
                                        <p:cTn id="267" dur="1" fill="hold">
                                          <p:stCondLst>
                                            <p:cond delay="0"/>
                                          </p:stCondLst>
                                        </p:cTn>
                                        <p:tgtEl>
                                          <p:spTgt spid="17431">
                                            <p:txEl>
                                              <p:pRg st="9" end="9"/>
                                            </p:txEl>
                                          </p:spTgt>
                                        </p:tgtEl>
                                        <p:attrNameLst>
                                          <p:attrName>style.visibility</p:attrName>
                                        </p:attrNameLst>
                                      </p:cBhvr>
                                      <p:to>
                                        <p:strVal val="visible"/>
                                      </p:to>
                                    </p:set>
                                    <p:animEffect transition="in" filter="wipe(left)">
                                      <p:cBhvr additive="repl">
                                        <p:cTn id="268" dur="500"/>
                                        <p:tgtEl>
                                          <p:spTgt spid="17431">
                                            <p:txEl>
                                              <p:pRg st="9" end="9"/>
                                            </p:txEl>
                                          </p:spTgt>
                                        </p:tgtEl>
                                      </p:cBhvr>
                                    </p:animEffect>
                                  </p:childTnLst>
                                </p:cTn>
                              </p:par>
                            </p:childTnLst>
                          </p:cTn>
                        </p:par>
                        <p:par>
                          <p:cTn id="269" fill="hold" nodeType="afterGroup">
                            <p:stCondLst>
                              <p:cond delay="11500"/>
                            </p:stCondLst>
                            <p:childTnLst>
                              <p:par>
                                <p:cTn id="270" presetID="22" presetClass="entr" presetSubtype="1" fill="hold" nodeType="afterEffect">
                                  <p:stCondLst>
                                    <p:cond delay="0"/>
                                  </p:stCondLst>
                                  <p:childTnLst>
                                    <p:set>
                                      <p:cBhvr additive="repl">
                                        <p:cTn id="271" dur="1" fill="hold">
                                          <p:stCondLst>
                                            <p:cond delay="0"/>
                                          </p:stCondLst>
                                        </p:cTn>
                                        <p:tgtEl>
                                          <p:spTgt spid="4"/>
                                        </p:tgtEl>
                                        <p:attrNameLst>
                                          <p:attrName>style.visibility</p:attrName>
                                        </p:attrNameLst>
                                      </p:cBhvr>
                                      <p:to>
                                        <p:strVal val="visible"/>
                                      </p:to>
                                    </p:set>
                                    <p:animEffect transition="in" filter="wipe(up)">
                                      <p:cBhvr additive="repl">
                                        <p:cTn id="272" dur="500"/>
                                        <p:tgtEl>
                                          <p:spTgt spid="4"/>
                                        </p:tgtEl>
                                      </p:cBhvr>
                                    </p:animEffect>
                                  </p:childTnLst>
                                </p:cTn>
                              </p:par>
                            </p:childTnLst>
                          </p:cTn>
                        </p:par>
                        <p:par>
                          <p:cTn id="273" fill="hold" nodeType="afterGroup">
                            <p:stCondLst>
                              <p:cond delay="12000"/>
                            </p:stCondLst>
                            <p:childTnLst>
                              <p:par>
                                <p:cTn id="274" presetID="42" presetClass="exit" fill="hold" nodeType="afterEffect">
                                  <p:stCondLst>
                                    <p:cond delay="0"/>
                                  </p:stCondLst>
                                  <p:childTnLst>
                                    <p:animEffect transition="out" filter="fade">
                                      <p:cBhvr additive="repl">
                                        <p:cTn id="275" dur="1000"/>
                                        <p:tgtEl>
                                          <p:spTgt spid="17443"/>
                                        </p:tgtEl>
                                      </p:cBhvr>
                                    </p:animEffect>
                                    <p:anim calcmode="lin" valueType="num">
                                      <p:cBhvr additive="repl">
                                        <p:cTn id="276" dur="1000" fill="hold"/>
                                        <p:tgtEl>
                                          <p:spTgt spid="17443"/>
                                        </p:tgtEl>
                                        <p:attrNameLst>
                                          <p:attrName>ppt_x</p:attrName>
                                        </p:attrNameLst>
                                      </p:cBhvr>
                                      <p:tavLst>
                                        <p:tav>
                                          <p:val>
                                            <p:strVal val="#ppt_x"/>
                                          </p:val>
                                        </p:tav>
                                        <p:tav>
                                          <p:val>
                                            <p:strVal val="#ppt_x"/>
                                          </p:val>
                                        </p:tav>
                                      </p:tavLst>
                                    </p:anim>
                                    <p:anim calcmode="lin" valueType="num">
                                      <p:cBhvr additive="repl">
                                        <p:cTn id="277" dur="1000" fill="hold"/>
                                        <p:tgtEl>
                                          <p:spTgt spid="17443"/>
                                        </p:tgtEl>
                                        <p:attrNameLst>
                                          <p:attrName>ppt_y</p:attrName>
                                        </p:attrNameLst>
                                      </p:cBhvr>
                                      <p:tavLst>
                                        <p:tav>
                                          <p:val>
                                            <p:strVal val="#ppt_y"/>
                                          </p:val>
                                        </p:tav>
                                        <p:tav>
                                          <p:val>
                                            <p:strVal val="#ppt_y+.1"/>
                                          </p:val>
                                        </p:tav>
                                      </p:tavLst>
                                    </p:anim>
                                    <p:set>
                                      <p:cBhvr additive="repl">
                                        <p:cTn id="278" dur="1" fill="hold">
                                          <p:stCondLst>
                                            <p:cond delay="0"/>
                                          </p:stCondLst>
                                        </p:cTn>
                                        <p:tgtEl>
                                          <p:spTgt spid="17443"/>
                                        </p:tgtEl>
                                        <p:attrNameLst>
                                          <p:attrName>style.visibility</p:attrName>
                                        </p:attrNameLst>
                                      </p:cBhvr>
                                      <p:to>
                                        <p:strVal val="hidden"/>
                                      </p:to>
                                    </p:set>
                                  </p:childTnLst>
                                </p:cTn>
                              </p:par>
                            </p:childTnLst>
                          </p:cTn>
                        </p:par>
                        <p:par>
                          <p:cTn id="279" fill="hold" nodeType="afterGroup">
                            <p:stCondLst>
                              <p:cond delay="13000"/>
                            </p:stCondLst>
                            <p:childTnLst>
                              <p:par>
                                <p:cTn id="280" presetID="22" presetClass="entr" presetSubtype="8" fill="hold" nodeType="afterEffect">
                                  <p:stCondLst>
                                    <p:cond delay="0"/>
                                  </p:stCondLst>
                                  <p:childTnLst>
                                    <p:set>
                                      <p:cBhvr additive="repl">
                                        <p:cTn id="281" dur="1" fill="hold">
                                          <p:stCondLst>
                                            <p:cond delay="0"/>
                                          </p:stCondLst>
                                        </p:cTn>
                                        <p:tgtEl>
                                          <p:spTgt spid="17455">
                                            <p:txEl>
                                              <p:pRg st="1" end="1"/>
                                            </p:txEl>
                                          </p:spTgt>
                                        </p:tgtEl>
                                        <p:attrNameLst>
                                          <p:attrName>style.visibility</p:attrName>
                                        </p:attrNameLst>
                                      </p:cBhvr>
                                      <p:to>
                                        <p:strVal val="visible"/>
                                      </p:to>
                                    </p:set>
                                    <p:animEffect transition="in" filter="wipe(left)">
                                      <p:cBhvr additive="repl">
                                        <p:cTn id="282" dur="500"/>
                                        <p:tgtEl>
                                          <p:spTgt spid="17455">
                                            <p:txEl>
                                              <p:pRg st="1" end="1"/>
                                            </p:txEl>
                                          </p:spTgt>
                                        </p:tgtEl>
                                      </p:cBhvr>
                                    </p:animEffect>
                                  </p:childTnLst>
                                </p:cTn>
                              </p:par>
                            </p:childTnLst>
                          </p:cTn>
                        </p:par>
                        <p:par>
                          <p:cTn id="283" fill="hold" nodeType="afterGroup">
                            <p:stCondLst>
                              <p:cond delay="13500"/>
                            </p:stCondLst>
                            <p:childTnLst>
                              <p:par>
                                <p:cTn id="284" presetID="42" presetClass="exit" fill="hold" nodeType="afterEffect">
                                  <p:stCondLst>
                                    <p:cond delay="0"/>
                                  </p:stCondLst>
                                  <p:childTnLst>
                                    <p:animEffect transition="out" filter="fade">
                                      <p:cBhvr additive="repl">
                                        <p:cTn id="285" dur="1000"/>
                                        <p:tgtEl>
                                          <p:spTgt spid="17442"/>
                                        </p:tgtEl>
                                      </p:cBhvr>
                                    </p:animEffect>
                                    <p:anim calcmode="lin" valueType="num">
                                      <p:cBhvr additive="repl">
                                        <p:cTn id="286" dur="1000" fill="hold"/>
                                        <p:tgtEl>
                                          <p:spTgt spid="17442"/>
                                        </p:tgtEl>
                                        <p:attrNameLst>
                                          <p:attrName>ppt_x</p:attrName>
                                        </p:attrNameLst>
                                      </p:cBhvr>
                                      <p:tavLst>
                                        <p:tav>
                                          <p:val>
                                            <p:strVal val="#ppt_x"/>
                                          </p:val>
                                        </p:tav>
                                        <p:tav>
                                          <p:val>
                                            <p:strVal val="#ppt_x"/>
                                          </p:val>
                                        </p:tav>
                                      </p:tavLst>
                                    </p:anim>
                                    <p:anim calcmode="lin" valueType="num">
                                      <p:cBhvr additive="repl">
                                        <p:cTn id="287" dur="1000" fill="hold"/>
                                        <p:tgtEl>
                                          <p:spTgt spid="17442"/>
                                        </p:tgtEl>
                                        <p:attrNameLst>
                                          <p:attrName>ppt_y</p:attrName>
                                        </p:attrNameLst>
                                      </p:cBhvr>
                                      <p:tavLst>
                                        <p:tav>
                                          <p:val>
                                            <p:strVal val="#ppt_y"/>
                                          </p:val>
                                        </p:tav>
                                        <p:tav>
                                          <p:val>
                                            <p:strVal val="#ppt_y+.1"/>
                                          </p:val>
                                        </p:tav>
                                      </p:tavLst>
                                    </p:anim>
                                    <p:set>
                                      <p:cBhvr additive="repl">
                                        <p:cTn id="288" dur="1" fill="hold">
                                          <p:stCondLst>
                                            <p:cond delay="0"/>
                                          </p:stCondLst>
                                        </p:cTn>
                                        <p:tgtEl>
                                          <p:spTgt spid="17442"/>
                                        </p:tgtEl>
                                        <p:attrNameLst>
                                          <p:attrName>style.visibility</p:attrName>
                                        </p:attrNameLst>
                                      </p:cBhvr>
                                      <p:to>
                                        <p:strVal val="hidden"/>
                                      </p:to>
                                    </p:set>
                                  </p:childTnLst>
                                </p:cTn>
                              </p:par>
                            </p:childTnLst>
                          </p:cTn>
                        </p:par>
                        <p:par>
                          <p:cTn id="289" fill="hold" nodeType="afterGroup">
                            <p:stCondLst>
                              <p:cond delay="14500"/>
                            </p:stCondLst>
                            <p:childTnLst>
                              <p:par>
                                <p:cTn id="290" presetID="22" presetClass="entr" presetSubtype="8" fill="hold" nodeType="afterEffect">
                                  <p:stCondLst>
                                    <p:cond delay="0"/>
                                  </p:stCondLst>
                                  <p:childTnLst>
                                    <p:set>
                                      <p:cBhvr additive="repl">
                                        <p:cTn id="291" dur="1" fill="hold">
                                          <p:stCondLst>
                                            <p:cond delay="0"/>
                                          </p:stCondLst>
                                        </p:cTn>
                                        <p:tgtEl>
                                          <p:spTgt spid="17455">
                                            <p:txEl>
                                              <p:pRg st="2" end="2"/>
                                            </p:txEl>
                                          </p:spTgt>
                                        </p:tgtEl>
                                        <p:attrNameLst>
                                          <p:attrName>style.visibility</p:attrName>
                                        </p:attrNameLst>
                                      </p:cBhvr>
                                      <p:to>
                                        <p:strVal val="visible"/>
                                      </p:to>
                                    </p:set>
                                    <p:animEffect transition="in" filter="wipe(left)">
                                      <p:cBhvr additive="repl">
                                        <p:cTn id="292" dur="500"/>
                                        <p:tgtEl>
                                          <p:spTgt spid="17455">
                                            <p:txEl>
                                              <p:pRg st="2" end="2"/>
                                            </p:txEl>
                                          </p:spTgt>
                                        </p:tgtEl>
                                      </p:cBhvr>
                                    </p:animEffect>
                                  </p:childTnLst>
                                </p:cTn>
                              </p:par>
                            </p:childTnLst>
                          </p:cTn>
                        </p:par>
                        <p:par>
                          <p:cTn id="293" fill="hold" nodeType="afterGroup">
                            <p:stCondLst>
                              <p:cond delay="15000"/>
                            </p:stCondLst>
                            <p:childTnLst>
                              <p:par>
                                <p:cTn id="294" presetID="42" presetClass="exit" fill="hold" nodeType="afterEffect">
                                  <p:stCondLst>
                                    <p:cond delay="0"/>
                                  </p:stCondLst>
                                  <p:childTnLst>
                                    <p:animEffect transition="out" filter="fade">
                                      <p:cBhvr additive="repl">
                                        <p:cTn id="295" dur="1000"/>
                                        <p:tgtEl>
                                          <p:spTgt spid="17441"/>
                                        </p:tgtEl>
                                      </p:cBhvr>
                                    </p:animEffect>
                                    <p:anim calcmode="lin" valueType="num">
                                      <p:cBhvr additive="repl">
                                        <p:cTn id="296" dur="1000" fill="hold"/>
                                        <p:tgtEl>
                                          <p:spTgt spid="17441"/>
                                        </p:tgtEl>
                                        <p:attrNameLst>
                                          <p:attrName>ppt_x</p:attrName>
                                        </p:attrNameLst>
                                      </p:cBhvr>
                                      <p:tavLst>
                                        <p:tav>
                                          <p:val>
                                            <p:strVal val="#ppt_x"/>
                                          </p:val>
                                        </p:tav>
                                        <p:tav>
                                          <p:val>
                                            <p:strVal val="#ppt_x"/>
                                          </p:val>
                                        </p:tav>
                                      </p:tavLst>
                                    </p:anim>
                                    <p:anim calcmode="lin" valueType="num">
                                      <p:cBhvr additive="repl">
                                        <p:cTn id="297" dur="1000" fill="hold"/>
                                        <p:tgtEl>
                                          <p:spTgt spid="17441"/>
                                        </p:tgtEl>
                                        <p:attrNameLst>
                                          <p:attrName>ppt_y</p:attrName>
                                        </p:attrNameLst>
                                      </p:cBhvr>
                                      <p:tavLst>
                                        <p:tav>
                                          <p:val>
                                            <p:strVal val="#ppt_y"/>
                                          </p:val>
                                        </p:tav>
                                        <p:tav>
                                          <p:val>
                                            <p:strVal val="#ppt_y+.1"/>
                                          </p:val>
                                        </p:tav>
                                      </p:tavLst>
                                    </p:anim>
                                    <p:set>
                                      <p:cBhvr additive="repl">
                                        <p:cTn id="298" dur="1" fill="hold">
                                          <p:stCondLst>
                                            <p:cond delay="0"/>
                                          </p:stCondLst>
                                        </p:cTn>
                                        <p:tgtEl>
                                          <p:spTgt spid="17441"/>
                                        </p:tgtEl>
                                        <p:attrNameLst>
                                          <p:attrName>style.visibility</p:attrName>
                                        </p:attrNameLst>
                                      </p:cBhvr>
                                      <p:to>
                                        <p:strVal val="hidden"/>
                                      </p:to>
                                    </p:set>
                                  </p:childTnLst>
                                </p:cTn>
                              </p:par>
                            </p:childTnLst>
                          </p:cTn>
                        </p:par>
                        <p:par>
                          <p:cTn id="299" fill="hold" nodeType="afterGroup">
                            <p:stCondLst>
                              <p:cond delay="16000"/>
                            </p:stCondLst>
                            <p:childTnLst>
                              <p:par>
                                <p:cTn id="300" presetID="22" presetClass="entr" presetSubtype="8" fill="hold" nodeType="afterEffect">
                                  <p:stCondLst>
                                    <p:cond delay="0"/>
                                  </p:stCondLst>
                                  <p:childTnLst>
                                    <p:set>
                                      <p:cBhvr additive="repl">
                                        <p:cTn id="301" dur="1" fill="hold">
                                          <p:stCondLst>
                                            <p:cond delay="0"/>
                                          </p:stCondLst>
                                        </p:cTn>
                                        <p:tgtEl>
                                          <p:spTgt spid="17455">
                                            <p:txEl>
                                              <p:pRg st="3" end="3"/>
                                            </p:txEl>
                                          </p:spTgt>
                                        </p:tgtEl>
                                        <p:attrNameLst>
                                          <p:attrName>style.visibility</p:attrName>
                                        </p:attrNameLst>
                                      </p:cBhvr>
                                      <p:to>
                                        <p:strVal val="visible"/>
                                      </p:to>
                                    </p:set>
                                    <p:animEffect transition="in" filter="wipe(left)">
                                      <p:cBhvr additive="repl">
                                        <p:cTn id="302" dur="500"/>
                                        <p:tgtEl>
                                          <p:spTgt spid="17455">
                                            <p:txEl>
                                              <p:pRg st="3" end="3"/>
                                            </p:txEl>
                                          </p:spTgt>
                                        </p:tgtEl>
                                      </p:cBhvr>
                                    </p:animEffect>
                                  </p:childTnLst>
                                </p:cTn>
                              </p:par>
                            </p:childTnLst>
                          </p:cTn>
                        </p:par>
                        <p:par>
                          <p:cTn id="303" fill="hold" nodeType="afterGroup">
                            <p:stCondLst>
                              <p:cond delay="16500"/>
                            </p:stCondLst>
                            <p:childTnLst>
                              <p:par>
                                <p:cTn id="304" presetID="42" presetClass="exit" fill="hold" nodeType="afterEffect">
                                  <p:stCondLst>
                                    <p:cond delay="0"/>
                                  </p:stCondLst>
                                  <p:childTnLst>
                                    <p:animEffect transition="out" filter="fade">
                                      <p:cBhvr additive="repl">
                                        <p:cTn id="305" dur="1000"/>
                                        <p:tgtEl>
                                          <p:spTgt spid="17440"/>
                                        </p:tgtEl>
                                      </p:cBhvr>
                                    </p:animEffect>
                                    <p:anim calcmode="lin" valueType="num">
                                      <p:cBhvr additive="repl">
                                        <p:cTn id="306" dur="1000" fill="hold"/>
                                        <p:tgtEl>
                                          <p:spTgt spid="17440"/>
                                        </p:tgtEl>
                                        <p:attrNameLst>
                                          <p:attrName>ppt_x</p:attrName>
                                        </p:attrNameLst>
                                      </p:cBhvr>
                                      <p:tavLst>
                                        <p:tav>
                                          <p:val>
                                            <p:strVal val="#ppt_x"/>
                                          </p:val>
                                        </p:tav>
                                        <p:tav>
                                          <p:val>
                                            <p:strVal val="#ppt_x"/>
                                          </p:val>
                                        </p:tav>
                                      </p:tavLst>
                                    </p:anim>
                                    <p:anim calcmode="lin" valueType="num">
                                      <p:cBhvr additive="repl">
                                        <p:cTn id="307" dur="1000" fill="hold"/>
                                        <p:tgtEl>
                                          <p:spTgt spid="17440"/>
                                        </p:tgtEl>
                                        <p:attrNameLst>
                                          <p:attrName>ppt_y</p:attrName>
                                        </p:attrNameLst>
                                      </p:cBhvr>
                                      <p:tavLst>
                                        <p:tav>
                                          <p:val>
                                            <p:strVal val="#ppt_y"/>
                                          </p:val>
                                        </p:tav>
                                        <p:tav>
                                          <p:val>
                                            <p:strVal val="#ppt_y+.1"/>
                                          </p:val>
                                        </p:tav>
                                      </p:tavLst>
                                    </p:anim>
                                    <p:set>
                                      <p:cBhvr additive="repl">
                                        <p:cTn id="308" dur="1" fill="hold">
                                          <p:stCondLst>
                                            <p:cond delay="0"/>
                                          </p:stCondLst>
                                        </p:cTn>
                                        <p:tgtEl>
                                          <p:spTgt spid="17440"/>
                                        </p:tgtEl>
                                        <p:attrNameLst>
                                          <p:attrName>style.visibility</p:attrName>
                                        </p:attrNameLst>
                                      </p:cBhvr>
                                      <p:to>
                                        <p:strVal val="hidden"/>
                                      </p:to>
                                    </p:set>
                                  </p:childTnLst>
                                </p:cTn>
                              </p:par>
                            </p:childTnLst>
                          </p:cTn>
                        </p:par>
                        <p:par>
                          <p:cTn id="309" fill="hold" nodeType="afterGroup">
                            <p:stCondLst>
                              <p:cond delay="17500"/>
                            </p:stCondLst>
                            <p:childTnLst>
                              <p:par>
                                <p:cTn id="310" presetID="22" presetClass="entr" presetSubtype="8" fill="hold" nodeType="afterEffect">
                                  <p:stCondLst>
                                    <p:cond delay="0"/>
                                  </p:stCondLst>
                                  <p:childTnLst>
                                    <p:set>
                                      <p:cBhvr additive="repl">
                                        <p:cTn id="311" dur="1" fill="hold">
                                          <p:stCondLst>
                                            <p:cond delay="0"/>
                                          </p:stCondLst>
                                        </p:cTn>
                                        <p:tgtEl>
                                          <p:spTgt spid="17455">
                                            <p:txEl>
                                              <p:pRg st="4" end="4"/>
                                            </p:txEl>
                                          </p:spTgt>
                                        </p:tgtEl>
                                        <p:attrNameLst>
                                          <p:attrName>style.visibility</p:attrName>
                                        </p:attrNameLst>
                                      </p:cBhvr>
                                      <p:to>
                                        <p:strVal val="visible"/>
                                      </p:to>
                                    </p:set>
                                    <p:animEffect transition="in" filter="wipe(left)">
                                      <p:cBhvr additive="repl">
                                        <p:cTn id="312" dur="500"/>
                                        <p:tgtEl>
                                          <p:spTgt spid="17455">
                                            <p:txEl>
                                              <p:pRg st="4" end="4"/>
                                            </p:txEl>
                                          </p:spTgt>
                                        </p:tgtEl>
                                      </p:cBhvr>
                                    </p:animEffect>
                                  </p:childTnLst>
                                </p:cTn>
                              </p:par>
                            </p:childTnLst>
                          </p:cTn>
                        </p:par>
                        <p:par>
                          <p:cTn id="313" fill="hold" nodeType="afterGroup">
                            <p:stCondLst>
                              <p:cond delay="18000"/>
                            </p:stCondLst>
                            <p:childTnLst>
                              <p:par>
                                <p:cTn id="314" presetID="42" presetClass="exit" fill="hold" nodeType="afterEffect">
                                  <p:stCondLst>
                                    <p:cond delay="0"/>
                                  </p:stCondLst>
                                  <p:childTnLst>
                                    <p:animEffect transition="out" filter="fade">
                                      <p:cBhvr additive="repl">
                                        <p:cTn id="315" dur="1000"/>
                                        <p:tgtEl>
                                          <p:spTgt spid="17439"/>
                                        </p:tgtEl>
                                      </p:cBhvr>
                                    </p:animEffect>
                                    <p:anim calcmode="lin" valueType="num">
                                      <p:cBhvr additive="repl">
                                        <p:cTn id="316" dur="1000" fill="hold"/>
                                        <p:tgtEl>
                                          <p:spTgt spid="17439"/>
                                        </p:tgtEl>
                                        <p:attrNameLst>
                                          <p:attrName>ppt_x</p:attrName>
                                        </p:attrNameLst>
                                      </p:cBhvr>
                                      <p:tavLst>
                                        <p:tav>
                                          <p:val>
                                            <p:strVal val="#ppt_x"/>
                                          </p:val>
                                        </p:tav>
                                        <p:tav>
                                          <p:val>
                                            <p:strVal val="#ppt_x"/>
                                          </p:val>
                                        </p:tav>
                                      </p:tavLst>
                                    </p:anim>
                                    <p:anim calcmode="lin" valueType="num">
                                      <p:cBhvr additive="repl">
                                        <p:cTn id="317" dur="1000" fill="hold"/>
                                        <p:tgtEl>
                                          <p:spTgt spid="17439"/>
                                        </p:tgtEl>
                                        <p:attrNameLst>
                                          <p:attrName>ppt_y</p:attrName>
                                        </p:attrNameLst>
                                      </p:cBhvr>
                                      <p:tavLst>
                                        <p:tav>
                                          <p:val>
                                            <p:strVal val="#ppt_y"/>
                                          </p:val>
                                        </p:tav>
                                        <p:tav>
                                          <p:val>
                                            <p:strVal val="#ppt_y+.1"/>
                                          </p:val>
                                        </p:tav>
                                      </p:tavLst>
                                    </p:anim>
                                    <p:set>
                                      <p:cBhvr additive="repl">
                                        <p:cTn id="318" dur="1" fill="hold">
                                          <p:stCondLst>
                                            <p:cond delay="0"/>
                                          </p:stCondLst>
                                        </p:cTn>
                                        <p:tgtEl>
                                          <p:spTgt spid="17439"/>
                                        </p:tgtEl>
                                        <p:attrNameLst>
                                          <p:attrName>style.visibility</p:attrName>
                                        </p:attrNameLst>
                                      </p:cBhvr>
                                      <p:to>
                                        <p:strVal val="hidden"/>
                                      </p:to>
                                    </p:set>
                                  </p:childTnLst>
                                </p:cTn>
                              </p:par>
                            </p:childTnLst>
                          </p:cTn>
                        </p:par>
                        <p:par>
                          <p:cTn id="319" fill="hold" nodeType="afterGroup">
                            <p:stCondLst>
                              <p:cond delay="19000"/>
                            </p:stCondLst>
                            <p:childTnLst>
                              <p:par>
                                <p:cTn id="320" presetID="22" presetClass="entr" presetSubtype="8" fill="hold" nodeType="afterEffect">
                                  <p:stCondLst>
                                    <p:cond delay="0"/>
                                  </p:stCondLst>
                                  <p:childTnLst>
                                    <p:set>
                                      <p:cBhvr additive="repl">
                                        <p:cTn id="321" dur="1" fill="hold">
                                          <p:stCondLst>
                                            <p:cond delay="0"/>
                                          </p:stCondLst>
                                        </p:cTn>
                                        <p:tgtEl>
                                          <p:spTgt spid="17455">
                                            <p:txEl>
                                              <p:pRg st="5" end="5"/>
                                            </p:txEl>
                                          </p:spTgt>
                                        </p:tgtEl>
                                        <p:attrNameLst>
                                          <p:attrName>style.visibility</p:attrName>
                                        </p:attrNameLst>
                                      </p:cBhvr>
                                      <p:to>
                                        <p:strVal val="visible"/>
                                      </p:to>
                                    </p:set>
                                    <p:animEffect transition="in" filter="wipe(left)">
                                      <p:cBhvr additive="repl">
                                        <p:cTn id="322" dur="500"/>
                                        <p:tgtEl>
                                          <p:spTgt spid="17455">
                                            <p:txEl>
                                              <p:pRg st="5" end="5"/>
                                            </p:txEl>
                                          </p:spTgt>
                                        </p:tgtEl>
                                      </p:cBhvr>
                                    </p:animEffect>
                                  </p:childTnLst>
                                </p:cTn>
                              </p:par>
                            </p:childTnLst>
                          </p:cTn>
                        </p:par>
                        <p:par>
                          <p:cTn id="323" fill="hold" nodeType="afterGroup">
                            <p:stCondLst>
                              <p:cond delay="19500"/>
                            </p:stCondLst>
                            <p:childTnLst>
                              <p:par>
                                <p:cTn id="324" presetID="42" presetClass="exit" fill="hold" nodeType="afterEffect">
                                  <p:stCondLst>
                                    <p:cond delay="0"/>
                                  </p:stCondLst>
                                  <p:childTnLst>
                                    <p:animEffect transition="out" filter="fade">
                                      <p:cBhvr additive="repl">
                                        <p:cTn id="325" dur="1000"/>
                                        <p:tgtEl>
                                          <p:spTgt spid="17467"/>
                                        </p:tgtEl>
                                      </p:cBhvr>
                                    </p:animEffect>
                                    <p:anim calcmode="lin" valueType="num">
                                      <p:cBhvr additive="repl">
                                        <p:cTn id="326" dur="1000" fill="hold"/>
                                        <p:tgtEl>
                                          <p:spTgt spid="17467"/>
                                        </p:tgtEl>
                                        <p:attrNameLst>
                                          <p:attrName>ppt_x</p:attrName>
                                        </p:attrNameLst>
                                      </p:cBhvr>
                                      <p:tavLst>
                                        <p:tav>
                                          <p:val>
                                            <p:strVal val="#ppt_x"/>
                                          </p:val>
                                        </p:tav>
                                        <p:tav>
                                          <p:val>
                                            <p:strVal val="#ppt_x"/>
                                          </p:val>
                                        </p:tav>
                                      </p:tavLst>
                                    </p:anim>
                                    <p:anim calcmode="lin" valueType="num">
                                      <p:cBhvr additive="repl">
                                        <p:cTn id="327" dur="1000" fill="hold"/>
                                        <p:tgtEl>
                                          <p:spTgt spid="17467"/>
                                        </p:tgtEl>
                                        <p:attrNameLst>
                                          <p:attrName>ppt_y</p:attrName>
                                        </p:attrNameLst>
                                      </p:cBhvr>
                                      <p:tavLst>
                                        <p:tav>
                                          <p:val>
                                            <p:strVal val="#ppt_y"/>
                                          </p:val>
                                        </p:tav>
                                        <p:tav>
                                          <p:val>
                                            <p:strVal val="#ppt_y+.1"/>
                                          </p:val>
                                        </p:tav>
                                      </p:tavLst>
                                    </p:anim>
                                    <p:set>
                                      <p:cBhvr additive="repl">
                                        <p:cTn id="328" dur="1" fill="hold">
                                          <p:stCondLst>
                                            <p:cond delay="0"/>
                                          </p:stCondLst>
                                        </p:cTn>
                                        <p:tgtEl>
                                          <p:spTgt spid="17467"/>
                                        </p:tgtEl>
                                        <p:attrNameLst>
                                          <p:attrName>style.visibility</p:attrName>
                                        </p:attrNameLst>
                                      </p:cBhvr>
                                      <p:to>
                                        <p:strVal val="hidden"/>
                                      </p:to>
                                    </p:set>
                                  </p:childTnLst>
                                </p:cTn>
                              </p:par>
                            </p:childTnLst>
                          </p:cTn>
                        </p:par>
                        <p:par>
                          <p:cTn id="329" fill="hold" nodeType="afterGroup">
                            <p:stCondLst>
                              <p:cond delay="20500"/>
                            </p:stCondLst>
                            <p:childTnLst>
                              <p:par>
                                <p:cTn id="330" presetID="22" presetClass="entr" presetSubtype="8" fill="hold" nodeType="afterEffect">
                                  <p:stCondLst>
                                    <p:cond delay="0"/>
                                  </p:stCondLst>
                                  <p:childTnLst>
                                    <p:set>
                                      <p:cBhvr additive="repl">
                                        <p:cTn id="331" dur="1" fill="hold">
                                          <p:stCondLst>
                                            <p:cond delay="0"/>
                                          </p:stCondLst>
                                        </p:cTn>
                                        <p:tgtEl>
                                          <p:spTgt spid="17455">
                                            <p:txEl>
                                              <p:pRg st="6" end="6"/>
                                            </p:txEl>
                                          </p:spTgt>
                                        </p:tgtEl>
                                        <p:attrNameLst>
                                          <p:attrName>style.visibility</p:attrName>
                                        </p:attrNameLst>
                                      </p:cBhvr>
                                      <p:to>
                                        <p:strVal val="visible"/>
                                      </p:to>
                                    </p:set>
                                    <p:animEffect transition="in" filter="wipe(left)">
                                      <p:cBhvr additive="repl">
                                        <p:cTn id="332" dur="500"/>
                                        <p:tgtEl>
                                          <p:spTgt spid="17455">
                                            <p:txEl>
                                              <p:pRg st="6" end="6"/>
                                            </p:txEl>
                                          </p:spTgt>
                                        </p:tgtEl>
                                      </p:cBhvr>
                                    </p:animEffect>
                                  </p:childTnLst>
                                </p:cTn>
                              </p:par>
                            </p:childTnLst>
                          </p:cTn>
                        </p:par>
                        <p:par>
                          <p:cTn id="333" fill="hold" nodeType="afterGroup">
                            <p:stCondLst>
                              <p:cond delay="21000"/>
                            </p:stCondLst>
                            <p:childTnLst>
                              <p:par>
                                <p:cTn id="334" presetID="22" presetClass="entr" presetSubtype="8" fill="hold" nodeType="afterEffect">
                                  <p:stCondLst>
                                    <p:cond delay="0"/>
                                  </p:stCondLst>
                                  <p:childTnLst>
                                    <p:set>
                                      <p:cBhvr additive="repl">
                                        <p:cTn id="335" dur="1" fill="hold">
                                          <p:stCondLst>
                                            <p:cond delay="0"/>
                                          </p:stCondLst>
                                        </p:cTn>
                                        <p:tgtEl>
                                          <p:spTgt spid="17455">
                                            <p:txEl>
                                              <p:pRg st="7" end="7"/>
                                            </p:txEl>
                                          </p:spTgt>
                                        </p:tgtEl>
                                        <p:attrNameLst>
                                          <p:attrName>style.visibility</p:attrName>
                                        </p:attrNameLst>
                                      </p:cBhvr>
                                      <p:to>
                                        <p:strVal val="visible"/>
                                      </p:to>
                                    </p:set>
                                    <p:animEffect transition="in" filter="wipe(left)">
                                      <p:cBhvr additive="repl">
                                        <p:cTn id="336" dur="500"/>
                                        <p:tgtEl>
                                          <p:spTgt spid="17455">
                                            <p:txEl>
                                              <p:pRg st="7" end="7"/>
                                            </p:txEl>
                                          </p:spTgt>
                                        </p:tgtEl>
                                      </p:cBhvr>
                                    </p:animEffect>
                                  </p:childTnLst>
                                </p:cTn>
                              </p:par>
                            </p:childTnLst>
                          </p:cTn>
                        </p:par>
                        <p:par>
                          <p:cTn id="337" fill="hold" nodeType="afterGroup">
                            <p:stCondLst>
                              <p:cond delay="21500"/>
                            </p:stCondLst>
                            <p:childTnLst>
                              <p:par>
                                <p:cTn id="338" presetID="22" presetClass="entr" presetSubtype="8" fill="hold" nodeType="afterEffect">
                                  <p:stCondLst>
                                    <p:cond delay="0"/>
                                  </p:stCondLst>
                                  <p:childTnLst>
                                    <p:set>
                                      <p:cBhvr additive="repl">
                                        <p:cTn id="339" dur="1" fill="hold">
                                          <p:stCondLst>
                                            <p:cond delay="0"/>
                                          </p:stCondLst>
                                        </p:cTn>
                                        <p:tgtEl>
                                          <p:spTgt spid="17455">
                                            <p:txEl>
                                              <p:pRg st="9" end="9"/>
                                            </p:txEl>
                                          </p:spTgt>
                                        </p:tgtEl>
                                        <p:attrNameLst>
                                          <p:attrName>style.visibility</p:attrName>
                                        </p:attrNameLst>
                                      </p:cBhvr>
                                      <p:to>
                                        <p:strVal val="visible"/>
                                      </p:to>
                                    </p:set>
                                    <p:animEffect transition="in" filter="wipe(left)">
                                      <p:cBhvr additive="repl">
                                        <p:cTn id="340" dur="500"/>
                                        <p:tgtEl>
                                          <p:spTgt spid="17455">
                                            <p:txEl>
                                              <p:pRg st="9" end="9"/>
                                            </p:txEl>
                                          </p:spTgt>
                                        </p:tgtEl>
                                      </p:cBhvr>
                                    </p:animEffect>
                                  </p:childTnLst>
                                </p:cTn>
                              </p:par>
                            </p:childTnLst>
                          </p:cTn>
                        </p:par>
                      </p:childTnLst>
                    </p:cTn>
                  </p:par>
                  <p:par>
                    <p:cTn id="341" fill="hold" nodeType="clickPar">
                      <p:stCondLst>
                        <p:cond delay="indefinite"/>
                      </p:stCondLst>
                      <p:childTnLst>
                        <p:par>
                          <p:cTn id="342" fill="hold" nodeType="withGroup">
                            <p:stCondLst>
                              <p:cond delay="0"/>
                            </p:stCondLst>
                            <p:childTnLst>
                              <p:par>
                                <p:cTn id="343" presetID="22" presetClass="entr" presetSubtype="8" fill="hold" nodeType="clickEffect">
                                  <p:stCondLst>
                                    <p:cond delay="0"/>
                                  </p:stCondLst>
                                  <p:childTnLst>
                                    <p:set>
                                      <p:cBhvr additive="repl">
                                        <p:cTn id="344" dur="1" fill="hold">
                                          <p:stCondLst>
                                            <p:cond delay="0"/>
                                          </p:stCondLst>
                                        </p:cTn>
                                        <p:tgtEl>
                                          <p:spTgt spid="17478"/>
                                        </p:tgtEl>
                                        <p:attrNameLst>
                                          <p:attrName>style.visibility</p:attrName>
                                        </p:attrNameLst>
                                      </p:cBhvr>
                                      <p:to>
                                        <p:strVal val="visible"/>
                                      </p:to>
                                    </p:set>
                                    <p:animEffect transition="in" filter="wipe(left)">
                                      <p:cBhvr additive="repl">
                                        <p:cTn id="345" dur="500"/>
                                        <p:tgtEl>
                                          <p:spTgt spid="17478"/>
                                        </p:tgtEl>
                                      </p:cBhvr>
                                    </p:animEffect>
                                  </p:childTnLst>
                                </p:cTn>
                              </p:par>
                            </p:childTnLst>
                          </p:cTn>
                        </p:par>
                        <p:par>
                          <p:cTn id="346" fill="hold" nodeType="afterGroup">
                            <p:stCondLst>
                              <p:cond delay="500"/>
                            </p:stCondLst>
                            <p:childTnLst>
                              <p:par>
                                <p:cTn id="347" presetID="22" presetClass="entr" presetSubtype="8" fill="hold" nodeType="afterEffect">
                                  <p:stCondLst>
                                    <p:cond delay="0"/>
                                  </p:stCondLst>
                                  <p:childTnLst>
                                    <p:set>
                                      <p:cBhvr additive="repl">
                                        <p:cTn id="348" dur="1" fill="hold">
                                          <p:stCondLst>
                                            <p:cond delay="0"/>
                                          </p:stCondLst>
                                        </p:cTn>
                                        <p:tgtEl>
                                          <p:spTgt spid="17477"/>
                                        </p:tgtEl>
                                        <p:attrNameLst>
                                          <p:attrName>style.visibility</p:attrName>
                                        </p:attrNameLst>
                                      </p:cBhvr>
                                      <p:to>
                                        <p:strVal val="visible"/>
                                      </p:to>
                                    </p:set>
                                    <p:animEffect transition="in" filter="wipe(left)">
                                      <p:cBhvr additive="repl">
                                        <p:cTn id="349" dur="500"/>
                                        <p:tgtEl>
                                          <p:spTgt spid="17477"/>
                                        </p:tgtEl>
                                      </p:cBhvr>
                                    </p:animEffect>
                                  </p:childTnLst>
                                </p:cTn>
                              </p:par>
                            </p:childTnLst>
                          </p:cTn>
                        </p:par>
                        <p:par>
                          <p:cTn id="350" fill="hold" nodeType="afterGroup">
                            <p:stCondLst>
                              <p:cond delay="1000"/>
                            </p:stCondLst>
                            <p:childTnLst>
                              <p:par>
                                <p:cTn id="351" presetID="1" presetClass="entr" fill="hold" nodeType="afterEffect">
                                  <p:stCondLst>
                                    <p:cond delay="0"/>
                                  </p:stCondLst>
                                  <p:childTnLst>
                                    <p:set>
                                      <p:cBhvr additive="repl">
                                        <p:cTn id="352" dur="1" fill="hold">
                                          <p:stCondLst>
                                            <p:cond delay="0"/>
                                          </p:stCondLst>
                                        </p:cTn>
                                        <p:tgtEl>
                                          <p:spTgt spid="17456">
                                            <p:txEl>
                                              <p:pRg st="0" end="0"/>
                                            </p:txEl>
                                          </p:spTgt>
                                        </p:tgtEl>
                                        <p:attrNameLst>
                                          <p:attrName>style.visibility</p:attrName>
                                        </p:attrNameLst>
                                      </p:cBhvr>
                                      <p:to>
                                        <p:strVal val="visible"/>
                                      </p:to>
                                    </p:set>
                                  </p:childTnLst>
                                </p:cTn>
                              </p:par>
                            </p:childTnLst>
                          </p:cTn>
                        </p:par>
                        <p:par>
                          <p:cTn id="353" fill="hold" nodeType="afterGroup">
                            <p:stCondLst>
                              <p:cond delay="1000"/>
                            </p:stCondLst>
                            <p:childTnLst>
                              <p:par>
                                <p:cTn id="354" presetID="1" presetClass="entr" fill="hold" nodeType="afterEffect">
                                  <p:stCondLst>
                                    <p:cond delay="0"/>
                                  </p:stCondLst>
                                  <p:childTnLst>
                                    <p:set>
                                      <p:cBhvr additive="repl">
                                        <p:cTn id="355" dur="1" fill="hold">
                                          <p:stCondLst>
                                            <p:cond delay="0"/>
                                          </p:stCondLst>
                                        </p:cTn>
                                        <p:tgtEl>
                                          <p:spTgt spid="17456">
                                            <p:txEl>
                                              <p:pRg st="1" end="1"/>
                                            </p:txEl>
                                          </p:spTgt>
                                        </p:tgtEl>
                                        <p:attrNameLst>
                                          <p:attrName>style.visibility</p:attrName>
                                        </p:attrNameLst>
                                      </p:cBhvr>
                                      <p:to>
                                        <p:strVal val="visible"/>
                                      </p:to>
                                    </p:set>
                                  </p:childTnLst>
                                </p:cTn>
                              </p:par>
                            </p:childTnLst>
                          </p:cTn>
                        </p:par>
                        <p:par>
                          <p:cTn id="356" fill="hold" nodeType="afterGroup">
                            <p:stCondLst>
                              <p:cond delay="1000"/>
                            </p:stCondLst>
                            <p:childTnLst>
                              <p:par>
                                <p:cTn id="357" presetID="1" presetClass="entr" fill="hold" nodeType="afterEffect">
                                  <p:stCondLst>
                                    <p:cond delay="0"/>
                                  </p:stCondLst>
                                  <p:childTnLst>
                                    <p:set>
                                      <p:cBhvr additive="repl">
                                        <p:cTn id="358" dur="1" fill="hold">
                                          <p:stCondLst>
                                            <p:cond delay="0"/>
                                          </p:stCondLst>
                                        </p:cTn>
                                        <p:tgtEl>
                                          <p:spTgt spid="17456">
                                            <p:txEl>
                                              <p:pRg st="2" end="2"/>
                                            </p:txEl>
                                          </p:spTgt>
                                        </p:tgtEl>
                                        <p:attrNameLst>
                                          <p:attrName>style.visibility</p:attrName>
                                        </p:attrNameLst>
                                      </p:cBhvr>
                                      <p:to>
                                        <p:strVal val="visible"/>
                                      </p:to>
                                    </p:set>
                                  </p:childTnLst>
                                </p:cTn>
                              </p:par>
                            </p:childTnLst>
                          </p:cTn>
                        </p:par>
                        <p:par>
                          <p:cTn id="359" fill="hold" nodeType="afterGroup">
                            <p:stCondLst>
                              <p:cond delay="1000"/>
                            </p:stCondLst>
                            <p:childTnLst>
                              <p:par>
                                <p:cTn id="360" presetID="1" presetClass="entr" fill="hold" nodeType="afterEffect">
                                  <p:stCondLst>
                                    <p:cond delay="0"/>
                                  </p:stCondLst>
                                  <p:childTnLst>
                                    <p:set>
                                      <p:cBhvr additive="repl">
                                        <p:cTn id="361" dur="1" fill="hold">
                                          <p:stCondLst>
                                            <p:cond delay="0"/>
                                          </p:stCondLst>
                                        </p:cTn>
                                        <p:tgtEl>
                                          <p:spTgt spid="17456">
                                            <p:txEl>
                                              <p:pRg st="3" end="3"/>
                                            </p:txEl>
                                          </p:spTgt>
                                        </p:tgtEl>
                                        <p:attrNameLst>
                                          <p:attrName>style.visibility</p:attrName>
                                        </p:attrNameLst>
                                      </p:cBhvr>
                                      <p:to>
                                        <p:strVal val="visible"/>
                                      </p:to>
                                    </p:set>
                                  </p:childTnLst>
                                </p:cTn>
                              </p:par>
                            </p:childTnLst>
                          </p:cTn>
                        </p:par>
                        <p:par>
                          <p:cTn id="362" fill="hold" nodeType="afterGroup">
                            <p:stCondLst>
                              <p:cond delay="1000"/>
                            </p:stCondLst>
                            <p:childTnLst>
                              <p:par>
                                <p:cTn id="363" presetID="1" presetClass="entr" fill="hold" nodeType="afterEffect">
                                  <p:stCondLst>
                                    <p:cond delay="0"/>
                                  </p:stCondLst>
                                  <p:childTnLst>
                                    <p:set>
                                      <p:cBhvr additive="repl">
                                        <p:cTn id="364" dur="1" fill="hold">
                                          <p:stCondLst>
                                            <p:cond delay="0"/>
                                          </p:stCondLst>
                                        </p:cTn>
                                        <p:tgtEl>
                                          <p:spTgt spid="17456">
                                            <p:txEl>
                                              <p:pRg st="4" end="4"/>
                                            </p:txEl>
                                          </p:spTgt>
                                        </p:tgtEl>
                                        <p:attrNameLst>
                                          <p:attrName>style.visibility</p:attrName>
                                        </p:attrNameLst>
                                      </p:cBhvr>
                                      <p:to>
                                        <p:strVal val="visible"/>
                                      </p:to>
                                    </p:set>
                                  </p:childTnLst>
                                </p:cTn>
                              </p:par>
                            </p:childTnLst>
                          </p:cTn>
                        </p:par>
                        <p:par>
                          <p:cTn id="365" fill="hold" nodeType="afterGroup">
                            <p:stCondLst>
                              <p:cond delay="1000"/>
                            </p:stCondLst>
                            <p:childTnLst>
                              <p:par>
                                <p:cTn id="366" presetID="1" presetClass="entr" fill="hold" nodeType="afterEffect">
                                  <p:stCondLst>
                                    <p:cond delay="0"/>
                                  </p:stCondLst>
                                  <p:childTnLst>
                                    <p:set>
                                      <p:cBhvr additive="repl">
                                        <p:cTn id="367" dur="1" fill="hold">
                                          <p:stCondLst>
                                            <p:cond delay="0"/>
                                          </p:stCondLst>
                                        </p:cTn>
                                        <p:tgtEl>
                                          <p:spTgt spid="17456">
                                            <p:txEl>
                                              <p:pRg st="5" end="5"/>
                                            </p:txEl>
                                          </p:spTgt>
                                        </p:tgtEl>
                                        <p:attrNameLst>
                                          <p:attrName>style.visibility</p:attrName>
                                        </p:attrNameLst>
                                      </p:cBhvr>
                                      <p:to>
                                        <p:strVal val="visible"/>
                                      </p:to>
                                    </p:set>
                                  </p:childTnLst>
                                </p:cTn>
                              </p:par>
                            </p:childTnLst>
                          </p:cTn>
                        </p:par>
                        <p:par>
                          <p:cTn id="368" fill="hold" nodeType="afterGroup">
                            <p:stCondLst>
                              <p:cond delay="1000"/>
                            </p:stCondLst>
                            <p:childTnLst>
                              <p:par>
                                <p:cTn id="369" presetID="22" presetClass="entr" presetSubtype="1" fill="hold" nodeType="afterEffect">
                                  <p:stCondLst>
                                    <p:cond delay="0"/>
                                  </p:stCondLst>
                                  <p:childTnLst>
                                    <p:set>
                                      <p:cBhvr additive="repl">
                                        <p:cTn id="370" dur="1" fill="hold">
                                          <p:stCondLst>
                                            <p:cond delay="0"/>
                                          </p:stCondLst>
                                        </p:cTn>
                                        <p:tgtEl>
                                          <p:spTgt spid="17465"/>
                                        </p:tgtEl>
                                        <p:attrNameLst>
                                          <p:attrName>style.visibility</p:attrName>
                                        </p:attrNameLst>
                                      </p:cBhvr>
                                      <p:to>
                                        <p:strVal val="visible"/>
                                      </p:to>
                                    </p:set>
                                    <p:animEffect transition="in" filter="wipe(up)">
                                      <p:cBhvr additive="repl">
                                        <p:cTn id="371" dur="500"/>
                                        <p:tgtEl>
                                          <p:spTgt spid="17465"/>
                                        </p:tgtEl>
                                      </p:cBhvr>
                                    </p:animEffect>
                                  </p:childTnLst>
                                </p:cTn>
                              </p:par>
                            </p:childTnLst>
                          </p:cTn>
                        </p:par>
                      </p:childTnLst>
                    </p:cTn>
                  </p:par>
                  <p:par>
                    <p:cTn id="372" fill="hold" nodeType="clickPar">
                      <p:stCondLst>
                        <p:cond delay="indefinite"/>
                      </p:stCondLst>
                      <p:childTnLst>
                        <p:par>
                          <p:cTn id="373" fill="hold" nodeType="withGroup">
                            <p:stCondLst>
                              <p:cond delay="0"/>
                            </p:stCondLst>
                            <p:childTnLst>
                              <p:par>
                                <p:cTn id="374" presetID="22" presetClass="entr" presetSubtype="8" fill="hold" nodeType="clickEffect">
                                  <p:stCondLst>
                                    <p:cond delay="0"/>
                                  </p:stCondLst>
                                  <p:childTnLst>
                                    <p:set>
                                      <p:cBhvr additive="repl">
                                        <p:cTn id="375" dur="1" fill="hold">
                                          <p:stCondLst>
                                            <p:cond delay="0"/>
                                          </p:stCondLst>
                                        </p:cTn>
                                        <p:tgtEl>
                                          <p:spTgt spid="17480"/>
                                        </p:tgtEl>
                                        <p:attrNameLst>
                                          <p:attrName>style.visibility</p:attrName>
                                        </p:attrNameLst>
                                      </p:cBhvr>
                                      <p:to>
                                        <p:strVal val="visible"/>
                                      </p:to>
                                    </p:set>
                                    <p:animEffect transition="in" filter="wipe(left)">
                                      <p:cBhvr additive="repl">
                                        <p:cTn id="376" dur="500"/>
                                        <p:tgtEl>
                                          <p:spTgt spid="17480"/>
                                        </p:tgtEl>
                                      </p:cBhvr>
                                    </p:animEffect>
                                  </p:childTnLst>
                                </p:cTn>
                              </p:par>
                            </p:childTnLst>
                          </p:cTn>
                        </p:par>
                        <p:par>
                          <p:cTn id="377" fill="hold" nodeType="afterGroup">
                            <p:stCondLst>
                              <p:cond delay="500"/>
                            </p:stCondLst>
                            <p:childTnLst>
                              <p:par>
                                <p:cTn id="378" presetID="22" presetClass="entr" presetSubtype="8" fill="hold" nodeType="afterEffect">
                                  <p:stCondLst>
                                    <p:cond delay="0"/>
                                  </p:stCondLst>
                                  <p:childTnLst>
                                    <p:set>
                                      <p:cBhvr additive="repl">
                                        <p:cTn id="379" dur="1" fill="hold">
                                          <p:stCondLst>
                                            <p:cond delay="0"/>
                                          </p:stCondLst>
                                        </p:cTn>
                                        <p:tgtEl>
                                          <p:spTgt spid="17479"/>
                                        </p:tgtEl>
                                        <p:attrNameLst>
                                          <p:attrName>style.visibility</p:attrName>
                                        </p:attrNameLst>
                                      </p:cBhvr>
                                      <p:to>
                                        <p:strVal val="visible"/>
                                      </p:to>
                                    </p:set>
                                    <p:animEffect transition="in" filter="wipe(left)">
                                      <p:cBhvr additive="repl">
                                        <p:cTn id="380" dur="500"/>
                                        <p:tgtEl>
                                          <p:spTgt spid="17479"/>
                                        </p:tgtEl>
                                      </p:cBhvr>
                                    </p:animEffect>
                                  </p:childTnLst>
                                </p:cTn>
                              </p:par>
                            </p:childTnLst>
                          </p:cTn>
                        </p:par>
                      </p:childTnLst>
                    </p:cTn>
                  </p:par>
                  <p:par>
                    <p:cTn id="381" fill="hold" nodeType="clickPar">
                      <p:stCondLst>
                        <p:cond delay="indefinite"/>
                      </p:stCondLst>
                      <p:childTnLst>
                        <p:par>
                          <p:cTn id="382" fill="hold" nodeType="withGroup">
                            <p:stCondLst>
                              <p:cond delay="0"/>
                            </p:stCondLst>
                            <p:childTnLst>
                              <p:par>
                                <p:cTn id="383" presetID="22" presetClass="entr" presetSubtype="8" fill="hold" nodeType="clickEffect">
                                  <p:stCondLst>
                                    <p:cond delay="0"/>
                                  </p:stCondLst>
                                  <p:childTnLst>
                                    <p:set>
                                      <p:cBhvr additive="repl">
                                        <p:cTn id="384" dur="1" fill="hold">
                                          <p:stCondLst>
                                            <p:cond delay="0"/>
                                          </p:stCondLst>
                                        </p:cTn>
                                        <p:tgtEl>
                                          <p:spTgt spid="17486"/>
                                        </p:tgtEl>
                                        <p:attrNameLst>
                                          <p:attrName>style.visibility</p:attrName>
                                        </p:attrNameLst>
                                      </p:cBhvr>
                                      <p:to>
                                        <p:strVal val="visible"/>
                                      </p:to>
                                    </p:set>
                                    <p:animEffect transition="in" filter="wipe(left)">
                                      <p:cBhvr additive="repl">
                                        <p:cTn id="385" dur="500"/>
                                        <p:tgtEl>
                                          <p:spTgt spid="17486"/>
                                        </p:tgtEl>
                                      </p:cBhvr>
                                    </p:animEffect>
                                  </p:childTnLst>
                                </p:cTn>
                              </p:par>
                            </p:childTnLst>
                          </p:cTn>
                        </p:par>
                        <p:par>
                          <p:cTn id="386" fill="hold" nodeType="afterGroup">
                            <p:stCondLst>
                              <p:cond delay="500"/>
                            </p:stCondLst>
                            <p:childTnLst>
                              <p:par>
                                <p:cTn id="387" presetID="22" presetClass="entr" presetSubtype="8" fill="hold" nodeType="afterEffect">
                                  <p:stCondLst>
                                    <p:cond delay="0"/>
                                  </p:stCondLst>
                                  <p:childTnLst>
                                    <p:set>
                                      <p:cBhvr additive="repl">
                                        <p:cTn id="388" dur="1" fill="hold">
                                          <p:stCondLst>
                                            <p:cond delay="0"/>
                                          </p:stCondLst>
                                        </p:cTn>
                                        <p:tgtEl>
                                          <p:spTgt spid="17485"/>
                                        </p:tgtEl>
                                        <p:attrNameLst>
                                          <p:attrName>style.visibility</p:attrName>
                                        </p:attrNameLst>
                                      </p:cBhvr>
                                      <p:to>
                                        <p:strVal val="visible"/>
                                      </p:to>
                                    </p:set>
                                    <p:animEffect transition="in" filter="wipe(left)">
                                      <p:cBhvr additive="repl">
                                        <p:cTn id="389" dur="500"/>
                                        <p:tgtEl>
                                          <p:spTgt spid="174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34" grpId="0" animBg="1"/>
      <p:bldP spid="17434" grpId="1" animBg="1"/>
      <p:bldP spid="17435" grpId="0" animBg="1"/>
      <p:bldP spid="17435" grpId="1" animBg="1"/>
      <p:bldP spid="17436" grpId="0" animBg="1"/>
      <p:bldP spid="17436" grpId="1" animBg="1"/>
      <p:bldP spid="17437" grpId="0" animBg="1"/>
      <p:bldP spid="17437" grpId="1" animBg="1"/>
      <p:bldP spid="17438" grpId="0" animBg="1"/>
      <p:bldP spid="17438" grpId="1" animBg="1"/>
      <p:bldP spid="17439" grpId="0" animBg="1"/>
      <p:bldP spid="17439" grpId="1" animBg="1"/>
      <p:bldP spid="17440" grpId="0" animBg="1"/>
      <p:bldP spid="17440" grpId="1" animBg="1"/>
      <p:bldP spid="17441" grpId="0" animBg="1"/>
      <p:bldP spid="17441" grpId="1" animBg="1"/>
      <p:bldP spid="17442" grpId="0" animBg="1"/>
      <p:bldP spid="17442" grpId="1" animBg="1"/>
      <p:bldP spid="17443" grpId="0" animBg="1"/>
      <p:bldP spid="17443" grpId="1" animBg="1"/>
      <p:bldP spid="17466" grpId="0" animBg="1"/>
      <p:bldP spid="17466" grpId="1" animBg="1"/>
      <p:bldP spid="17467" grpId="0" animBg="1"/>
      <p:bldP spid="17467" grpId="1" animBg="1"/>
      <p:bldP spid="17470" grpId="0" animBg="1"/>
      <p:bldP spid="17472" grpId="0" animBg="1"/>
      <p:bldP spid="17474" grpId="0" animBg="1"/>
      <p:bldP spid="17476" grpId="0" animBg="1"/>
      <p:bldP spid="17478" grpId="0" animBg="1"/>
      <p:bldP spid="17480" grpId="0" animBg="1"/>
      <p:bldP spid="17481" grpId="0" animBg="1"/>
      <p:bldP spid="17481" grpId="1" animBg="1"/>
      <p:bldP spid="17482" grpId="0" animBg="1"/>
      <p:bldP spid="17482" grpId="1" animBg="1"/>
      <p:bldP spid="17483" grpId="0" animBg="1"/>
      <p:bldP spid="17483" grpId="1" animBg="1"/>
      <p:bldP spid="17484" grpId="0" animBg="1"/>
      <p:bldP spid="17484" grpId="1" animBg="1"/>
      <p:bldP spid="17486"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Zástupný symbol pro datum 3">
            <a:extLst>
              <a:ext uri="{FF2B5EF4-FFF2-40B4-BE49-F238E27FC236}">
                <a16:creationId xmlns:a16="http://schemas.microsoft.com/office/drawing/2014/main" id="{EEA6D738-27D3-819F-8DE3-1F61B45D2DE0}"/>
              </a:ext>
            </a:extLst>
          </p:cNvPr>
          <p:cNvSpPr>
            <a:spLocks noGrp="1"/>
          </p:cNvSpPr>
          <p:nvPr>
            <p:ph type="dt" sz="quarter" idx="10"/>
          </p:nvPr>
        </p:nvSpPr>
        <p:spPr/>
        <p:txBody>
          <a:bodyPr/>
          <a:lstStyle/>
          <a:p>
            <a:pPr>
              <a:defRPr/>
            </a:pPr>
            <a:r>
              <a:rPr lang="en-GB"/>
              <a:t>AKTIVIZUJÍCI METODY VÝUKY</a:t>
            </a:r>
          </a:p>
        </p:txBody>
      </p:sp>
      <p:sp>
        <p:nvSpPr>
          <p:cNvPr id="63" name="Zástupný symbol pro číslo snímku 5">
            <a:extLst>
              <a:ext uri="{FF2B5EF4-FFF2-40B4-BE49-F238E27FC236}">
                <a16:creationId xmlns:a16="http://schemas.microsoft.com/office/drawing/2014/main" id="{4DBB0604-D690-A195-06EE-FC35AD40D788}"/>
              </a:ext>
            </a:extLst>
          </p:cNvPr>
          <p:cNvSpPr>
            <a:spLocks noGrp="1"/>
          </p:cNvSpPr>
          <p:nvPr>
            <p:ph type="sldNum" sz="quarter" idx="12"/>
          </p:nvPr>
        </p:nvSpPr>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9pPr>
          </a:lstStyle>
          <a:p>
            <a:pPr eaLnBrk="1" hangingPunct="1"/>
            <a:fld id="{B045E035-C532-4459-8966-59FE4F6313F5}" type="slidenum">
              <a:rPr lang="en-GB" altLang="cs-CZ">
                <a:solidFill>
                  <a:srgbClr val="FFFFFF"/>
                </a:solidFill>
                <a:latin typeface="Times New Roman" panose="02020603050405020304" pitchFamily="18" charset="0"/>
              </a:rPr>
              <a:pPr eaLnBrk="1" hangingPunct="1"/>
              <a:t>36</a:t>
            </a:fld>
            <a:endParaRPr lang="en-GB" altLang="cs-CZ">
              <a:solidFill>
                <a:srgbClr val="FFFFFF"/>
              </a:solidFill>
              <a:latin typeface="Times New Roman" panose="02020603050405020304" pitchFamily="18" charset="0"/>
            </a:endParaRPr>
          </a:p>
        </p:txBody>
      </p:sp>
      <p:sp>
        <p:nvSpPr>
          <p:cNvPr id="18433" name="Line 1">
            <a:extLst>
              <a:ext uri="{FF2B5EF4-FFF2-40B4-BE49-F238E27FC236}">
                <a16:creationId xmlns:a16="http://schemas.microsoft.com/office/drawing/2014/main" id="{CD6AC1B1-B28E-A371-F6DB-610A95F74548}"/>
              </a:ext>
            </a:extLst>
          </p:cNvPr>
          <p:cNvSpPr>
            <a:spLocks noChangeShapeType="1"/>
          </p:cNvSpPr>
          <p:nvPr/>
        </p:nvSpPr>
        <p:spPr bwMode="auto">
          <a:xfrm>
            <a:off x="4583114" y="1412875"/>
            <a:ext cx="504825" cy="215900"/>
          </a:xfrm>
          <a:prstGeom prst="line">
            <a:avLst/>
          </a:prstGeom>
          <a:noFill/>
          <a:ln w="28440">
            <a:solidFill>
              <a:srgbClr val="FFFFFF"/>
            </a:solidFill>
            <a:prstDash val="sysDot"/>
            <a:miter lim="800000"/>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8434" name="Text Box 2">
            <a:extLst>
              <a:ext uri="{FF2B5EF4-FFF2-40B4-BE49-F238E27FC236}">
                <a16:creationId xmlns:a16="http://schemas.microsoft.com/office/drawing/2014/main" id="{B94E8CEE-FF38-3947-1252-C227A75E3EFA}"/>
              </a:ext>
            </a:extLst>
          </p:cNvPr>
          <p:cNvSpPr txBox="1">
            <a:spLocks noChangeArrowheads="1"/>
          </p:cNvSpPr>
          <p:nvPr/>
        </p:nvSpPr>
        <p:spPr bwMode="auto">
          <a:xfrm>
            <a:off x="997528" y="188913"/>
            <a:ext cx="4450774" cy="1208024"/>
          </a:xfrm>
          <a:prstGeom prst="rect">
            <a:avLst/>
          </a:prstGeom>
          <a:noFill/>
          <a:ln w="9525">
            <a:noFill/>
            <a:round/>
            <a:headEnd/>
            <a:tailEnd/>
          </a:ln>
          <a:effectLst/>
        </p:spPr>
        <p:txBody>
          <a:bodyPr wrap="square" lIns="90000" tIns="46800" rIns="90000" bIns="46800">
            <a:spAutoFit/>
          </a:bodyPr>
          <a:lstStyle/>
          <a:p>
            <a:pPr marL="169863" indent="-169863">
              <a:lnSpc>
                <a:spcPct val="80000"/>
              </a:lnSpc>
              <a:spcBef>
                <a:spcPts val="1125"/>
              </a:spcBef>
              <a:buClr>
                <a:srgbClr val="00FFFF"/>
              </a:buClr>
              <a:tabLst>
                <a:tab pos="169863" algn="l"/>
                <a:tab pos="889000" algn="l"/>
                <a:tab pos="1803400" algn="l"/>
                <a:tab pos="2717800" algn="l"/>
                <a:tab pos="3632200" algn="l"/>
                <a:tab pos="4546600" algn="l"/>
                <a:tab pos="5461000" algn="l"/>
                <a:tab pos="6375400" algn="l"/>
                <a:tab pos="7289800" algn="l"/>
                <a:tab pos="8204200" algn="l"/>
                <a:tab pos="9118600" algn="l"/>
                <a:tab pos="10033000" algn="l"/>
                <a:tab pos="10310813" algn="l"/>
                <a:tab pos="10760075" algn="l"/>
                <a:tab pos="10763250" algn="l"/>
                <a:tab pos="10766425" algn="l"/>
                <a:tab pos="10769600" algn="l"/>
                <a:tab pos="10772775" algn="l"/>
                <a:tab pos="10775950" algn="l"/>
                <a:tab pos="10779125" algn="l"/>
              </a:tabLst>
              <a:defRPr/>
            </a:pPr>
            <a:r>
              <a:rPr lang="en-GB" b="1" dirty="0">
                <a:solidFill>
                  <a:schemeClr val="accent6"/>
                </a:solidFill>
                <a:effectLst>
                  <a:outerShdw blurRad="38100" dist="38100" dir="2700000" algn="tl">
                    <a:srgbClr val="000000"/>
                  </a:outerShdw>
                </a:effectLst>
                <a:latin typeface="Arial Black" pitchFamily="32" charset="0"/>
              </a:rPr>
              <a:t>1. ETAPA</a:t>
            </a:r>
            <a:r>
              <a:rPr lang="en-GB" b="1" dirty="0">
                <a:solidFill>
                  <a:schemeClr val="accent6"/>
                </a:solidFill>
                <a:effectLst>
                  <a:outerShdw blurRad="38100" dist="38100" dir="2700000" algn="tl">
                    <a:srgbClr val="000000"/>
                  </a:outerShdw>
                </a:effectLst>
                <a:latin typeface="Arial" charset="0"/>
              </a:rPr>
              <a:t>  JEDNOTLIVCI</a:t>
            </a:r>
            <a:r>
              <a:rPr lang="en-GB" dirty="0">
                <a:solidFill>
                  <a:schemeClr val="accent6"/>
                </a:solidFill>
                <a:effectLst>
                  <a:outerShdw blurRad="38100" dist="38100" dir="2700000" algn="tl">
                    <a:srgbClr val="000000"/>
                  </a:outerShdw>
                </a:effectLst>
                <a:latin typeface="Arial" charset="0"/>
              </a:rPr>
              <a:t> </a:t>
            </a:r>
            <a:r>
              <a:rPr lang="en-GB" u="sng" dirty="0" err="1">
                <a:effectLst>
                  <a:outerShdw blurRad="38100" dist="38100" dir="2700000" algn="tl">
                    <a:srgbClr val="000000"/>
                  </a:outerShdw>
                </a:effectLst>
              </a:rPr>
              <a:t>Individuální</a:t>
            </a:r>
            <a:r>
              <a:rPr lang="en-GB" u="sng" dirty="0">
                <a:effectLst>
                  <a:outerShdw blurRad="38100" dist="38100" dir="2700000" algn="tl">
                    <a:srgbClr val="000000"/>
                  </a:outerShdw>
                </a:effectLst>
              </a:rPr>
              <a:t> </a:t>
            </a:r>
            <a:r>
              <a:rPr lang="en-GB" u="sng" dirty="0" err="1">
                <a:effectLst>
                  <a:outerShdw blurRad="38100" dist="38100" dir="2700000" algn="tl">
                    <a:srgbClr val="000000"/>
                  </a:outerShdw>
                </a:effectLst>
              </a:rPr>
              <a:t>zpracování</a:t>
            </a:r>
            <a:r>
              <a:rPr lang="en-GB" u="sng" dirty="0">
                <a:effectLst>
                  <a:outerShdw blurRad="38100" dist="38100" dir="2700000" algn="tl">
                    <a:srgbClr val="000000"/>
                  </a:outerShdw>
                </a:effectLst>
              </a:rPr>
              <a:t> </a:t>
            </a:r>
            <a:r>
              <a:rPr lang="en-GB" u="sng" dirty="0" err="1">
                <a:effectLst>
                  <a:outerShdw blurRad="38100" dist="38100" dir="2700000" algn="tl">
                    <a:srgbClr val="000000"/>
                  </a:outerShdw>
                </a:effectLst>
              </a:rPr>
              <a:t>úkolů</a:t>
            </a:r>
            <a:r>
              <a:rPr lang="en-GB" u="sng" dirty="0">
                <a:effectLst>
                  <a:outerShdw blurRad="38100" dist="38100" dir="2700000" algn="tl">
                    <a:srgbClr val="000000"/>
                  </a:outerShdw>
                </a:effectLst>
              </a:rPr>
              <a:t>:</a:t>
            </a:r>
            <a:r>
              <a:rPr lang="en-GB" dirty="0">
                <a:effectLst>
                  <a:outerShdw blurRad="38100" dist="38100" dir="2700000" algn="tl">
                    <a:srgbClr val="000000"/>
                  </a:outerShdw>
                </a:effectLst>
              </a:rPr>
              <a:t> </a:t>
            </a:r>
            <a:r>
              <a:rPr lang="en-GB" dirty="0" err="1">
                <a:effectLst>
                  <a:outerShdw blurRad="38100" dist="38100" dir="2700000" algn="tl">
                    <a:srgbClr val="000000"/>
                  </a:outerShdw>
                </a:effectLst>
              </a:rPr>
              <a:t>analýza</a:t>
            </a:r>
            <a:r>
              <a:rPr lang="en-GB" dirty="0">
                <a:effectLst>
                  <a:outerShdw blurRad="38100" dist="38100" dir="2700000" algn="tl">
                    <a:srgbClr val="000000"/>
                  </a:outerShdw>
                </a:effectLst>
              </a:rPr>
              <a:t> </a:t>
            </a:r>
            <a:r>
              <a:rPr lang="en-GB" dirty="0" err="1">
                <a:effectLst>
                  <a:outerShdw blurRad="38100" dist="38100" dir="2700000" algn="tl">
                    <a:srgbClr val="000000"/>
                  </a:outerShdw>
                </a:effectLst>
              </a:rPr>
              <a:t>zadání</a:t>
            </a:r>
            <a:r>
              <a:rPr lang="en-GB" dirty="0">
                <a:effectLst>
                  <a:outerShdw blurRad="38100" dist="38100" dir="2700000" algn="tl">
                    <a:srgbClr val="000000"/>
                  </a:outerShdw>
                </a:effectLst>
              </a:rPr>
              <a:t>, 	       </a:t>
            </a:r>
            <a:r>
              <a:rPr lang="en-GB" dirty="0" err="1">
                <a:effectLst>
                  <a:outerShdw blurRad="38100" dist="38100" dir="2700000" algn="tl">
                    <a:srgbClr val="000000"/>
                  </a:outerShdw>
                </a:effectLst>
              </a:rPr>
              <a:t>četba</a:t>
            </a:r>
            <a:r>
              <a:rPr lang="en-GB" dirty="0">
                <a:effectLst>
                  <a:outerShdw blurRad="38100" dist="38100" dir="2700000" algn="tl">
                    <a:srgbClr val="000000"/>
                  </a:outerShdw>
                </a:effectLst>
              </a:rPr>
              <a:t> </a:t>
            </a:r>
            <a:r>
              <a:rPr lang="en-GB" dirty="0" err="1">
                <a:effectLst>
                  <a:outerShdw blurRad="38100" dist="38100" dir="2700000" algn="tl">
                    <a:srgbClr val="000000"/>
                  </a:outerShdw>
                </a:effectLst>
              </a:rPr>
              <a:t>instrukcí</a:t>
            </a:r>
            <a:r>
              <a:rPr lang="en-GB" dirty="0">
                <a:effectLst>
                  <a:outerShdw blurRad="38100" dist="38100" dir="2700000" algn="tl">
                    <a:srgbClr val="000000"/>
                  </a:outerShdw>
                </a:effectLst>
              </a:rPr>
              <a:t>, </a:t>
            </a:r>
            <a:r>
              <a:rPr lang="en-GB" dirty="0" err="1">
                <a:effectLst>
                  <a:outerShdw blurRad="38100" dist="38100" dir="2700000" algn="tl">
                    <a:srgbClr val="000000"/>
                  </a:outerShdw>
                </a:effectLst>
              </a:rPr>
              <a:t>nápady</a:t>
            </a:r>
            <a:r>
              <a:rPr lang="en-GB" dirty="0">
                <a:effectLst>
                  <a:outerShdw blurRad="38100" dist="38100" dir="2700000" algn="tl">
                    <a:srgbClr val="000000"/>
                  </a:outerShdw>
                </a:effectLst>
              </a:rPr>
              <a:t>, </a:t>
            </a:r>
            <a:r>
              <a:rPr lang="en-GB" dirty="0" err="1">
                <a:effectLst>
                  <a:outerShdw blurRad="38100" dist="38100" dir="2700000" algn="tl">
                    <a:srgbClr val="000000"/>
                  </a:outerShdw>
                </a:effectLst>
              </a:rPr>
              <a:t>vyhledávání</a:t>
            </a:r>
            <a:r>
              <a:rPr lang="en-GB" dirty="0">
                <a:effectLst>
                  <a:outerShdw blurRad="38100" dist="38100" dir="2700000" algn="tl">
                    <a:srgbClr val="000000"/>
                  </a:outerShdw>
                </a:effectLst>
              </a:rPr>
              <a:t> </a:t>
            </a:r>
            <a:r>
              <a:rPr lang="en-GB" dirty="0" err="1">
                <a:effectLst>
                  <a:outerShdw blurRad="38100" dist="38100" dir="2700000" algn="tl">
                    <a:srgbClr val="000000"/>
                  </a:outerShdw>
                </a:effectLst>
              </a:rPr>
              <a:t>informací</a:t>
            </a:r>
            <a:r>
              <a:rPr lang="en-GB" dirty="0">
                <a:effectLst>
                  <a:outerShdw blurRad="38100" dist="38100" dir="2700000" algn="tl">
                    <a:srgbClr val="000000"/>
                  </a:outerShdw>
                </a:effectLst>
              </a:rPr>
              <a:t>,</a:t>
            </a:r>
            <a:r>
              <a:rPr lang="cs-CZ" dirty="0">
                <a:effectLst>
                  <a:outerShdw blurRad="38100" dist="38100" dir="2700000" algn="tl">
                    <a:srgbClr val="000000"/>
                  </a:outerShdw>
                </a:effectLst>
              </a:rPr>
              <a:t> </a:t>
            </a:r>
            <a:r>
              <a:rPr lang="en-GB" dirty="0" err="1">
                <a:effectLst>
                  <a:outerShdw blurRad="38100" dist="38100" dir="2700000" algn="tl">
                    <a:srgbClr val="000000"/>
                  </a:outerShdw>
                </a:effectLst>
              </a:rPr>
              <a:t>přípravné</a:t>
            </a:r>
            <a:r>
              <a:rPr lang="en-GB" dirty="0">
                <a:effectLst>
                  <a:outerShdw blurRad="38100" dist="38100" dir="2700000" algn="tl">
                    <a:srgbClr val="000000"/>
                  </a:outerShdw>
                </a:effectLst>
              </a:rPr>
              <a:t> </a:t>
            </a:r>
            <a:r>
              <a:rPr lang="en-GB" dirty="0" err="1">
                <a:effectLst>
                  <a:outerShdw blurRad="38100" dist="38100" dir="2700000" algn="tl">
                    <a:srgbClr val="000000"/>
                  </a:outerShdw>
                </a:effectLst>
              </a:rPr>
              <a:t>práce</a:t>
            </a:r>
            <a:r>
              <a:rPr lang="en-GB" dirty="0">
                <a:effectLst>
                  <a:outerShdw blurRad="38100" dist="38100" dir="2700000" algn="tl">
                    <a:srgbClr val="000000"/>
                  </a:outerShdw>
                </a:effectLst>
              </a:rPr>
              <a:t> 		         (</a:t>
            </a:r>
            <a:r>
              <a:rPr lang="en-GB" dirty="0" err="1">
                <a:effectLst>
                  <a:outerShdw blurRad="38100" dist="38100" dir="2700000" algn="tl">
                    <a:srgbClr val="000000"/>
                  </a:outerShdw>
                </a:effectLst>
              </a:rPr>
              <a:t>čas</a:t>
            </a:r>
            <a:r>
              <a:rPr lang="en-GB" dirty="0">
                <a:effectLst>
                  <a:outerShdw blurRad="38100" dist="38100" dir="2700000" algn="tl">
                    <a:srgbClr val="000000"/>
                  </a:outerShdw>
                </a:effectLst>
              </a:rPr>
              <a:t> 5-10 min)  </a:t>
            </a:r>
          </a:p>
        </p:txBody>
      </p:sp>
      <p:sp>
        <p:nvSpPr>
          <p:cNvPr id="18435" name="Text Box 3">
            <a:extLst>
              <a:ext uri="{FF2B5EF4-FFF2-40B4-BE49-F238E27FC236}">
                <a16:creationId xmlns:a16="http://schemas.microsoft.com/office/drawing/2014/main" id="{B3999BD5-7042-3713-8A49-2FEB1DFCD850}"/>
              </a:ext>
            </a:extLst>
          </p:cNvPr>
          <p:cNvSpPr txBox="1">
            <a:spLocks noChangeArrowheads="1"/>
          </p:cNvSpPr>
          <p:nvPr/>
        </p:nvSpPr>
        <p:spPr bwMode="auto">
          <a:xfrm>
            <a:off x="1828800" y="6400801"/>
            <a:ext cx="685800" cy="246063"/>
          </a:xfrm>
          <a:prstGeom prst="rect">
            <a:avLst/>
          </a:prstGeom>
          <a:noFill/>
          <a:ln w="9525">
            <a:noFill/>
            <a:round/>
            <a:headEnd/>
            <a:tailEnd/>
          </a:ln>
          <a:effectLst/>
        </p:spPr>
        <p:txBody>
          <a:bodyPr lIns="90000" tIns="46800" rIns="90000" bIns="46800">
            <a:spAutoFit/>
          </a:bodyPr>
          <a:lstStyle/>
          <a:p>
            <a:pPr>
              <a:spcBef>
                <a:spcPts val="625"/>
              </a:spcBef>
              <a:buClr>
                <a:srgbClr val="0099FF"/>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1000" b="1" i="1">
                <a:solidFill>
                  <a:srgbClr val="0099FF"/>
                </a:solidFill>
                <a:effectLst>
                  <a:outerShdw blurRad="38100" dist="38100" dir="2700000" algn="tl">
                    <a:srgbClr val="000000"/>
                  </a:outerShdw>
                </a:effectLst>
                <a:latin typeface="Times New Roman" pitchFamily="16" charset="0"/>
              </a:rPr>
              <a:t>©Bvj</a:t>
            </a:r>
          </a:p>
        </p:txBody>
      </p:sp>
      <p:sp>
        <p:nvSpPr>
          <p:cNvPr id="18436" name="Oval 4">
            <a:extLst>
              <a:ext uri="{FF2B5EF4-FFF2-40B4-BE49-F238E27FC236}">
                <a16:creationId xmlns:a16="http://schemas.microsoft.com/office/drawing/2014/main" id="{6EF0D942-1783-B93C-299D-59EDA2CAC8C9}"/>
              </a:ext>
            </a:extLst>
          </p:cNvPr>
          <p:cNvSpPr>
            <a:spLocks noChangeArrowheads="1"/>
          </p:cNvSpPr>
          <p:nvPr/>
        </p:nvSpPr>
        <p:spPr bwMode="auto">
          <a:xfrm>
            <a:off x="4727576" y="765176"/>
            <a:ext cx="360363" cy="360363"/>
          </a:xfrm>
          <a:prstGeom prst="ellipse">
            <a:avLst/>
          </a:prstGeom>
          <a:solidFill>
            <a:srgbClr val="FFFFFF"/>
          </a:solidFill>
          <a:ln w="9360">
            <a:solidFill>
              <a:srgbClr val="FFFFFF"/>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8437" name="Oval 5">
            <a:extLst>
              <a:ext uri="{FF2B5EF4-FFF2-40B4-BE49-F238E27FC236}">
                <a16:creationId xmlns:a16="http://schemas.microsoft.com/office/drawing/2014/main" id="{2545BFEB-0468-240E-0113-7F13CD2A4BC9}"/>
              </a:ext>
            </a:extLst>
          </p:cNvPr>
          <p:cNvSpPr>
            <a:spLocks noChangeArrowheads="1"/>
          </p:cNvSpPr>
          <p:nvPr/>
        </p:nvSpPr>
        <p:spPr bwMode="auto">
          <a:xfrm>
            <a:off x="4367213" y="1196976"/>
            <a:ext cx="360362" cy="360363"/>
          </a:xfrm>
          <a:prstGeom prst="ellipse">
            <a:avLst/>
          </a:prstGeom>
          <a:solidFill>
            <a:srgbClr val="FFFF00"/>
          </a:solidFill>
          <a:ln w="9360">
            <a:solidFill>
              <a:srgbClr val="FFFFFF"/>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8438" name="Oval 6">
            <a:extLst>
              <a:ext uri="{FF2B5EF4-FFF2-40B4-BE49-F238E27FC236}">
                <a16:creationId xmlns:a16="http://schemas.microsoft.com/office/drawing/2014/main" id="{783BFE96-402C-E7E8-834D-221E0223EDF7}"/>
              </a:ext>
            </a:extLst>
          </p:cNvPr>
          <p:cNvSpPr>
            <a:spLocks noChangeArrowheads="1"/>
          </p:cNvSpPr>
          <p:nvPr/>
        </p:nvSpPr>
        <p:spPr bwMode="auto">
          <a:xfrm>
            <a:off x="4008438" y="1630363"/>
            <a:ext cx="360362" cy="360362"/>
          </a:xfrm>
          <a:prstGeom prst="ellipse">
            <a:avLst/>
          </a:prstGeom>
          <a:solidFill>
            <a:srgbClr val="FFFFFF"/>
          </a:solidFill>
          <a:ln w="9360">
            <a:solidFill>
              <a:srgbClr val="FFFFFF"/>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8439" name="Oval 7">
            <a:extLst>
              <a:ext uri="{FF2B5EF4-FFF2-40B4-BE49-F238E27FC236}">
                <a16:creationId xmlns:a16="http://schemas.microsoft.com/office/drawing/2014/main" id="{6715CC77-D06F-9529-E84D-B844018EA390}"/>
              </a:ext>
            </a:extLst>
          </p:cNvPr>
          <p:cNvSpPr>
            <a:spLocks noChangeArrowheads="1"/>
          </p:cNvSpPr>
          <p:nvPr/>
        </p:nvSpPr>
        <p:spPr bwMode="auto">
          <a:xfrm>
            <a:off x="3719513" y="2062163"/>
            <a:ext cx="360362" cy="360362"/>
          </a:xfrm>
          <a:prstGeom prst="ellipse">
            <a:avLst/>
          </a:prstGeom>
          <a:solidFill>
            <a:srgbClr val="FF0000"/>
          </a:solidFill>
          <a:ln w="9360">
            <a:solidFill>
              <a:srgbClr val="FFFFFF"/>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8440" name="Oval 8">
            <a:extLst>
              <a:ext uri="{FF2B5EF4-FFF2-40B4-BE49-F238E27FC236}">
                <a16:creationId xmlns:a16="http://schemas.microsoft.com/office/drawing/2014/main" id="{E6406861-0084-0EEE-FF56-62C2D4C60696}"/>
              </a:ext>
            </a:extLst>
          </p:cNvPr>
          <p:cNvSpPr>
            <a:spLocks noChangeArrowheads="1"/>
          </p:cNvSpPr>
          <p:nvPr/>
        </p:nvSpPr>
        <p:spPr bwMode="auto">
          <a:xfrm>
            <a:off x="3287713" y="2493963"/>
            <a:ext cx="360362" cy="360362"/>
          </a:xfrm>
          <a:prstGeom prst="ellipse">
            <a:avLst/>
          </a:prstGeom>
          <a:solidFill>
            <a:srgbClr val="FFFFFF"/>
          </a:solidFill>
          <a:ln w="9360">
            <a:solidFill>
              <a:srgbClr val="FFFFFF"/>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8441" name="Oval 9">
            <a:extLst>
              <a:ext uri="{FF2B5EF4-FFF2-40B4-BE49-F238E27FC236}">
                <a16:creationId xmlns:a16="http://schemas.microsoft.com/office/drawing/2014/main" id="{B3B2C63D-9CED-92DC-58B2-A8FFAD147B97}"/>
              </a:ext>
            </a:extLst>
          </p:cNvPr>
          <p:cNvSpPr>
            <a:spLocks noChangeArrowheads="1"/>
          </p:cNvSpPr>
          <p:nvPr/>
        </p:nvSpPr>
        <p:spPr bwMode="auto">
          <a:xfrm>
            <a:off x="2927351" y="2925763"/>
            <a:ext cx="360363" cy="360362"/>
          </a:xfrm>
          <a:prstGeom prst="ellipse">
            <a:avLst/>
          </a:prstGeom>
          <a:solidFill>
            <a:srgbClr val="0000FF"/>
          </a:solidFill>
          <a:ln w="9360">
            <a:solidFill>
              <a:srgbClr val="FFFFFF"/>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8442" name="Oval 10">
            <a:extLst>
              <a:ext uri="{FF2B5EF4-FFF2-40B4-BE49-F238E27FC236}">
                <a16:creationId xmlns:a16="http://schemas.microsoft.com/office/drawing/2014/main" id="{23A5B8F1-50F5-8AE1-5082-F96A9AC549F7}"/>
              </a:ext>
            </a:extLst>
          </p:cNvPr>
          <p:cNvSpPr>
            <a:spLocks noChangeArrowheads="1"/>
          </p:cNvSpPr>
          <p:nvPr/>
        </p:nvSpPr>
        <p:spPr bwMode="auto">
          <a:xfrm>
            <a:off x="2927351" y="4078288"/>
            <a:ext cx="576263" cy="576262"/>
          </a:xfrm>
          <a:prstGeom prst="ellipse">
            <a:avLst/>
          </a:prstGeom>
          <a:solidFill>
            <a:srgbClr val="FFFF00"/>
          </a:solidFill>
          <a:ln w="76320">
            <a:solidFill>
              <a:srgbClr val="FFFFFF"/>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8443" name="Oval 11">
            <a:extLst>
              <a:ext uri="{FF2B5EF4-FFF2-40B4-BE49-F238E27FC236}">
                <a16:creationId xmlns:a16="http://schemas.microsoft.com/office/drawing/2014/main" id="{1CFA6CD5-F46D-0127-F600-460B915C140F}"/>
              </a:ext>
            </a:extLst>
          </p:cNvPr>
          <p:cNvSpPr>
            <a:spLocks noChangeArrowheads="1"/>
          </p:cNvSpPr>
          <p:nvPr/>
        </p:nvSpPr>
        <p:spPr bwMode="auto">
          <a:xfrm>
            <a:off x="3648076" y="3141663"/>
            <a:ext cx="576263" cy="576262"/>
          </a:xfrm>
          <a:prstGeom prst="ellipse">
            <a:avLst/>
          </a:prstGeom>
          <a:solidFill>
            <a:srgbClr val="0000FF"/>
          </a:solidFill>
          <a:ln w="76320">
            <a:solidFill>
              <a:srgbClr val="FFFFFF"/>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8444" name="Oval 12">
            <a:extLst>
              <a:ext uri="{FF2B5EF4-FFF2-40B4-BE49-F238E27FC236}">
                <a16:creationId xmlns:a16="http://schemas.microsoft.com/office/drawing/2014/main" id="{231418DA-A798-1A88-564D-F076AB411FC7}"/>
              </a:ext>
            </a:extLst>
          </p:cNvPr>
          <p:cNvSpPr>
            <a:spLocks noChangeArrowheads="1"/>
          </p:cNvSpPr>
          <p:nvPr/>
        </p:nvSpPr>
        <p:spPr bwMode="auto">
          <a:xfrm>
            <a:off x="4583113" y="2278063"/>
            <a:ext cx="576262" cy="576262"/>
          </a:xfrm>
          <a:prstGeom prst="ellipse">
            <a:avLst/>
          </a:prstGeom>
          <a:solidFill>
            <a:srgbClr val="FF0000"/>
          </a:solidFill>
          <a:ln w="76320">
            <a:solidFill>
              <a:srgbClr val="FFFFFF"/>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8445" name="Line 13">
            <a:extLst>
              <a:ext uri="{FF2B5EF4-FFF2-40B4-BE49-F238E27FC236}">
                <a16:creationId xmlns:a16="http://schemas.microsoft.com/office/drawing/2014/main" id="{C8093E1B-BE32-4574-B7DB-C1D24A66BAB3}"/>
              </a:ext>
            </a:extLst>
          </p:cNvPr>
          <p:cNvSpPr>
            <a:spLocks noChangeShapeType="1"/>
          </p:cNvSpPr>
          <p:nvPr/>
        </p:nvSpPr>
        <p:spPr bwMode="auto">
          <a:xfrm>
            <a:off x="5016500" y="1052513"/>
            <a:ext cx="215900" cy="360362"/>
          </a:xfrm>
          <a:prstGeom prst="line">
            <a:avLst/>
          </a:prstGeom>
          <a:noFill/>
          <a:ln w="28440">
            <a:solidFill>
              <a:srgbClr val="FFFFFF"/>
            </a:solidFill>
            <a:prstDash val="sysDot"/>
            <a:miter lim="800000"/>
            <a:headEnd/>
            <a:tailEnd type="triangle" w="med" len="med"/>
          </a:ln>
          <a:extLst>
            <a:ext uri="{909E8E84-426E-40DD-AFC4-6F175D3DCCD1}">
              <a14:hiddenFill xmlns:a14="http://schemas.microsoft.com/office/drawing/2010/main">
                <a:noFill/>
              </a14:hiddenFill>
            </a:ext>
          </a:extLst>
        </p:spPr>
        <p:txBody>
          <a:bodyPr/>
          <a:lstStyle/>
          <a:p>
            <a:endParaRPr lang="cs-CZ"/>
          </a:p>
        </p:txBody>
      </p:sp>
      <p:grpSp>
        <p:nvGrpSpPr>
          <p:cNvPr id="2" name="Group 14">
            <a:extLst>
              <a:ext uri="{FF2B5EF4-FFF2-40B4-BE49-F238E27FC236}">
                <a16:creationId xmlns:a16="http://schemas.microsoft.com/office/drawing/2014/main" id="{4DAE5F7B-2AC0-3A56-D0CD-B43E125F7030}"/>
              </a:ext>
            </a:extLst>
          </p:cNvPr>
          <p:cNvGrpSpPr>
            <a:grpSpLocks/>
          </p:cNvGrpSpPr>
          <p:nvPr/>
        </p:nvGrpSpPr>
        <p:grpSpPr bwMode="auto">
          <a:xfrm>
            <a:off x="4295776" y="3860801"/>
            <a:ext cx="931863" cy="931863"/>
            <a:chOff x="1746" y="2432"/>
            <a:chExt cx="587" cy="587"/>
          </a:xfrm>
        </p:grpSpPr>
        <p:sp>
          <p:nvSpPr>
            <p:cNvPr id="17469" name="Oval 15">
              <a:extLst>
                <a:ext uri="{FF2B5EF4-FFF2-40B4-BE49-F238E27FC236}">
                  <a16:creationId xmlns:a16="http://schemas.microsoft.com/office/drawing/2014/main" id="{0806105F-94C8-694E-CB83-4EA832C24662}"/>
                </a:ext>
              </a:extLst>
            </p:cNvPr>
            <p:cNvSpPr>
              <a:spLocks noChangeArrowheads="1"/>
            </p:cNvSpPr>
            <p:nvPr/>
          </p:nvSpPr>
          <p:spPr bwMode="auto">
            <a:xfrm>
              <a:off x="1746" y="2432"/>
              <a:ext cx="588" cy="588"/>
            </a:xfrm>
            <a:prstGeom prst="ellipse">
              <a:avLst/>
            </a:prstGeom>
            <a:solidFill>
              <a:srgbClr val="0000FF"/>
            </a:solidFill>
            <a:ln w="76320">
              <a:solidFill>
                <a:srgbClr val="FFFFFF"/>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7470" name="Oval 16">
              <a:extLst>
                <a:ext uri="{FF2B5EF4-FFF2-40B4-BE49-F238E27FC236}">
                  <a16:creationId xmlns:a16="http://schemas.microsoft.com/office/drawing/2014/main" id="{FF235154-8B7A-30B5-337D-E39B17D5A094}"/>
                </a:ext>
              </a:extLst>
            </p:cNvPr>
            <p:cNvSpPr>
              <a:spLocks noChangeArrowheads="1"/>
            </p:cNvSpPr>
            <p:nvPr/>
          </p:nvSpPr>
          <p:spPr bwMode="auto">
            <a:xfrm>
              <a:off x="1882" y="2568"/>
              <a:ext cx="317" cy="317"/>
            </a:xfrm>
            <a:prstGeom prst="ellipse">
              <a:avLst/>
            </a:prstGeom>
            <a:solidFill>
              <a:srgbClr val="FFFF00"/>
            </a:solidFill>
            <a:ln w="76320">
              <a:solidFill>
                <a:srgbClr val="FFFFFF"/>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grpSp>
      <p:sp>
        <p:nvSpPr>
          <p:cNvPr id="18449" name="Oval 17">
            <a:extLst>
              <a:ext uri="{FF2B5EF4-FFF2-40B4-BE49-F238E27FC236}">
                <a16:creationId xmlns:a16="http://schemas.microsoft.com/office/drawing/2014/main" id="{8B340632-8486-BCF9-4B1B-FC48D0A10A89}"/>
              </a:ext>
            </a:extLst>
          </p:cNvPr>
          <p:cNvSpPr>
            <a:spLocks noChangeArrowheads="1"/>
          </p:cNvSpPr>
          <p:nvPr/>
        </p:nvSpPr>
        <p:spPr bwMode="auto">
          <a:xfrm>
            <a:off x="2495551" y="3357563"/>
            <a:ext cx="360363" cy="360362"/>
          </a:xfrm>
          <a:prstGeom prst="ellipse">
            <a:avLst/>
          </a:prstGeom>
          <a:solidFill>
            <a:srgbClr val="FFFFFF"/>
          </a:solidFill>
          <a:ln w="9360">
            <a:solidFill>
              <a:srgbClr val="FFFFFF"/>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8450" name="Oval 18">
            <a:extLst>
              <a:ext uri="{FF2B5EF4-FFF2-40B4-BE49-F238E27FC236}">
                <a16:creationId xmlns:a16="http://schemas.microsoft.com/office/drawing/2014/main" id="{17220B29-FC06-F516-FFF7-CEA429B36281}"/>
              </a:ext>
            </a:extLst>
          </p:cNvPr>
          <p:cNvSpPr>
            <a:spLocks noChangeArrowheads="1"/>
          </p:cNvSpPr>
          <p:nvPr/>
        </p:nvSpPr>
        <p:spPr bwMode="auto">
          <a:xfrm>
            <a:off x="2063751" y="3717926"/>
            <a:ext cx="360363" cy="360363"/>
          </a:xfrm>
          <a:prstGeom prst="ellipse">
            <a:avLst/>
          </a:prstGeom>
          <a:solidFill>
            <a:srgbClr val="FFFF00"/>
          </a:solidFill>
          <a:ln w="9360">
            <a:solidFill>
              <a:srgbClr val="FFFFFF"/>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8451" name="Oval 19">
            <a:extLst>
              <a:ext uri="{FF2B5EF4-FFF2-40B4-BE49-F238E27FC236}">
                <a16:creationId xmlns:a16="http://schemas.microsoft.com/office/drawing/2014/main" id="{5BEA72BF-2811-A616-FF0B-42F822C26CAF}"/>
              </a:ext>
            </a:extLst>
          </p:cNvPr>
          <p:cNvSpPr>
            <a:spLocks noChangeArrowheads="1"/>
          </p:cNvSpPr>
          <p:nvPr/>
        </p:nvSpPr>
        <p:spPr bwMode="auto">
          <a:xfrm>
            <a:off x="5087938" y="1484313"/>
            <a:ext cx="576262" cy="576262"/>
          </a:xfrm>
          <a:prstGeom prst="ellipse">
            <a:avLst/>
          </a:prstGeom>
          <a:solidFill>
            <a:srgbClr val="FFFF00"/>
          </a:solidFill>
          <a:ln w="76320">
            <a:solidFill>
              <a:srgbClr val="FFFFFF"/>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grpSp>
        <p:nvGrpSpPr>
          <p:cNvPr id="3" name="Group 20">
            <a:extLst>
              <a:ext uri="{FF2B5EF4-FFF2-40B4-BE49-F238E27FC236}">
                <a16:creationId xmlns:a16="http://schemas.microsoft.com/office/drawing/2014/main" id="{5A681D4E-C9DD-2EC4-1C59-897B106E204B}"/>
              </a:ext>
            </a:extLst>
          </p:cNvPr>
          <p:cNvGrpSpPr>
            <a:grpSpLocks/>
          </p:cNvGrpSpPr>
          <p:nvPr/>
        </p:nvGrpSpPr>
        <p:grpSpPr bwMode="auto">
          <a:xfrm>
            <a:off x="5627688" y="2349501"/>
            <a:ext cx="931862" cy="931863"/>
            <a:chOff x="2585" y="1480"/>
            <a:chExt cx="587" cy="587"/>
          </a:xfrm>
        </p:grpSpPr>
        <p:sp>
          <p:nvSpPr>
            <p:cNvPr id="17467" name="Oval 21">
              <a:extLst>
                <a:ext uri="{FF2B5EF4-FFF2-40B4-BE49-F238E27FC236}">
                  <a16:creationId xmlns:a16="http://schemas.microsoft.com/office/drawing/2014/main" id="{8E99F3F9-B728-2737-5DE5-79DB3D653A4F}"/>
                </a:ext>
              </a:extLst>
            </p:cNvPr>
            <p:cNvSpPr>
              <a:spLocks noChangeArrowheads="1"/>
            </p:cNvSpPr>
            <p:nvPr/>
          </p:nvSpPr>
          <p:spPr bwMode="auto">
            <a:xfrm>
              <a:off x="2585" y="1480"/>
              <a:ext cx="588" cy="588"/>
            </a:xfrm>
            <a:prstGeom prst="ellipse">
              <a:avLst/>
            </a:prstGeom>
            <a:solidFill>
              <a:srgbClr val="FFFF00"/>
            </a:solidFill>
            <a:ln w="76320">
              <a:solidFill>
                <a:srgbClr val="FFFFFF"/>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7468" name="Oval 22">
              <a:extLst>
                <a:ext uri="{FF2B5EF4-FFF2-40B4-BE49-F238E27FC236}">
                  <a16:creationId xmlns:a16="http://schemas.microsoft.com/office/drawing/2014/main" id="{2600D222-548F-4E3B-741A-A264E16CEA22}"/>
                </a:ext>
              </a:extLst>
            </p:cNvPr>
            <p:cNvSpPr>
              <a:spLocks noChangeArrowheads="1"/>
            </p:cNvSpPr>
            <p:nvPr/>
          </p:nvSpPr>
          <p:spPr bwMode="auto">
            <a:xfrm>
              <a:off x="2721" y="1616"/>
              <a:ext cx="317" cy="317"/>
            </a:xfrm>
            <a:prstGeom prst="ellipse">
              <a:avLst/>
            </a:prstGeom>
            <a:solidFill>
              <a:srgbClr val="FF0000"/>
            </a:solidFill>
            <a:ln w="76320">
              <a:solidFill>
                <a:srgbClr val="FFFFFF"/>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grpSp>
      <p:grpSp>
        <p:nvGrpSpPr>
          <p:cNvPr id="4" name="Group 23">
            <a:extLst>
              <a:ext uri="{FF2B5EF4-FFF2-40B4-BE49-F238E27FC236}">
                <a16:creationId xmlns:a16="http://schemas.microsoft.com/office/drawing/2014/main" id="{C5735D33-C37E-9128-B6E9-3B0489472B22}"/>
              </a:ext>
            </a:extLst>
          </p:cNvPr>
          <p:cNvGrpSpPr>
            <a:grpSpLocks/>
          </p:cNvGrpSpPr>
          <p:nvPr/>
        </p:nvGrpSpPr>
        <p:grpSpPr bwMode="auto">
          <a:xfrm>
            <a:off x="6096001" y="3933826"/>
            <a:ext cx="1292225" cy="1292225"/>
            <a:chOff x="2880" y="2478"/>
            <a:chExt cx="814" cy="814"/>
          </a:xfrm>
        </p:grpSpPr>
        <p:sp>
          <p:nvSpPr>
            <p:cNvPr id="17463" name="Oval 24">
              <a:extLst>
                <a:ext uri="{FF2B5EF4-FFF2-40B4-BE49-F238E27FC236}">
                  <a16:creationId xmlns:a16="http://schemas.microsoft.com/office/drawing/2014/main" id="{37401717-FB33-0FD4-A0B1-0F57E5581A52}"/>
                </a:ext>
              </a:extLst>
            </p:cNvPr>
            <p:cNvSpPr>
              <a:spLocks noChangeArrowheads="1"/>
            </p:cNvSpPr>
            <p:nvPr/>
          </p:nvSpPr>
          <p:spPr bwMode="auto">
            <a:xfrm>
              <a:off x="2880" y="2478"/>
              <a:ext cx="815" cy="815"/>
            </a:xfrm>
            <a:prstGeom prst="ellipse">
              <a:avLst/>
            </a:prstGeom>
            <a:solidFill>
              <a:srgbClr val="FFFF00"/>
            </a:solidFill>
            <a:ln w="76320">
              <a:solidFill>
                <a:srgbClr val="FFFFFF"/>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7464" name="Oval 25">
              <a:extLst>
                <a:ext uri="{FF2B5EF4-FFF2-40B4-BE49-F238E27FC236}">
                  <a16:creationId xmlns:a16="http://schemas.microsoft.com/office/drawing/2014/main" id="{F79B8D8D-9C90-5535-E7E6-E346760786F7}"/>
                </a:ext>
              </a:extLst>
            </p:cNvPr>
            <p:cNvSpPr>
              <a:spLocks noChangeArrowheads="1"/>
            </p:cNvSpPr>
            <p:nvPr/>
          </p:nvSpPr>
          <p:spPr bwMode="auto">
            <a:xfrm>
              <a:off x="2972" y="2569"/>
              <a:ext cx="633" cy="633"/>
            </a:xfrm>
            <a:prstGeom prst="ellipse">
              <a:avLst/>
            </a:prstGeom>
            <a:solidFill>
              <a:srgbClr val="FF0000"/>
            </a:solidFill>
            <a:ln w="76320">
              <a:solidFill>
                <a:srgbClr val="FFFFFF"/>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7465" name="Oval 26">
              <a:extLst>
                <a:ext uri="{FF2B5EF4-FFF2-40B4-BE49-F238E27FC236}">
                  <a16:creationId xmlns:a16="http://schemas.microsoft.com/office/drawing/2014/main" id="{74CC5A07-07AD-881F-4CC2-7D65BD44708F}"/>
                </a:ext>
              </a:extLst>
            </p:cNvPr>
            <p:cNvSpPr>
              <a:spLocks noChangeArrowheads="1"/>
            </p:cNvSpPr>
            <p:nvPr/>
          </p:nvSpPr>
          <p:spPr bwMode="auto">
            <a:xfrm>
              <a:off x="3062" y="2660"/>
              <a:ext cx="452" cy="452"/>
            </a:xfrm>
            <a:prstGeom prst="ellipse">
              <a:avLst/>
            </a:prstGeom>
            <a:solidFill>
              <a:srgbClr val="0000FF"/>
            </a:solidFill>
            <a:ln w="76320">
              <a:solidFill>
                <a:srgbClr val="FFFFFF"/>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7466" name="Oval 27">
              <a:extLst>
                <a:ext uri="{FF2B5EF4-FFF2-40B4-BE49-F238E27FC236}">
                  <a16:creationId xmlns:a16="http://schemas.microsoft.com/office/drawing/2014/main" id="{26570494-F76F-9C73-B58E-D7480A3537F2}"/>
                </a:ext>
              </a:extLst>
            </p:cNvPr>
            <p:cNvSpPr>
              <a:spLocks noChangeArrowheads="1"/>
            </p:cNvSpPr>
            <p:nvPr/>
          </p:nvSpPr>
          <p:spPr bwMode="auto">
            <a:xfrm>
              <a:off x="3153" y="2750"/>
              <a:ext cx="271" cy="271"/>
            </a:xfrm>
            <a:prstGeom prst="ellipse">
              <a:avLst/>
            </a:prstGeom>
            <a:solidFill>
              <a:srgbClr val="FFFF00"/>
            </a:solidFill>
            <a:ln w="76320">
              <a:solidFill>
                <a:srgbClr val="FFFFFF"/>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grpSp>
      <p:sp>
        <p:nvSpPr>
          <p:cNvPr id="18460" name="Line 28">
            <a:extLst>
              <a:ext uri="{FF2B5EF4-FFF2-40B4-BE49-F238E27FC236}">
                <a16:creationId xmlns:a16="http://schemas.microsoft.com/office/drawing/2014/main" id="{1B79B6E7-5749-29E2-006C-79A5A2B607EA}"/>
              </a:ext>
            </a:extLst>
          </p:cNvPr>
          <p:cNvSpPr>
            <a:spLocks noChangeShapeType="1"/>
          </p:cNvSpPr>
          <p:nvPr/>
        </p:nvSpPr>
        <p:spPr bwMode="auto">
          <a:xfrm>
            <a:off x="4295776" y="1916114"/>
            <a:ext cx="360363" cy="433387"/>
          </a:xfrm>
          <a:prstGeom prst="line">
            <a:avLst/>
          </a:prstGeom>
          <a:noFill/>
          <a:ln w="28440">
            <a:solidFill>
              <a:srgbClr val="FFFFFF"/>
            </a:solidFill>
            <a:prstDash val="sysDot"/>
            <a:miter lim="800000"/>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8461" name="Line 29">
            <a:extLst>
              <a:ext uri="{FF2B5EF4-FFF2-40B4-BE49-F238E27FC236}">
                <a16:creationId xmlns:a16="http://schemas.microsoft.com/office/drawing/2014/main" id="{C5339EE5-7764-2CD8-CB64-F1E127248382}"/>
              </a:ext>
            </a:extLst>
          </p:cNvPr>
          <p:cNvSpPr>
            <a:spLocks noChangeShapeType="1"/>
          </p:cNvSpPr>
          <p:nvPr/>
        </p:nvSpPr>
        <p:spPr bwMode="auto">
          <a:xfrm>
            <a:off x="4079875" y="2276475"/>
            <a:ext cx="503238" cy="215900"/>
          </a:xfrm>
          <a:prstGeom prst="line">
            <a:avLst/>
          </a:prstGeom>
          <a:noFill/>
          <a:ln w="28440">
            <a:solidFill>
              <a:srgbClr val="FFFFFF"/>
            </a:solidFill>
            <a:prstDash val="sysDot"/>
            <a:miter lim="800000"/>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8462" name="Line 30">
            <a:extLst>
              <a:ext uri="{FF2B5EF4-FFF2-40B4-BE49-F238E27FC236}">
                <a16:creationId xmlns:a16="http://schemas.microsoft.com/office/drawing/2014/main" id="{8C8EB60E-C999-6D18-D026-0F0191506CB2}"/>
              </a:ext>
            </a:extLst>
          </p:cNvPr>
          <p:cNvSpPr>
            <a:spLocks noChangeShapeType="1"/>
          </p:cNvSpPr>
          <p:nvPr/>
        </p:nvSpPr>
        <p:spPr bwMode="auto">
          <a:xfrm>
            <a:off x="3575050" y="2854325"/>
            <a:ext cx="217488" cy="287338"/>
          </a:xfrm>
          <a:prstGeom prst="line">
            <a:avLst/>
          </a:prstGeom>
          <a:noFill/>
          <a:ln w="28440">
            <a:solidFill>
              <a:srgbClr val="FFFFFF"/>
            </a:solidFill>
            <a:prstDash val="sysDot"/>
            <a:miter lim="800000"/>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8463" name="Line 31">
            <a:extLst>
              <a:ext uri="{FF2B5EF4-FFF2-40B4-BE49-F238E27FC236}">
                <a16:creationId xmlns:a16="http://schemas.microsoft.com/office/drawing/2014/main" id="{7FC8A770-23AD-E9FE-D6DF-02FF96154823}"/>
              </a:ext>
            </a:extLst>
          </p:cNvPr>
          <p:cNvSpPr>
            <a:spLocks noChangeShapeType="1"/>
          </p:cNvSpPr>
          <p:nvPr/>
        </p:nvSpPr>
        <p:spPr bwMode="auto">
          <a:xfrm>
            <a:off x="3287713" y="3214689"/>
            <a:ext cx="360362" cy="142875"/>
          </a:xfrm>
          <a:prstGeom prst="line">
            <a:avLst/>
          </a:prstGeom>
          <a:noFill/>
          <a:ln w="28440">
            <a:solidFill>
              <a:srgbClr val="FFFFFF"/>
            </a:solidFill>
            <a:prstDash val="sysDot"/>
            <a:miter lim="800000"/>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8464" name="Line 32">
            <a:extLst>
              <a:ext uri="{FF2B5EF4-FFF2-40B4-BE49-F238E27FC236}">
                <a16:creationId xmlns:a16="http://schemas.microsoft.com/office/drawing/2014/main" id="{0337F36A-2D17-016D-8D92-1FC2B86FE490}"/>
              </a:ext>
            </a:extLst>
          </p:cNvPr>
          <p:cNvSpPr>
            <a:spLocks noChangeShapeType="1"/>
          </p:cNvSpPr>
          <p:nvPr/>
        </p:nvSpPr>
        <p:spPr bwMode="auto">
          <a:xfrm>
            <a:off x="2782889" y="3717926"/>
            <a:ext cx="288925" cy="360363"/>
          </a:xfrm>
          <a:prstGeom prst="line">
            <a:avLst/>
          </a:prstGeom>
          <a:noFill/>
          <a:ln w="28440">
            <a:solidFill>
              <a:srgbClr val="FFFFFF"/>
            </a:solidFill>
            <a:prstDash val="sysDot"/>
            <a:miter lim="800000"/>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8465" name="Line 33">
            <a:extLst>
              <a:ext uri="{FF2B5EF4-FFF2-40B4-BE49-F238E27FC236}">
                <a16:creationId xmlns:a16="http://schemas.microsoft.com/office/drawing/2014/main" id="{FE20343B-D6FC-F34A-F8A7-50955870ABA9}"/>
              </a:ext>
            </a:extLst>
          </p:cNvPr>
          <p:cNvSpPr>
            <a:spLocks noChangeShapeType="1"/>
          </p:cNvSpPr>
          <p:nvPr/>
        </p:nvSpPr>
        <p:spPr bwMode="auto">
          <a:xfrm>
            <a:off x="2424114" y="4006850"/>
            <a:ext cx="503237" cy="215900"/>
          </a:xfrm>
          <a:prstGeom prst="line">
            <a:avLst/>
          </a:prstGeom>
          <a:noFill/>
          <a:ln w="28440">
            <a:solidFill>
              <a:srgbClr val="FFFFFF"/>
            </a:solidFill>
            <a:prstDash val="sysDot"/>
            <a:miter lim="800000"/>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8466" name="Line 34">
            <a:extLst>
              <a:ext uri="{FF2B5EF4-FFF2-40B4-BE49-F238E27FC236}">
                <a16:creationId xmlns:a16="http://schemas.microsoft.com/office/drawing/2014/main" id="{C8CBFA3F-3DDF-E8F6-CD9B-8D7EB6166DB6}"/>
              </a:ext>
            </a:extLst>
          </p:cNvPr>
          <p:cNvSpPr>
            <a:spLocks noChangeShapeType="1"/>
          </p:cNvSpPr>
          <p:nvPr/>
        </p:nvSpPr>
        <p:spPr bwMode="auto">
          <a:xfrm>
            <a:off x="5591175" y="1916114"/>
            <a:ext cx="325438" cy="433387"/>
          </a:xfrm>
          <a:prstGeom prst="line">
            <a:avLst/>
          </a:prstGeom>
          <a:noFill/>
          <a:ln w="38160">
            <a:solidFill>
              <a:srgbClr val="FFFFFF"/>
            </a:solidFill>
            <a:prstDash val="sysDot"/>
            <a:miter lim="800000"/>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8467" name="Line 35">
            <a:extLst>
              <a:ext uri="{FF2B5EF4-FFF2-40B4-BE49-F238E27FC236}">
                <a16:creationId xmlns:a16="http://schemas.microsoft.com/office/drawing/2014/main" id="{78F9CB1C-F106-E784-41E0-D3C63B6C856A}"/>
              </a:ext>
            </a:extLst>
          </p:cNvPr>
          <p:cNvSpPr>
            <a:spLocks noChangeShapeType="1"/>
          </p:cNvSpPr>
          <p:nvPr/>
        </p:nvSpPr>
        <p:spPr bwMode="auto">
          <a:xfrm>
            <a:off x="5159376" y="2708276"/>
            <a:ext cx="504825" cy="74613"/>
          </a:xfrm>
          <a:prstGeom prst="line">
            <a:avLst/>
          </a:prstGeom>
          <a:noFill/>
          <a:ln w="38160">
            <a:solidFill>
              <a:srgbClr val="FFFFFF"/>
            </a:solidFill>
            <a:prstDash val="sysDot"/>
            <a:miter lim="800000"/>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8468" name="Line 36">
            <a:extLst>
              <a:ext uri="{FF2B5EF4-FFF2-40B4-BE49-F238E27FC236}">
                <a16:creationId xmlns:a16="http://schemas.microsoft.com/office/drawing/2014/main" id="{E9511ADF-16FF-A358-F26D-D05449D6354B}"/>
              </a:ext>
            </a:extLst>
          </p:cNvPr>
          <p:cNvSpPr>
            <a:spLocks noChangeShapeType="1"/>
          </p:cNvSpPr>
          <p:nvPr/>
        </p:nvSpPr>
        <p:spPr bwMode="auto">
          <a:xfrm>
            <a:off x="4151313" y="3644901"/>
            <a:ext cx="215900" cy="360363"/>
          </a:xfrm>
          <a:prstGeom prst="line">
            <a:avLst/>
          </a:prstGeom>
          <a:noFill/>
          <a:ln w="38160">
            <a:solidFill>
              <a:srgbClr val="FFFFFF"/>
            </a:solidFill>
            <a:prstDash val="sysDot"/>
            <a:miter lim="800000"/>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8469" name="Line 37">
            <a:extLst>
              <a:ext uri="{FF2B5EF4-FFF2-40B4-BE49-F238E27FC236}">
                <a16:creationId xmlns:a16="http://schemas.microsoft.com/office/drawing/2014/main" id="{BD81A3D3-C39D-6C92-FD87-17F25A75F992}"/>
              </a:ext>
            </a:extLst>
          </p:cNvPr>
          <p:cNvSpPr>
            <a:spLocks noChangeShapeType="1"/>
          </p:cNvSpPr>
          <p:nvPr/>
        </p:nvSpPr>
        <p:spPr bwMode="auto">
          <a:xfrm flipV="1">
            <a:off x="3432176" y="4424364"/>
            <a:ext cx="792163" cy="26987"/>
          </a:xfrm>
          <a:prstGeom prst="line">
            <a:avLst/>
          </a:prstGeom>
          <a:noFill/>
          <a:ln w="38160">
            <a:solidFill>
              <a:srgbClr val="FFFFFF"/>
            </a:solidFill>
            <a:prstDash val="sysDot"/>
            <a:miter lim="800000"/>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8470" name="Line 38">
            <a:extLst>
              <a:ext uri="{FF2B5EF4-FFF2-40B4-BE49-F238E27FC236}">
                <a16:creationId xmlns:a16="http://schemas.microsoft.com/office/drawing/2014/main" id="{1A65D550-17F0-A6B1-7270-0CE43478879A}"/>
              </a:ext>
            </a:extLst>
          </p:cNvPr>
          <p:cNvSpPr>
            <a:spLocks noChangeShapeType="1"/>
          </p:cNvSpPr>
          <p:nvPr/>
        </p:nvSpPr>
        <p:spPr bwMode="auto">
          <a:xfrm>
            <a:off x="6383339" y="3214689"/>
            <a:ext cx="217487" cy="719137"/>
          </a:xfrm>
          <a:prstGeom prst="line">
            <a:avLst/>
          </a:prstGeom>
          <a:noFill/>
          <a:ln w="57240">
            <a:solidFill>
              <a:srgbClr val="FFFFFF"/>
            </a:solidFill>
            <a:prstDash val="sysDot"/>
            <a:miter lim="800000"/>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8471" name="Line 39">
            <a:extLst>
              <a:ext uri="{FF2B5EF4-FFF2-40B4-BE49-F238E27FC236}">
                <a16:creationId xmlns:a16="http://schemas.microsoft.com/office/drawing/2014/main" id="{CD4CCF26-5769-1CA8-5234-1565E721FF1F}"/>
              </a:ext>
            </a:extLst>
          </p:cNvPr>
          <p:cNvSpPr>
            <a:spLocks noChangeShapeType="1"/>
          </p:cNvSpPr>
          <p:nvPr/>
        </p:nvSpPr>
        <p:spPr bwMode="auto">
          <a:xfrm>
            <a:off x="5232400" y="4581526"/>
            <a:ext cx="863600" cy="144463"/>
          </a:xfrm>
          <a:prstGeom prst="line">
            <a:avLst/>
          </a:prstGeom>
          <a:noFill/>
          <a:ln w="57240">
            <a:solidFill>
              <a:srgbClr val="FFFFFF"/>
            </a:solidFill>
            <a:prstDash val="sysDot"/>
            <a:miter lim="800000"/>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8472" name="Line 40">
            <a:extLst>
              <a:ext uri="{FF2B5EF4-FFF2-40B4-BE49-F238E27FC236}">
                <a16:creationId xmlns:a16="http://schemas.microsoft.com/office/drawing/2014/main" id="{EAF3F93D-EAF0-9BCF-118F-177CD2C804B5}"/>
              </a:ext>
            </a:extLst>
          </p:cNvPr>
          <p:cNvSpPr>
            <a:spLocks noChangeShapeType="1"/>
          </p:cNvSpPr>
          <p:nvPr/>
        </p:nvSpPr>
        <p:spPr bwMode="auto">
          <a:xfrm>
            <a:off x="7391401" y="4868864"/>
            <a:ext cx="720725" cy="73025"/>
          </a:xfrm>
          <a:prstGeom prst="line">
            <a:avLst/>
          </a:prstGeom>
          <a:noFill/>
          <a:ln w="76320">
            <a:solidFill>
              <a:srgbClr val="FFFFFF"/>
            </a:solidFill>
            <a:prstDash val="sysDot"/>
            <a:miter lim="800000"/>
            <a:headEnd/>
            <a:tailEnd type="triangle" w="med" len="med"/>
          </a:ln>
          <a:extLst>
            <a:ext uri="{909E8E84-426E-40DD-AFC4-6F175D3DCCD1}">
              <a14:hiddenFill xmlns:a14="http://schemas.microsoft.com/office/drawing/2010/main">
                <a:noFill/>
              </a14:hiddenFill>
            </a:ext>
          </a:extLst>
        </p:spPr>
        <p:txBody>
          <a:bodyPr/>
          <a:lstStyle/>
          <a:p>
            <a:endParaRPr lang="cs-CZ"/>
          </a:p>
        </p:txBody>
      </p:sp>
      <p:grpSp>
        <p:nvGrpSpPr>
          <p:cNvPr id="5" name="Group 41">
            <a:extLst>
              <a:ext uri="{FF2B5EF4-FFF2-40B4-BE49-F238E27FC236}">
                <a16:creationId xmlns:a16="http://schemas.microsoft.com/office/drawing/2014/main" id="{E3FF8A4B-0BD1-2D4F-1632-D9E57E0A1008}"/>
              </a:ext>
            </a:extLst>
          </p:cNvPr>
          <p:cNvGrpSpPr>
            <a:grpSpLocks/>
          </p:cNvGrpSpPr>
          <p:nvPr/>
        </p:nvGrpSpPr>
        <p:grpSpPr bwMode="auto">
          <a:xfrm>
            <a:off x="8110538" y="3859213"/>
            <a:ext cx="2374900" cy="2374900"/>
            <a:chOff x="4149" y="2431"/>
            <a:chExt cx="1496" cy="1496"/>
          </a:xfrm>
        </p:grpSpPr>
        <p:sp>
          <p:nvSpPr>
            <p:cNvPr id="17450" name="Oval 42">
              <a:extLst>
                <a:ext uri="{FF2B5EF4-FFF2-40B4-BE49-F238E27FC236}">
                  <a16:creationId xmlns:a16="http://schemas.microsoft.com/office/drawing/2014/main" id="{23332314-42B8-D751-2490-B7F916A5A7D1}"/>
                </a:ext>
              </a:extLst>
            </p:cNvPr>
            <p:cNvSpPr>
              <a:spLocks noChangeArrowheads="1"/>
            </p:cNvSpPr>
            <p:nvPr/>
          </p:nvSpPr>
          <p:spPr bwMode="auto">
            <a:xfrm>
              <a:off x="4149" y="2431"/>
              <a:ext cx="1497" cy="1497"/>
            </a:xfrm>
            <a:prstGeom prst="ellipse">
              <a:avLst/>
            </a:prstGeom>
            <a:solidFill>
              <a:srgbClr val="FFFFFF"/>
            </a:solidFill>
            <a:ln w="9360">
              <a:solidFill>
                <a:srgbClr val="FFFFFF"/>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7451" name="Oval 43">
              <a:extLst>
                <a:ext uri="{FF2B5EF4-FFF2-40B4-BE49-F238E27FC236}">
                  <a16:creationId xmlns:a16="http://schemas.microsoft.com/office/drawing/2014/main" id="{33E4C1C8-D526-03BF-7973-A6BA9A82F42C}"/>
                </a:ext>
              </a:extLst>
            </p:cNvPr>
            <p:cNvSpPr>
              <a:spLocks noChangeArrowheads="1"/>
            </p:cNvSpPr>
            <p:nvPr/>
          </p:nvSpPr>
          <p:spPr bwMode="auto">
            <a:xfrm>
              <a:off x="4985" y="2651"/>
              <a:ext cx="220" cy="220"/>
            </a:xfrm>
            <a:prstGeom prst="ellipse">
              <a:avLst/>
            </a:prstGeom>
            <a:solidFill>
              <a:srgbClr val="FFFF00"/>
            </a:solidFill>
            <a:ln w="9360">
              <a:solidFill>
                <a:srgbClr val="FFFFFF"/>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7452" name="Oval 44">
              <a:extLst>
                <a:ext uri="{FF2B5EF4-FFF2-40B4-BE49-F238E27FC236}">
                  <a16:creationId xmlns:a16="http://schemas.microsoft.com/office/drawing/2014/main" id="{75202FC0-0649-6AA7-5903-5322AE31A69B}"/>
                </a:ext>
              </a:extLst>
            </p:cNvPr>
            <p:cNvSpPr>
              <a:spLocks noChangeArrowheads="1"/>
            </p:cNvSpPr>
            <p:nvPr/>
          </p:nvSpPr>
          <p:spPr bwMode="auto">
            <a:xfrm>
              <a:off x="4722" y="2958"/>
              <a:ext cx="220" cy="220"/>
            </a:xfrm>
            <a:prstGeom prst="ellipse">
              <a:avLst/>
            </a:prstGeom>
            <a:solidFill>
              <a:srgbClr val="FFFFFF"/>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7453" name="Oval 45">
              <a:extLst>
                <a:ext uri="{FF2B5EF4-FFF2-40B4-BE49-F238E27FC236}">
                  <a16:creationId xmlns:a16="http://schemas.microsoft.com/office/drawing/2014/main" id="{7F3EFE72-55ED-DB62-81C7-C0B2C3918C9C}"/>
                </a:ext>
              </a:extLst>
            </p:cNvPr>
            <p:cNvSpPr>
              <a:spLocks noChangeArrowheads="1"/>
            </p:cNvSpPr>
            <p:nvPr/>
          </p:nvSpPr>
          <p:spPr bwMode="auto">
            <a:xfrm>
              <a:off x="4458" y="3311"/>
              <a:ext cx="220" cy="220"/>
            </a:xfrm>
            <a:prstGeom prst="ellipse">
              <a:avLst/>
            </a:prstGeom>
            <a:solidFill>
              <a:srgbClr val="0000FF"/>
            </a:solidFill>
            <a:ln w="9360">
              <a:solidFill>
                <a:srgbClr val="FFFFFF"/>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7454" name="Oval 46">
              <a:extLst>
                <a:ext uri="{FF2B5EF4-FFF2-40B4-BE49-F238E27FC236}">
                  <a16:creationId xmlns:a16="http://schemas.microsoft.com/office/drawing/2014/main" id="{BD64487D-8732-41A3-50D0-999F176290AB}"/>
                </a:ext>
              </a:extLst>
            </p:cNvPr>
            <p:cNvSpPr>
              <a:spLocks noChangeArrowheads="1"/>
            </p:cNvSpPr>
            <p:nvPr/>
          </p:nvSpPr>
          <p:spPr bwMode="auto">
            <a:xfrm>
              <a:off x="4896" y="3311"/>
              <a:ext cx="220" cy="220"/>
            </a:xfrm>
            <a:prstGeom prst="ellipse">
              <a:avLst/>
            </a:prstGeom>
            <a:solidFill>
              <a:srgbClr val="FF0000"/>
            </a:solidFill>
            <a:ln w="9360">
              <a:solidFill>
                <a:srgbClr val="FFFFFF"/>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7455" name="Oval 47">
              <a:extLst>
                <a:ext uri="{FF2B5EF4-FFF2-40B4-BE49-F238E27FC236}">
                  <a16:creationId xmlns:a16="http://schemas.microsoft.com/office/drawing/2014/main" id="{E2F39DF1-792B-0CB5-6A38-67546DF369EF}"/>
                </a:ext>
              </a:extLst>
            </p:cNvPr>
            <p:cNvSpPr>
              <a:spLocks noChangeArrowheads="1"/>
            </p:cNvSpPr>
            <p:nvPr/>
          </p:nvSpPr>
          <p:spPr bwMode="auto">
            <a:xfrm>
              <a:off x="4590" y="3090"/>
              <a:ext cx="220" cy="220"/>
            </a:xfrm>
            <a:prstGeom prst="ellipse">
              <a:avLst/>
            </a:prstGeom>
            <a:solidFill>
              <a:srgbClr val="FF0000"/>
            </a:solidFill>
            <a:ln w="9360">
              <a:solidFill>
                <a:srgbClr val="FFFFFF"/>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7456" name="Oval 48">
              <a:extLst>
                <a:ext uri="{FF2B5EF4-FFF2-40B4-BE49-F238E27FC236}">
                  <a16:creationId xmlns:a16="http://schemas.microsoft.com/office/drawing/2014/main" id="{A8A340E1-03D8-50ED-9406-337B0C05C027}"/>
                </a:ext>
              </a:extLst>
            </p:cNvPr>
            <p:cNvSpPr>
              <a:spLocks noChangeArrowheads="1"/>
            </p:cNvSpPr>
            <p:nvPr/>
          </p:nvSpPr>
          <p:spPr bwMode="auto">
            <a:xfrm>
              <a:off x="4941" y="2872"/>
              <a:ext cx="220" cy="220"/>
            </a:xfrm>
            <a:prstGeom prst="ellipse">
              <a:avLst/>
            </a:prstGeom>
            <a:solidFill>
              <a:srgbClr val="0000FF"/>
            </a:solidFill>
            <a:ln w="9360">
              <a:solidFill>
                <a:srgbClr val="FFFFFF"/>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7457" name="Oval 49">
              <a:extLst>
                <a:ext uri="{FF2B5EF4-FFF2-40B4-BE49-F238E27FC236}">
                  <a16:creationId xmlns:a16="http://schemas.microsoft.com/office/drawing/2014/main" id="{0C84A0C1-EA3B-9623-6970-391F3DFAC092}"/>
                </a:ext>
              </a:extLst>
            </p:cNvPr>
            <p:cNvSpPr>
              <a:spLocks noChangeArrowheads="1"/>
            </p:cNvSpPr>
            <p:nvPr/>
          </p:nvSpPr>
          <p:spPr bwMode="auto">
            <a:xfrm>
              <a:off x="5029" y="3267"/>
              <a:ext cx="220" cy="220"/>
            </a:xfrm>
            <a:prstGeom prst="ellipse">
              <a:avLst/>
            </a:prstGeom>
            <a:solidFill>
              <a:srgbClr val="FFFF00"/>
            </a:solidFill>
            <a:ln w="9360">
              <a:solidFill>
                <a:srgbClr val="FFFFFF"/>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7458" name="Oval 50">
              <a:extLst>
                <a:ext uri="{FF2B5EF4-FFF2-40B4-BE49-F238E27FC236}">
                  <a16:creationId xmlns:a16="http://schemas.microsoft.com/office/drawing/2014/main" id="{E5664C9D-E078-5CAC-8505-BD67DFD23732}"/>
                </a:ext>
              </a:extLst>
            </p:cNvPr>
            <p:cNvSpPr>
              <a:spLocks noChangeArrowheads="1"/>
            </p:cNvSpPr>
            <p:nvPr/>
          </p:nvSpPr>
          <p:spPr bwMode="auto">
            <a:xfrm>
              <a:off x="5073" y="3135"/>
              <a:ext cx="220" cy="220"/>
            </a:xfrm>
            <a:prstGeom prst="ellipse">
              <a:avLst/>
            </a:prstGeom>
            <a:solidFill>
              <a:srgbClr val="FFFFFF"/>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7459" name="Oval 51">
              <a:extLst>
                <a:ext uri="{FF2B5EF4-FFF2-40B4-BE49-F238E27FC236}">
                  <a16:creationId xmlns:a16="http://schemas.microsoft.com/office/drawing/2014/main" id="{7B4320DD-5C38-09C6-070C-F72D0067B257}"/>
                </a:ext>
              </a:extLst>
            </p:cNvPr>
            <p:cNvSpPr>
              <a:spLocks noChangeArrowheads="1"/>
            </p:cNvSpPr>
            <p:nvPr/>
          </p:nvSpPr>
          <p:spPr bwMode="auto">
            <a:xfrm>
              <a:off x="4985" y="3487"/>
              <a:ext cx="220" cy="220"/>
            </a:xfrm>
            <a:prstGeom prst="ellipse">
              <a:avLst/>
            </a:prstGeom>
            <a:solidFill>
              <a:srgbClr val="0000FF"/>
            </a:solidFill>
            <a:ln w="9360">
              <a:solidFill>
                <a:srgbClr val="FFFFFF"/>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7460" name="Oval 52">
              <a:extLst>
                <a:ext uri="{FF2B5EF4-FFF2-40B4-BE49-F238E27FC236}">
                  <a16:creationId xmlns:a16="http://schemas.microsoft.com/office/drawing/2014/main" id="{CA53A7DF-D19A-C0F6-D819-B4E5251F25B1}"/>
                </a:ext>
              </a:extLst>
            </p:cNvPr>
            <p:cNvSpPr>
              <a:spLocks noChangeArrowheads="1"/>
            </p:cNvSpPr>
            <p:nvPr/>
          </p:nvSpPr>
          <p:spPr bwMode="auto">
            <a:xfrm>
              <a:off x="4765" y="3443"/>
              <a:ext cx="220" cy="220"/>
            </a:xfrm>
            <a:prstGeom prst="ellipse">
              <a:avLst/>
            </a:prstGeom>
            <a:solidFill>
              <a:srgbClr val="FFFFFF"/>
            </a:solidFill>
            <a:ln w="9360">
              <a:solidFill>
                <a:srgbClr val="000000"/>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7461" name="Oval 53">
              <a:extLst>
                <a:ext uri="{FF2B5EF4-FFF2-40B4-BE49-F238E27FC236}">
                  <a16:creationId xmlns:a16="http://schemas.microsoft.com/office/drawing/2014/main" id="{9E475B9E-7DF6-A7E6-DC1C-2BD905F46023}"/>
                </a:ext>
              </a:extLst>
            </p:cNvPr>
            <p:cNvSpPr>
              <a:spLocks noChangeArrowheads="1"/>
            </p:cNvSpPr>
            <p:nvPr/>
          </p:nvSpPr>
          <p:spPr bwMode="auto">
            <a:xfrm>
              <a:off x="4501" y="2738"/>
              <a:ext cx="220" cy="220"/>
            </a:xfrm>
            <a:prstGeom prst="ellipse">
              <a:avLst/>
            </a:prstGeom>
            <a:solidFill>
              <a:srgbClr val="FFFF00"/>
            </a:solidFill>
            <a:ln w="9360">
              <a:solidFill>
                <a:srgbClr val="FFFFFF"/>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sp>
          <p:nvSpPr>
            <p:cNvPr id="17462" name="Oval 54">
              <a:extLst>
                <a:ext uri="{FF2B5EF4-FFF2-40B4-BE49-F238E27FC236}">
                  <a16:creationId xmlns:a16="http://schemas.microsoft.com/office/drawing/2014/main" id="{40BE275A-35BC-7100-6586-9A30AFD5AE2E}"/>
                </a:ext>
              </a:extLst>
            </p:cNvPr>
            <p:cNvSpPr>
              <a:spLocks noChangeArrowheads="1"/>
            </p:cNvSpPr>
            <p:nvPr/>
          </p:nvSpPr>
          <p:spPr bwMode="auto">
            <a:xfrm>
              <a:off x="4676" y="2651"/>
              <a:ext cx="220" cy="220"/>
            </a:xfrm>
            <a:prstGeom prst="ellipse">
              <a:avLst/>
            </a:prstGeom>
            <a:solidFill>
              <a:srgbClr val="FF0000"/>
            </a:solidFill>
            <a:ln w="9360">
              <a:solidFill>
                <a:srgbClr val="FFFFFF"/>
              </a:solidFill>
              <a:miter lim="800000"/>
              <a:headEnd/>
              <a:tailEnd/>
            </a:ln>
          </p:spPr>
          <p:txBody>
            <a:bodyPr wrap="none" anchor="ctr"/>
            <a:lstStyle>
              <a:lvl1pPr eaLnBrk="0" hangingPunct="0">
                <a:defRPr>
                  <a:solidFill>
                    <a:schemeClr val="bg1"/>
                  </a:solidFill>
                  <a:latin typeface="Arial" panose="020B0604020202020204" pitchFamily="34" charset="0"/>
                </a:defRPr>
              </a:lvl1pPr>
              <a:lvl2pPr marL="742950" indent="-285750" eaLnBrk="0" hangingPunct="0">
                <a:defRPr>
                  <a:solidFill>
                    <a:schemeClr val="bg1"/>
                  </a:solidFill>
                  <a:latin typeface="Arial" panose="020B0604020202020204" pitchFamily="34" charset="0"/>
                </a:defRPr>
              </a:lvl2pPr>
              <a:lvl3pPr marL="1143000" indent="-228600" eaLnBrk="0" hangingPunct="0">
                <a:defRPr>
                  <a:solidFill>
                    <a:schemeClr val="bg1"/>
                  </a:solidFill>
                  <a:latin typeface="Arial" panose="020B0604020202020204" pitchFamily="34" charset="0"/>
                </a:defRPr>
              </a:lvl3pPr>
              <a:lvl4pPr marL="1600200" indent="-228600" eaLnBrk="0" hangingPunct="0">
                <a:defRPr>
                  <a:solidFill>
                    <a:schemeClr val="bg1"/>
                  </a:solidFill>
                  <a:latin typeface="Arial" panose="020B0604020202020204" pitchFamily="34" charset="0"/>
                </a:defRPr>
              </a:lvl4pPr>
              <a:lvl5pPr marL="2057400" indent="-228600" eaLnBrk="0" hangingPunct="0">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cs-CZ" altLang="cs-CZ"/>
            </a:p>
          </p:txBody>
        </p:sp>
      </p:grpSp>
      <p:sp>
        <p:nvSpPr>
          <p:cNvPr id="18487" name="Rectangle 55">
            <a:extLst>
              <a:ext uri="{FF2B5EF4-FFF2-40B4-BE49-F238E27FC236}">
                <a16:creationId xmlns:a16="http://schemas.microsoft.com/office/drawing/2014/main" id="{4321370B-53ED-AD63-CE03-D262DD88A101}"/>
              </a:ext>
            </a:extLst>
          </p:cNvPr>
          <p:cNvSpPr>
            <a:spLocks noGrp="1" noChangeArrowheads="1"/>
          </p:cNvSpPr>
          <p:nvPr>
            <p:ph type="title" idx="4294967295"/>
          </p:nvPr>
        </p:nvSpPr>
        <p:spPr>
          <a:xfrm>
            <a:off x="3648075" y="0"/>
            <a:ext cx="6948488" cy="1341438"/>
          </a:xfrm>
        </p:spPr>
        <p:txBody>
          <a:bodyPr/>
          <a:lstStyle/>
          <a:p>
            <a:pPr algn="r">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2800" b="1">
                <a:effectLst>
                  <a:outerShdw blurRad="38100" dist="38100" dir="2700000" algn="tl">
                    <a:srgbClr val="000000"/>
                  </a:outerShdw>
                </a:effectLst>
                <a:latin typeface="Arial Black" pitchFamily="32" charset="0"/>
              </a:rPr>
              <a:t>VÝVOJ „SNĚHOVÉ KOULE“ </a:t>
            </a:r>
            <a:br>
              <a:rPr lang="en-GB" sz="2000" b="1">
                <a:effectLst>
                  <a:outerShdw blurRad="38100" dist="38100" dir="2700000" algn="tl">
                    <a:srgbClr val="000000"/>
                  </a:outerShdw>
                </a:effectLst>
                <a:latin typeface="Arial Black" pitchFamily="32" charset="0"/>
              </a:rPr>
            </a:br>
            <a:r>
              <a:rPr lang="en-GB" sz="2000" b="1" u="sng">
                <a:solidFill>
                  <a:srgbClr val="FF33CC"/>
                </a:solidFill>
                <a:effectLst>
                  <a:outerShdw blurRad="38100" dist="38100" dir="2700000" algn="tl">
                    <a:srgbClr val="000000"/>
                  </a:outerShdw>
                </a:effectLst>
                <a:latin typeface="Arial Black" pitchFamily="32" charset="0"/>
              </a:rPr>
              <a:t>Seskupení účastníků </a:t>
            </a:r>
            <a:r>
              <a:rPr lang="en-GB" sz="2000" b="1" u="sng">
                <a:solidFill>
                  <a:srgbClr val="FFFFFF"/>
                </a:solidFill>
                <a:effectLst>
                  <a:outerShdw blurRad="38100" dist="38100" dir="2700000" algn="tl">
                    <a:srgbClr val="000000"/>
                  </a:outerShdw>
                </a:effectLst>
                <a:latin typeface="Arial Black" pitchFamily="32" charset="0"/>
              </a:rPr>
              <a:t> Učební úkoly</a:t>
            </a:r>
          </a:p>
        </p:txBody>
      </p:sp>
      <p:sp>
        <p:nvSpPr>
          <p:cNvPr id="18488" name="Text Box 56">
            <a:extLst>
              <a:ext uri="{FF2B5EF4-FFF2-40B4-BE49-F238E27FC236}">
                <a16:creationId xmlns:a16="http://schemas.microsoft.com/office/drawing/2014/main" id="{F9F03CFE-C97D-66C2-FFB1-063E63537F7D}"/>
              </a:ext>
            </a:extLst>
          </p:cNvPr>
          <p:cNvSpPr txBox="1">
            <a:spLocks noChangeArrowheads="1"/>
          </p:cNvSpPr>
          <p:nvPr/>
        </p:nvSpPr>
        <p:spPr bwMode="auto">
          <a:xfrm>
            <a:off x="5664201" y="1233489"/>
            <a:ext cx="5040313" cy="1424109"/>
          </a:xfrm>
          <a:prstGeom prst="rect">
            <a:avLst/>
          </a:prstGeom>
          <a:noFill/>
          <a:ln w="9525">
            <a:noFill/>
            <a:round/>
            <a:headEnd/>
            <a:tailEnd/>
          </a:ln>
          <a:effectLst/>
        </p:spPr>
        <p:txBody>
          <a:bodyPr lIns="90000" tIns="46800" rIns="90000" bIns="46800">
            <a:spAutoFit/>
          </a:bodyPr>
          <a:lstStyle/>
          <a:p>
            <a:pPr marL="169863" indent="-169863">
              <a:lnSpc>
                <a:spcPct val="80000"/>
              </a:lnSpc>
              <a:spcBef>
                <a:spcPts val="1125"/>
              </a:spcBef>
              <a:buClr>
                <a:srgbClr val="00FFFF"/>
              </a:buClr>
              <a:tabLst>
                <a:tab pos="169863" algn="l"/>
                <a:tab pos="889000" algn="l"/>
                <a:tab pos="1803400" algn="l"/>
                <a:tab pos="2717800" algn="l"/>
                <a:tab pos="3632200" algn="l"/>
                <a:tab pos="4546600" algn="l"/>
                <a:tab pos="5461000" algn="l"/>
                <a:tab pos="6375400" algn="l"/>
                <a:tab pos="7289800" algn="l"/>
                <a:tab pos="8204200" algn="l"/>
                <a:tab pos="9118600" algn="l"/>
                <a:tab pos="10033000" algn="l"/>
                <a:tab pos="10310813" algn="l"/>
                <a:tab pos="10760075" algn="l"/>
                <a:tab pos="10763250" algn="l"/>
                <a:tab pos="10766425" algn="l"/>
                <a:tab pos="10769600" algn="l"/>
                <a:tab pos="10772775" algn="l"/>
                <a:tab pos="10775950" algn="l"/>
                <a:tab pos="10779125" algn="l"/>
              </a:tabLst>
              <a:defRPr/>
            </a:pPr>
            <a:r>
              <a:rPr lang="en-GB" b="1" dirty="0">
                <a:solidFill>
                  <a:schemeClr val="accent6"/>
                </a:solidFill>
                <a:latin typeface="Arial Black" pitchFamily="32" charset="0"/>
              </a:rPr>
              <a:t>2. ETAPA</a:t>
            </a:r>
            <a:r>
              <a:rPr lang="en-GB" b="1" dirty="0">
                <a:solidFill>
                  <a:schemeClr val="accent6"/>
                </a:solidFill>
                <a:effectLst>
                  <a:outerShdw blurRad="38100" dist="38100" dir="2700000" algn="tl">
                    <a:srgbClr val="000000"/>
                  </a:outerShdw>
                </a:effectLst>
                <a:latin typeface="Arial" charset="0"/>
              </a:rPr>
              <a:t>  DVOJICE</a:t>
            </a:r>
            <a:r>
              <a:rPr lang="en-GB" dirty="0">
                <a:solidFill>
                  <a:schemeClr val="accent6"/>
                </a:solidFill>
                <a:effectLst>
                  <a:outerShdw blurRad="38100" dist="38100" dir="2700000" algn="tl">
                    <a:srgbClr val="000000"/>
                  </a:outerShdw>
                </a:effectLst>
                <a:latin typeface="Arial" charset="0"/>
              </a:rPr>
              <a:t> </a:t>
            </a:r>
            <a:r>
              <a:rPr lang="en-GB" dirty="0">
                <a:solidFill>
                  <a:srgbClr val="FFFFFF"/>
                </a:solidFill>
                <a:effectLst>
                  <a:outerShdw blurRad="38100" dist="38100" dir="2700000" algn="tl">
                    <a:srgbClr val="000000"/>
                  </a:outerShdw>
                </a:effectLst>
                <a:latin typeface="Arial" charset="0"/>
              </a:rPr>
              <a:t>			       </a:t>
            </a:r>
            <a:r>
              <a:rPr lang="en-GB" b="1" u="sng" dirty="0" err="1">
                <a:effectLst>
                  <a:outerShdw blurRad="38100" dist="38100" dir="2700000" algn="tl">
                    <a:srgbClr val="000000"/>
                  </a:outerShdw>
                </a:effectLst>
              </a:rPr>
              <a:t>Práce</a:t>
            </a:r>
            <a:r>
              <a:rPr lang="en-GB" b="1" u="sng" dirty="0">
                <a:effectLst>
                  <a:outerShdw blurRad="38100" dist="38100" dir="2700000" algn="tl">
                    <a:srgbClr val="000000"/>
                  </a:outerShdw>
                </a:effectLst>
              </a:rPr>
              <a:t> </a:t>
            </a:r>
            <a:r>
              <a:rPr lang="en-GB" b="1" u="sng" dirty="0" err="1">
                <a:effectLst>
                  <a:outerShdw blurRad="38100" dist="38100" dir="2700000" algn="tl">
                    <a:srgbClr val="000000"/>
                  </a:outerShdw>
                </a:effectLst>
              </a:rPr>
              <a:t>ve</a:t>
            </a:r>
            <a:r>
              <a:rPr lang="en-GB" b="1" u="sng" dirty="0">
                <a:effectLst>
                  <a:outerShdw blurRad="38100" dist="38100" dir="2700000" algn="tl">
                    <a:srgbClr val="000000"/>
                  </a:outerShdw>
                </a:effectLst>
              </a:rPr>
              <a:t> </a:t>
            </a:r>
            <a:r>
              <a:rPr lang="en-GB" b="1" u="sng" dirty="0" err="1">
                <a:effectLst>
                  <a:outerShdw blurRad="38100" dist="38100" dir="2700000" algn="tl">
                    <a:srgbClr val="000000"/>
                  </a:outerShdw>
                </a:effectLst>
              </a:rPr>
              <a:t>dvojicích</a:t>
            </a:r>
            <a:r>
              <a:rPr lang="en-GB" b="1" u="sng" dirty="0">
                <a:effectLst>
                  <a:outerShdw blurRad="38100" dist="38100" dir="2700000" algn="tl">
                    <a:srgbClr val="000000"/>
                  </a:outerShdw>
                </a:effectLst>
              </a:rPr>
              <a:t>:</a:t>
            </a:r>
            <a:r>
              <a:rPr lang="en-GB" dirty="0">
                <a:effectLst>
                  <a:outerShdw blurRad="38100" dist="38100" dir="2700000" algn="tl">
                    <a:srgbClr val="000000"/>
                  </a:outerShdw>
                </a:effectLst>
              </a:rPr>
              <a:t>			 </a:t>
            </a:r>
            <a:r>
              <a:rPr lang="en-GB" dirty="0" err="1">
                <a:effectLst>
                  <a:outerShdw blurRad="38100" dist="38100" dir="2700000" algn="tl">
                    <a:srgbClr val="000000"/>
                  </a:outerShdw>
                </a:effectLst>
              </a:rPr>
              <a:t>vzájemná</a:t>
            </a:r>
            <a:r>
              <a:rPr lang="en-GB" dirty="0">
                <a:effectLst>
                  <a:outerShdw blurRad="38100" dist="38100" dir="2700000" algn="tl">
                    <a:srgbClr val="000000"/>
                  </a:outerShdw>
                </a:effectLst>
              </a:rPr>
              <a:t> </a:t>
            </a:r>
            <a:r>
              <a:rPr lang="en-GB" dirty="0" err="1">
                <a:effectLst>
                  <a:outerShdw blurRad="38100" dist="38100" dir="2700000" algn="tl">
                    <a:srgbClr val="000000"/>
                  </a:outerShdw>
                </a:effectLst>
              </a:rPr>
              <a:t>výměna</a:t>
            </a:r>
            <a:r>
              <a:rPr lang="en-GB" dirty="0">
                <a:effectLst>
                  <a:outerShdw blurRad="38100" dist="38100" dir="2700000" algn="tl">
                    <a:srgbClr val="000000"/>
                  </a:outerShdw>
                </a:effectLst>
              </a:rPr>
              <a:t> </a:t>
            </a:r>
            <a:r>
              <a:rPr lang="en-GB" dirty="0" err="1">
                <a:effectLst>
                  <a:outerShdw blurRad="38100" dist="38100" dir="2700000" algn="tl">
                    <a:srgbClr val="000000"/>
                  </a:outerShdw>
                </a:effectLst>
              </a:rPr>
              <a:t>nápadů</a:t>
            </a:r>
            <a:r>
              <a:rPr lang="en-GB" dirty="0">
                <a:effectLst>
                  <a:outerShdw blurRad="38100" dist="38100" dir="2700000" algn="tl">
                    <a:srgbClr val="000000"/>
                  </a:outerShdw>
                </a:effectLst>
              </a:rPr>
              <a:t>, </a:t>
            </a:r>
            <a:r>
              <a:rPr lang="en-GB" dirty="0" err="1">
                <a:effectLst>
                  <a:outerShdw blurRad="38100" dist="38100" dir="2700000" algn="tl">
                    <a:srgbClr val="000000"/>
                  </a:outerShdw>
                </a:effectLst>
              </a:rPr>
              <a:t>jejich</a:t>
            </a:r>
            <a:r>
              <a:rPr lang="en-GB" dirty="0">
                <a:effectLst>
                  <a:outerShdw blurRad="38100" dist="38100" dir="2700000" algn="tl">
                    <a:srgbClr val="000000"/>
                  </a:outerShdw>
                </a:effectLst>
              </a:rPr>
              <a:t> </a:t>
            </a:r>
            <a:r>
              <a:rPr lang="en-GB" dirty="0" err="1">
                <a:effectLst>
                  <a:outerShdw blurRad="38100" dist="38100" dir="2700000" algn="tl">
                    <a:srgbClr val="000000"/>
                  </a:outerShdw>
                </a:effectLst>
              </a:rPr>
              <a:t>posouzení</a:t>
            </a:r>
            <a:r>
              <a:rPr lang="en-GB" dirty="0">
                <a:effectLst>
                  <a:outerShdw blurRad="38100" dist="38100" dir="2700000" algn="tl">
                    <a:srgbClr val="000000"/>
                  </a:outerShdw>
                </a:effectLst>
              </a:rPr>
              <a:t>, </a:t>
            </a:r>
            <a:r>
              <a:rPr lang="en-GB" dirty="0" err="1">
                <a:effectLst>
                  <a:outerShdw blurRad="38100" dist="38100" dir="2700000" algn="tl">
                    <a:srgbClr val="000000"/>
                  </a:outerShdw>
                </a:effectLst>
              </a:rPr>
              <a:t>zdokonalení</a:t>
            </a:r>
            <a:r>
              <a:rPr lang="en-GB" dirty="0">
                <a:effectLst>
                  <a:outerShdw blurRad="38100" dist="38100" dir="2700000" algn="tl">
                    <a:srgbClr val="000000"/>
                  </a:outerShdw>
                </a:effectLst>
              </a:rPr>
              <a:t>, </a:t>
            </a:r>
            <a:r>
              <a:rPr lang="en-GB" dirty="0" err="1">
                <a:effectLst>
                  <a:outerShdw blurRad="38100" dist="38100" dir="2700000" algn="tl">
                    <a:srgbClr val="000000"/>
                  </a:outerShdw>
                </a:effectLst>
              </a:rPr>
              <a:t>tvorba</a:t>
            </a:r>
            <a:r>
              <a:rPr lang="en-GB" dirty="0">
                <a:effectLst>
                  <a:outerShdw blurRad="38100" dist="38100" dir="2700000" algn="tl">
                    <a:srgbClr val="000000"/>
                  </a:outerShdw>
                </a:effectLst>
              </a:rPr>
              <a:t> </a:t>
            </a:r>
            <a:r>
              <a:rPr lang="en-GB" dirty="0" err="1">
                <a:effectLst>
                  <a:outerShdw blurRad="38100" dist="38100" dir="2700000" algn="tl">
                    <a:srgbClr val="000000"/>
                  </a:outerShdw>
                </a:effectLst>
              </a:rPr>
              <a:t>společného</a:t>
            </a:r>
            <a:r>
              <a:rPr lang="en-GB" dirty="0">
                <a:effectLst>
                  <a:outerShdw blurRad="38100" dist="38100" dir="2700000" algn="tl">
                    <a:srgbClr val="000000"/>
                  </a:outerShdw>
                </a:effectLst>
              </a:rPr>
              <a:t> </a:t>
            </a:r>
            <a:r>
              <a:rPr lang="en-GB" dirty="0" err="1">
                <a:effectLst>
                  <a:outerShdw blurRad="38100" dist="38100" dir="2700000" algn="tl">
                    <a:srgbClr val="000000"/>
                  </a:outerShdw>
                </a:effectLst>
              </a:rPr>
              <a:t>produktu</a:t>
            </a:r>
            <a:r>
              <a:rPr lang="en-GB" dirty="0">
                <a:effectLst>
                  <a:outerShdw blurRad="38100" dist="38100" dir="2700000" algn="tl">
                    <a:srgbClr val="000000"/>
                  </a:outerShdw>
                </a:effectLst>
              </a:rPr>
              <a:t>  				</a:t>
            </a:r>
            <a:r>
              <a:rPr lang="en-GB" b="1" dirty="0">
                <a:effectLst>
                  <a:outerShdw blurRad="38100" dist="38100" dir="2700000" algn="tl">
                    <a:srgbClr val="000000"/>
                  </a:outerShdw>
                </a:effectLst>
              </a:rPr>
              <a:t>(</a:t>
            </a:r>
            <a:r>
              <a:rPr lang="en-GB" b="1" dirty="0" err="1">
                <a:effectLst>
                  <a:outerShdw blurRad="38100" dist="38100" dir="2700000" algn="tl">
                    <a:srgbClr val="000000"/>
                  </a:outerShdw>
                </a:effectLst>
              </a:rPr>
              <a:t>čas</a:t>
            </a:r>
            <a:r>
              <a:rPr lang="en-GB" b="1" dirty="0">
                <a:effectLst>
                  <a:outerShdw blurRad="38100" dist="38100" dir="2700000" algn="tl">
                    <a:srgbClr val="000000"/>
                  </a:outerShdw>
                </a:effectLst>
              </a:rPr>
              <a:t> 5-10 </a:t>
            </a:r>
            <a:r>
              <a:rPr lang="en-GB" b="1" dirty="0">
                <a:solidFill>
                  <a:srgbClr val="FFFFFF"/>
                </a:solidFill>
                <a:effectLst>
                  <a:outerShdw blurRad="38100" dist="38100" dir="2700000" algn="tl">
                    <a:srgbClr val="000000"/>
                  </a:outerShdw>
                </a:effectLst>
                <a:latin typeface="Arial" charset="0"/>
              </a:rPr>
              <a:t>min)</a:t>
            </a:r>
            <a:r>
              <a:rPr lang="ar-SA" b="1" dirty="0">
                <a:solidFill>
                  <a:srgbClr val="FFFFFF"/>
                </a:solidFill>
                <a:effectLst>
                  <a:outerShdw blurRad="38100" dist="38100" dir="2700000" algn="tl">
                    <a:srgbClr val="000000"/>
                  </a:outerShdw>
                </a:effectLst>
                <a:latin typeface="Arial" charset="0"/>
                <a:cs typeface="Arial" charset="0"/>
              </a:rPr>
              <a:t>‏</a:t>
            </a:r>
            <a:endParaRPr lang="en-GB" b="1" dirty="0">
              <a:solidFill>
                <a:srgbClr val="FFFFFF"/>
              </a:solidFill>
              <a:effectLst>
                <a:outerShdw blurRad="38100" dist="38100" dir="2700000" algn="tl">
                  <a:srgbClr val="000000"/>
                </a:outerShdw>
              </a:effectLst>
              <a:latin typeface="Arial" charset="0"/>
            </a:endParaRPr>
          </a:p>
        </p:txBody>
      </p:sp>
      <p:sp>
        <p:nvSpPr>
          <p:cNvPr id="18489" name="Text Box 57">
            <a:extLst>
              <a:ext uri="{FF2B5EF4-FFF2-40B4-BE49-F238E27FC236}">
                <a16:creationId xmlns:a16="http://schemas.microsoft.com/office/drawing/2014/main" id="{E298603B-4F32-594A-4965-76FA8B3A7721}"/>
              </a:ext>
            </a:extLst>
          </p:cNvPr>
          <p:cNvSpPr txBox="1">
            <a:spLocks noChangeArrowheads="1"/>
          </p:cNvSpPr>
          <p:nvPr/>
        </p:nvSpPr>
        <p:spPr bwMode="auto">
          <a:xfrm>
            <a:off x="6743701" y="2420939"/>
            <a:ext cx="3960813" cy="1424109"/>
          </a:xfrm>
          <a:prstGeom prst="rect">
            <a:avLst/>
          </a:prstGeom>
          <a:noFill/>
          <a:ln w="9525">
            <a:noFill/>
            <a:round/>
            <a:headEnd/>
            <a:tailEnd/>
          </a:ln>
          <a:effectLst/>
        </p:spPr>
        <p:txBody>
          <a:bodyPr lIns="90000" tIns="46800" rIns="90000" bIns="46800">
            <a:spAutoFit/>
          </a:bodyPr>
          <a:lstStyle/>
          <a:p>
            <a:pPr marL="347663" indent="-347663">
              <a:lnSpc>
                <a:spcPct val="80000"/>
              </a:lnSpc>
              <a:spcBef>
                <a:spcPts val="1125"/>
              </a:spcBef>
              <a:buClr>
                <a:srgbClr val="00FFFF"/>
              </a:buClr>
              <a:tabLst>
                <a:tab pos="347663" algn="l"/>
                <a:tab pos="889000" algn="l"/>
                <a:tab pos="1803400" algn="l"/>
                <a:tab pos="2717800" algn="l"/>
                <a:tab pos="3632200" algn="l"/>
                <a:tab pos="4546600" algn="l"/>
                <a:tab pos="5461000" algn="l"/>
                <a:tab pos="6375400" algn="l"/>
                <a:tab pos="7289800" algn="l"/>
                <a:tab pos="8204200" algn="l"/>
                <a:tab pos="9118600" algn="l"/>
                <a:tab pos="10033000" algn="l"/>
                <a:tab pos="10310813" algn="l"/>
                <a:tab pos="10766425" algn="l"/>
                <a:tab pos="10766425" algn="l"/>
                <a:tab pos="10769600" algn="l"/>
                <a:tab pos="10772775" algn="l"/>
                <a:tab pos="10775950" algn="l"/>
                <a:tab pos="10779125" algn="l"/>
              </a:tabLst>
              <a:defRPr/>
            </a:pPr>
            <a:r>
              <a:rPr lang="en-GB" b="1" dirty="0">
                <a:solidFill>
                  <a:schemeClr val="accent6"/>
                </a:solidFill>
                <a:latin typeface="Arial Black" pitchFamily="32" charset="0"/>
              </a:rPr>
              <a:t>3. ETAPA</a:t>
            </a:r>
            <a:r>
              <a:rPr lang="en-GB" b="1" dirty="0">
                <a:solidFill>
                  <a:schemeClr val="accent6"/>
                </a:solidFill>
                <a:latin typeface="Arial" charset="0"/>
              </a:rPr>
              <a:t>  ČTVEŘICE	</a:t>
            </a:r>
            <a:r>
              <a:rPr lang="en-GB" b="1" dirty="0">
                <a:solidFill>
                  <a:srgbClr val="FFFFFF"/>
                </a:solidFill>
                <a:latin typeface="Arial" charset="0"/>
              </a:rPr>
              <a:t>  </a:t>
            </a:r>
            <a:r>
              <a:rPr lang="en-GB" dirty="0">
                <a:solidFill>
                  <a:srgbClr val="FFFFFF"/>
                </a:solidFill>
                <a:latin typeface="Arial" charset="0"/>
              </a:rPr>
              <a:t> </a:t>
            </a:r>
            <a:r>
              <a:rPr lang="en-GB" b="1" u="sng" dirty="0" err="1">
                <a:effectLst>
                  <a:outerShdw blurRad="38100" dist="38100" dir="2700000" algn="tl">
                    <a:srgbClr val="000000">
                      <a:alpha val="43137"/>
                    </a:srgbClr>
                  </a:outerShdw>
                </a:effectLst>
              </a:rPr>
              <a:t>Zpracování</a:t>
            </a:r>
            <a:r>
              <a:rPr lang="en-GB" b="1" u="sng" dirty="0">
                <a:effectLst>
                  <a:outerShdw blurRad="38100" dist="38100" dir="2700000" algn="tl">
                    <a:srgbClr val="000000">
                      <a:alpha val="43137"/>
                    </a:srgbClr>
                  </a:outerShdw>
                </a:effectLst>
              </a:rPr>
              <a:t> </a:t>
            </a:r>
            <a:r>
              <a:rPr lang="en-GB" b="1" u="sng" dirty="0" err="1">
                <a:effectLst>
                  <a:outerShdw blurRad="38100" dist="38100" dir="2700000" algn="tl">
                    <a:srgbClr val="000000">
                      <a:alpha val="43137"/>
                    </a:srgbClr>
                  </a:outerShdw>
                </a:effectLst>
              </a:rPr>
              <a:t>produktů</a:t>
            </a:r>
            <a:r>
              <a:rPr lang="en-GB" b="1" u="sng" dirty="0">
                <a:effectLst>
                  <a:outerShdw blurRad="38100" dist="38100" dir="2700000" algn="tl">
                    <a:srgbClr val="000000">
                      <a:alpha val="43137"/>
                    </a:srgbClr>
                  </a:outerShdw>
                </a:effectLst>
              </a:rPr>
              <a:t> </a:t>
            </a:r>
            <a:r>
              <a:rPr lang="en-GB" b="1" u="sng" dirty="0" err="1">
                <a:effectLst>
                  <a:outerShdw blurRad="38100" dist="38100" dir="2700000" algn="tl">
                    <a:srgbClr val="000000">
                      <a:alpha val="43137"/>
                    </a:srgbClr>
                  </a:outerShdw>
                </a:effectLst>
              </a:rPr>
              <a:t>dvojic</a:t>
            </a:r>
            <a:r>
              <a:rPr lang="en-GB" b="1" u="sng" dirty="0">
                <a:effectLst>
                  <a:outerShdw blurRad="38100" dist="38100" dir="2700000" algn="tl">
                    <a:srgbClr val="000000">
                      <a:alpha val="43137"/>
                    </a:srgbClr>
                  </a:outerShdw>
                </a:effectLst>
              </a:rPr>
              <a:t>:</a:t>
            </a:r>
            <a:r>
              <a:rPr lang="en-GB" dirty="0">
                <a:effectLst>
                  <a:outerShdw blurRad="38100" dist="38100" dir="2700000" algn="tl">
                    <a:srgbClr val="000000">
                      <a:alpha val="43137"/>
                    </a:srgbClr>
                  </a:outerShdw>
                </a:effectLst>
              </a:rPr>
              <a:t>    </a:t>
            </a:r>
            <a:r>
              <a:rPr lang="en-GB" dirty="0" err="1">
                <a:effectLst>
                  <a:outerShdw blurRad="38100" dist="38100" dir="2700000" algn="tl">
                    <a:srgbClr val="000000">
                      <a:alpha val="43137"/>
                    </a:srgbClr>
                  </a:outerShdw>
                </a:effectLst>
              </a:rPr>
              <a:t>analýza</a:t>
            </a:r>
            <a:r>
              <a:rPr lang="en-GB" dirty="0">
                <a:effectLst>
                  <a:outerShdw blurRad="38100" dist="38100" dir="2700000" algn="tl">
                    <a:srgbClr val="000000">
                      <a:alpha val="43137"/>
                    </a:srgbClr>
                  </a:outerShdw>
                </a:effectLst>
              </a:rPr>
              <a:t>, </a:t>
            </a:r>
            <a:r>
              <a:rPr lang="en-GB" dirty="0" err="1">
                <a:effectLst>
                  <a:outerShdw blurRad="38100" dist="38100" dir="2700000" algn="tl">
                    <a:srgbClr val="000000">
                      <a:alpha val="43137"/>
                    </a:srgbClr>
                  </a:outerShdw>
                </a:effectLst>
              </a:rPr>
              <a:t>posouzení</a:t>
            </a:r>
            <a:r>
              <a:rPr lang="en-GB" dirty="0">
                <a:effectLst>
                  <a:outerShdw blurRad="38100" dist="38100" dir="2700000" algn="tl">
                    <a:srgbClr val="000000">
                      <a:alpha val="43137"/>
                    </a:srgbClr>
                  </a:outerShdw>
                </a:effectLst>
              </a:rPr>
              <a:t>, </a:t>
            </a:r>
            <a:r>
              <a:rPr lang="en-GB" dirty="0" err="1">
                <a:effectLst>
                  <a:outerShdw blurRad="38100" dist="38100" dir="2700000" algn="tl">
                    <a:srgbClr val="000000">
                      <a:alpha val="43137"/>
                    </a:srgbClr>
                  </a:outerShdw>
                </a:effectLst>
              </a:rPr>
              <a:t>roztřídění</a:t>
            </a:r>
            <a:r>
              <a:rPr lang="en-GB" dirty="0">
                <a:effectLst>
                  <a:outerShdw blurRad="38100" dist="38100" dir="2700000" algn="tl">
                    <a:srgbClr val="000000">
                      <a:alpha val="43137"/>
                    </a:srgbClr>
                  </a:outerShdw>
                </a:effectLst>
              </a:rPr>
              <a:t>, </a:t>
            </a:r>
            <a:r>
              <a:rPr lang="en-GB" dirty="0" err="1">
                <a:effectLst>
                  <a:outerShdw blurRad="38100" dist="38100" dir="2700000" algn="tl">
                    <a:srgbClr val="000000">
                      <a:alpha val="43137"/>
                    </a:srgbClr>
                  </a:outerShdw>
                </a:effectLst>
              </a:rPr>
              <a:t>vytipování</a:t>
            </a:r>
            <a:r>
              <a:rPr lang="en-GB" dirty="0">
                <a:effectLst>
                  <a:outerShdw blurRad="38100" dist="38100" dir="2700000" algn="tl">
                    <a:srgbClr val="000000">
                      <a:alpha val="43137"/>
                    </a:srgbClr>
                  </a:outerShdw>
                </a:effectLst>
              </a:rPr>
              <a:t>/</a:t>
            </a:r>
            <a:r>
              <a:rPr lang="en-GB" dirty="0" err="1">
                <a:effectLst>
                  <a:outerShdw blurRad="38100" dist="38100" dir="2700000" algn="tl">
                    <a:srgbClr val="000000">
                      <a:alpha val="43137"/>
                    </a:srgbClr>
                  </a:outerShdw>
                </a:effectLst>
              </a:rPr>
              <a:t>formulování</a:t>
            </a:r>
            <a:r>
              <a:rPr lang="en-GB" dirty="0">
                <a:effectLst>
                  <a:outerShdw blurRad="38100" dist="38100" dir="2700000" algn="tl">
                    <a:srgbClr val="000000">
                      <a:alpha val="43137"/>
                    </a:srgbClr>
                  </a:outerShdw>
                </a:effectLst>
              </a:rPr>
              <a:t> </a:t>
            </a:r>
            <a:r>
              <a:rPr lang="en-GB" dirty="0" err="1">
                <a:effectLst>
                  <a:outerShdw blurRad="38100" dist="38100" dir="2700000" algn="tl">
                    <a:srgbClr val="000000">
                      <a:alpha val="43137"/>
                    </a:srgbClr>
                  </a:outerShdw>
                </a:effectLst>
              </a:rPr>
              <a:t>problémů</a:t>
            </a:r>
            <a:r>
              <a:rPr lang="en-GB" dirty="0">
                <a:effectLst>
                  <a:outerShdw blurRad="38100" dist="38100" dir="2700000" algn="tl">
                    <a:srgbClr val="000000">
                      <a:alpha val="43137"/>
                    </a:srgbClr>
                  </a:outerShdw>
                </a:effectLst>
              </a:rPr>
              <a:t>, </a:t>
            </a:r>
            <a:r>
              <a:rPr lang="en-GB" dirty="0" err="1">
                <a:effectLst>
                  <a:outerShdw blurRad="38100" dist="38100" dir="2700000" algn="tl">
                    <a:srgbClr val="000000">
                      <a:alpha val="43137"/>
                    </a:srgbClr>
                  </a:outerShdw>
                </a:effectLst>
              </a:rPr>
              <a:t>hypotézy</a:t>
            </a:r>
            <a:r>
              <a:rPr lang="en-GB" dirty="0">
                <a:effectLst>
                  <a:outerShdw blurRad="38100" dist="38100" dir="2700000" algn="tl">
                    <a:srgbClr val="000000">
                      <a:alpha val="43137"/>
                    </a:srgbClr>
                  </a:outerShdw>
                </a:effectLst>
              </a:rPr>
              <a:t>, </a:t>
            </a:r>
            <a:r>
              <a:rPr lang="en-GB" dirty="0" err="1">
                <a:effectLst>
                  <a:outerShdw blurRad="38100" dist="38100" dir="2700000" algn="tl">
                    <a:srgbClr val="000000">
                      <a:alpha val="43137"/>
                    </a:srgbClr>
                  </a:outerShdw>
                </a:effectLst>
              </a:rPr>
              <a:t>návrh</a:t>
            </a:r>
            <a:r>
              <a:rPr lang="en-GB" dirty="0">
                <a:effectLst>
                  <a:outerShdw blurRad="38100" dist="38100" dir="2700000" algn="tl">
                    <a:srgbClr val="000000">
                      <a:alpha val="43137"/>
                    </a:srgbClr>
                  </a:outerShdw>
                </a:effectLst>
              </a:rPr>
              <a:t> variant </a:t>
            </a:r>
            <a:r>
              <a:rPr lang="en-GB" dirty="0" err="1">
                <a:effectLst>
                  <a:outerShdw blurRad="38100" dist="38100" dir="2700000" algn="tl">
                    <a:srgbClr val="000000">
                      <a:alpha val="43137"/>
                    </a:srgbClr>
                  </a:outerShdw>
                </a:effectLst>
              </a:rPr>
              <a:t>řešení</a:t>
            </a:r>
            <a:r>
              <a:rPr lang="en-GB" dirty="0">
                <a:effectLst>
                  <a:outerShdw blurRad="38100" dist="38100" dir="2700000" algn="tl">
                    <a:srgbClr val="000000">
                      <a:alpha val="43137"/>
                    </a:srgbClr>
                  </a:outerShdw>
                </a:effectLst>
              </a:rPr>
              <a:t>, </a:t>
            </a:r>
            <a:r>
              <a:rPr lang="en-GB" dirty="0" err="1">
                <a:effectLst>
                  <a:outerShdw blurRad="38100" dist="38100" dir="2700000" algn="tl">
                    <a:srgbClr val="000000">
                      <a:alpha val="43137"/>
                    </a:srgbClr>
                  </a:outerShdw>
                </a:effectLst>
              </a:rPr>
              <a:t>postup</a:t>
            </a:r>
            <a:r>
              <a:rPr lang="en-GB" dirty="0">
                <a:effectLst>
                  <a:outerShdw blurRad="38100" dist="38100" dir="2700000" algn="tl">
                    <a:srgbClr val="000000">
                      <a:alpha val="43137"/>
                    </a:srgbClr>
                  </a:outerShdw>
                </a:effectLst>
              </a:rPr>
              <a:t> </a:t>
            </a:r>
            <a:r>
              <a:rPr lang="en-GB" dirty="0" err="1">
                <a:effectLst>
                  <a:outerShdw blurRad="38100" dist="38100" dir="2700000" algn="tl">
                    <a:srgbClr val="000000">
                      <a:alpha val="43137"/>
                    </a:srgbClr>
                  </a:outerShdw>
                </a:effectLst>
              </a:rPr>
              <a:t>řešení</a:t>
            </a:r>
            <a:r>
              <a:rPr lang="en-GB" dirty="0">
                <a:effectLst>
                  <a:outerShdw blurRad="38100" dist="38100" dir="2700000" algn="tl">
                    <a:srgbClr val="000000">
                      <a:alpha val="43137"/>
                    </a:srgbClr>
                  </a:outerShdw>
                </a:effectLst>
              </a:rPr>
              <a:t> </a:t>
            </a:r>
            <a:r>
              <a:rPr lang="en-GB" b="1" dirty="0">
                <a:effectLst>
                  <a:outerShdw blurRad="38100" dist="38100" dir="2700000" algn="tl">
                    <a:srgbClr val="000000">
                      <a:alpha val="43137"/>
                    </a:srgbClr>
                  </a:outerShdw>
                </a:effectLst>
              </a:rPr>
              <a:t>(</a:t>
            </a:r>
            <a:r>
              <a:rPr lang="en-GB" b="1" dirty="0" err="1">
                <a:effectLst>
                  <a:outerShdw blurRad="38100" dist="38100" dir="2700000" algn="tl">
                    <a:srgbClr val="000000">
                      <a:alpha val="43137"/>
                    </a:srgbClr>
                  </a:outerShdw>
                </a:effectLst>
              </a:rPr>
              <a:t>čas</a:t>
            </a:r>
            <a:r>
              <a:rPr lang="en-GB" b="1" dirty="0">
                <a:effectLst>
                  <a:outerShdw blurRad="38100" dist="38100" dir="2700000" algn="tl">
                    <a:srgbClr val="000000">
                      <a:alpha val="43137"/>
                    </a:srgbClr>
                  </a:outerShdw>
                </a:effectLst>
              </a:rPr>
              <a:t> 5-10 min)</a:t>
            </a:r>
            <a:r>
              <a:rPr lang="ar-SA" b="1" dirty="0">
                <a:effectLst>
                  <a:outerShdw blurRad="38100" dist="38100" dir="2700000" algn="tl">
                    <a:srgbClr val="000000">
                      <a:alpha val="43137"/>
                    </a:srgbClr>
                  </a:outerShdw>
                </a:effectLst>
                <a:cs typeface="Arial" charset="0"/>
              </a:rPr>
              <a:t>‏</a:t>
            </a:r>
            <a:endParaRPr lang="en-GB" b="1" dirty="0">
              <a:effectLst>
                <a:outerShdw blurRad="38100" dist="38100" dir="2700000" algn="tl">
                  <a:srgbClr val="000000">
                    <a:alpha val="43137"/>
                  </a:srgbClr>
                </a:outerShdw>
              </a:effectLst>
            </a:endParaRPr>
          </a:p>
        </p:txBody>
      </p:sp>
      <p:sp>
        <p:nvSpPr>
          <p:cNvPr id="18490" name="Text Box 58">
            <a:extLst>
              <a:ext uri="{FF2B5EF4-FFF2-40B4-BE49-F238E27FC236}">
                <a16:creationId xmlns:a16="http://schemas.microsoft.com/office/drawing/2014/main" id="{07314784-82D2-F39E-38F1-08CA74B14242}"/>
              </a:ext>
            </a:extLst>
          </p:cNvPr>
          <p:cNvSpPr txBox="1">
            <a:spLocks noChangeArrowheads="1"/>
          </p:cNvSpPr>
          <p:nvPr/>
        </p:nvSpPr>
        <p:spPr bwMode="auto">
          <a:xfrm>
            <a:off x="960438" y="5076826"/>
            <a:ext cx="6732588" cy="984630"/>
          </a:xfrm>
          <a:prstGeom prst="rect">
            <a:avLst/>
          </a:prstGeom>
          <a:noFill/>
          <a:ln w="9525">
            <a:noFill/>
            <a:round/>
            <a:headEnd/>
            <a:tailEnd/>
          </a:ln>
          <a:effectLst/>
        </p:spPr>
        <p:txBody>
          <a:bodyPr lIns="90000" tIns="46800" rIns="90000" bIns="46800">
            <a:spAutoFit/>
          </a:bodyPr>
          <a:lstStyle/>
          <a:p>
            <a:pPr>
              <a:lnSpc>
                <a:spcPct val="80000"/>
              </a:lnSpc>
              <a:spcBef>
                <a:spcPts val="1125"/>
              </a:spcBef>
              <a:buClr>
                <a:srgbClr val="FFFF00"/>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b="1" dirty="0">
                <a:solidFill>
                  <a:schemeClr val="accent6"/>
                </a:solidFill>
                <a:effectLst>
                  <a:outerShdw blurRad="38100" dist="38100" dir="2700000" algn="tl">
                    <a:srgbClr val="000000"/>
                  </a:outerShdw>
                </a:effectLst>
                <a:latin typeface="Arial Black" pitchFamily="32" charset="0"/>
              </a:rPr>
              <a:t>4. ETAPA</a:t>
            </a:r>
            <a:r>
              <a:rPr lang="en-GB" b="1" dirty="0">
                <a:solidFill>
                  <a:schemeClr val="accent6"/>
                </a:solidFill>
                <a:effectLst>
                  <a:outerShdw blurRad="38100" dist="38100" dir="2700000" algn="tl">
                    <a:srgbClr val="000000"/>
                  </a:outerShdw>
                </a:effectLst>
                <a:latin typeface="Arial" charset="0"/>
              </a:rPr>
              <a:t>  OSMIČLENNÉ SKUPINY                               </a:t>
            </a:r>
            <a:r>
              <a:rPr lang="en-GB" b="1" u="sng" dirty="0" err="1">
                <a:effectLst>
                  <a:outerShdw blurRad="38100" dist="38100" dir="2700000" algn="tl">
                    <a:srgbClr val="000000"/>
                  </a:outerShdw>
                </a:effectLst>
              </a:rPr>
              <a:t>Řešení</a:t>
            </a:r>
            <a:r>
              <a:rPr lang="en-GB" b="1" u="sng" dirty="0">
                <a:effectLst>
                  <a:outerShdw blurRad="38100" dist="38100" dir="2700000" algn="tl">
                    <a:srgbClr val="000000"/>
                  </a:outerShdw>
                </a:effectLst>
              </a:rPr>
              <a:t> </a:t>
            </a:r>
            <a:r>
              <a:rPr lang="en-GB" b="1" u="sng" dirty="0" err="1">
                <a:effectLst>
                  <a:outerShdw blurRad="38100" dist="38100" dir="2700000" algn="tl">
                    <a:srgbClr val="000000"/>
                  </a:outerShdw>
                </a:effectLst>
              </a:rPr>
              <a:t>učebního</a:t>
            </a:r>
            <a:r>
              <a:rPr lang="en-GB" b="1" u="sng" dirty="0">
                <a:effectLst>
                  <a:outerShdw blurRad="38100" dist="38100" dir="2700000" algn="tl">
                    <a:srgbClr val="000000"/>
                  </a:outerShdw>
                </a:effectLst>
              </a:rPr>
              <a:t> </a:t>
            </a:r>
            <a:r>
              <a:rPr lang="en-GB" b="1" u="sng" dirty="0" err="1">
                <a:effectLst>
                  <a:outerShdw blurRad="38100" dist="38100" dir="2700000" algn="tl">
                    <a:srgbClr val="000000"/>
                  </a:outerShdw>
                </a:effectLst>
              </a:rPr>
              <a:t>úkolu</a:t>
            </a:r>
            <a:r>
              <a:rPr lang="en-GB" b="1" u="sng" dirty="0">
                <a:effectLst>
                  <a:outerShdw blurRad="38100" dist="38100" dir="2700000" algn="tl">
                    <a:srgbClr val="000000"/>
                  </a:outerShdw>
                </a:effectLst>
              </a:rPr>
              <a:t> </a:t>
            </a:r>
            <a:r>
              <a:rPr lang="en-GB" b="1" u="sng" dirty="0" err="1">
                <a:effectLst>
                  <a:outerShdw blurRad="38100" dist="38100" dir="2700000" algn="tl">
                    <a:srgbClr val="000000"/>
                  </a:outerShdw>
                </a:effectLst>
              </a:rPr>
              <a:t>na</a:t>
            </a:r>
            <a:r>
              <a:rPr lang="en-GB" b="1" u="sng" dirty="0">
                <a:effectLst>
                  <a:outerShdw blurRad="38100" dist="38100" dir="2700000" algn="tl">
                    <a:srgbClr val="000000"/>
                  </a:outerShdw>
                </a:effectLst>
              </a:rPr>
              <a:t> </a:t>
            </a:r>
            <a:r>
              <a:rPr lang="en-GB" b="1" u="sng" dirty="0" err="1">
                <a:effectLst>
                  <a:outerShdw blurRad="38100" dist="38100" dir="2700000" algn="tl">
                    <a:srgbClr val="000000"/>
                  </a:outerShdw>
                </a:effectLst>
              </a:rPr>
              <a:t>základě</a:t>
            </a:r>
            <a:r>
              <a:rPr lang="en-GB" b="1" u="sng" dirty="0">
                <a:effectLst>
                  <a:outerShdw blurRad="38100" dist="38100" dir="2700000" algn="tl">
                    <a:srgbClr val="000000"/>
                  </a:outerShdw>
                </a:effectLst>
              </a:rPr>
              <a:t> </a:t>
            </a:r>
            <a:r>
              <a:rPr lang="en-GB" b="1" u="sng" dirty="0" err="1">
                <a:effectLst>
                  <a:outerShdw blurRad="38100" dist="38100" dir="2700000" algn="tl">
                    <a:srgbClr val="000000"/>
                  </a:outerShdw>
                </a:effectLst>
              </a:rPr>
              <a:t>výsledků</a:t>
            </a:r>
            <a:r>
              <a:rPr lang="en-GB" b="1" u="sng" dirty="0">
                <a:effectLst>
                  <a:outerShdw blurRad="38100" dist="38100" dir="2700000" algn="tl">
                    <a:srgbClr val="000000"/>
                  </a:outerShdw>
                </a:effectLst>
              </a:rPr>
              <a:t> </a:t>
            </a:r>
            <a:r>
              <a:rPr lang="en-GB" b="1" u="sng" dirty="0" err="1">
                <a:effectLst>
                  <a:outerShdw blurRad="38100" dist="38100" dir="2700000" algn="tl">
                    <a:srgbClr val="000000"/>
                  </a:outerShdw>
                </a:effectLst>
              </a:rPr>
              <a:t>práce</a:t>
            </a:r>
            <a:r>
              <a:rPr lang="en-GB" b="1" u="sng" dirty="0">
                <a:effectLst>
                  <a:outerShdw blurRad="38100" dist="38100" dir="2700000" algn="tl">
                    <a:srgbClr val="000000"/>
                  </a:outerShdw>
                </a:effectLst>
              </a:rPr>
              <a:t> </a:t>
            </a:r>
            <a:r>
              <a:rPr lang="en-GB" b="1" u="sng" dirty="0" err="1">
                <a:effectLst>
                  <a:outerShdw blurRad="38100" dist="38100" dir="2700000" algn="tl">
                    <a:srgbClr val="000000"/>
                  </a:outerShdw>
                </a:effectLst>
              </a:rPr>
              <a:t>čtveřic</a:t>
            </a:r>
            <a:r>
              <a:rPr lang="en-GB" b="1" u="sng" dirty="0">
                <a:effectLst>
                  <a:outerShdw blurRad="38100" dist="38100" dir="2700000" algn="tl">
                    <a:srgbClr val="000000"/>
                  </a:outerShdw>
                </a:effectLst>
              </a:rPr>
              <a:t>:</a:t>
            </a:r>
            <a:r>
              <a:rPr lang="en-GB" dirty="0">
                <a:effectLst>
                  <a:outerShdw blurRad="38100" dist="38100" dir="2700000" algn="tl">
                    <a:srgbClr val="000000"/>
                  </a:outerShdw>
                </a:effectLst>
              </a:rPr>
              <a:t> </a:t>
            </a:r>
            <a:r>
              <a:rPr lang="en-GB" dirty="0" err="1">
                <a:effectLst>
                  <a:outerShdw blurRad="38100" dist="38100" dir="2700000" algn="tl">
                    <a:srgbClr val="000000"/>
                  </a:outerShdw>
                </a:effectLst>
              </a:rPr>
              <a:t>řešení</a:t>
            </a:r>
            <a:r>
              <a:rPr lang="en-GB" dirty="0">
                <a:effectLst>
                  <a:outerShdw blurRad="38100" dist="38100" dir="2700000" algn="tl">
                    <a:srgbClr val="000000"/>
                  </a:outerShdw>
                </a:effectLst>
              </a:rPr>
              <a:t> </a:t>
            </a:r>
            <a:r>
              <a:rPr lang="en-GB" dirty="0" err="1">
                <a:effectLst>
                  <a:outerShdw blurRad="38100" dist="38100" dir="2700000" algn="tl">
                    <a:srgbClr val="000000"/>
                  </a:outerShdw>
                </a:effectLst>
              </a:rPr>
              <a:t>problému</a:t>
            </a:r>
            <a:r>
              <a:rPr lang="en-GB" dirty="0">
                <a:effectLst>
                  <a:outerShdw blurRad="38100" dist="38100" dir="2700000" algn="tl">
                    <a:srgbClr val="000000"/>
                  </a:outerShdw>
                </a:effectLst>
              </a:rPr>
              <a:t>, </a:t>
            </a:r>
            <a:r>
              <a:rPr lang="en-GB" dirty="0" err="1">
                <a:effectLst>
                  <a:outerShdw blurRad="38100" dist="38100" dir="2700000" algn="tl">
                    <a:srgbClr val="000000"/>
                  </a:outerShdw>
                </a:effectLst>
              </a:rPr>
              <a:t>tvorba</a:t>
            </a:r>
            <a:r>
              <a:rPr lang="en-GB" dirty="0">
                <a:effectLst>
                  <a:outerShdw blurRad="38100" dist="38100" dir="2700000" algn="tl">
                    <a:srgbClr val="000000"/>
                  </a:outerShdw>
                </a:effectLst>
              </a:rPr>
              <a:t> </a:t>
            </a:r>
            <a:r>
              <a:rPr lang="en-GB" dirty="0" err="1">
                <a:effectLst>
                  <a:outerShdw blurRad="38100" dist="38100" dir="2700000" algn="tl">
                    <a:srgbClr val="000000"/>
                  </a:outerShdw>
                </a:effectLst>
              </a:rPr>
              <a:t>projektu</a:t>
            </a:r>
            <a:r>
              <a:rPr lang="en-GB" dirty="0">
                <a:effectLst>
                  <a:outerShdw blurRad="38100" dist="38100" dir="2700000" algn="tl">
                    <a:srgbClr val="000000"/>
                  </a:outerShdw>
                </a:effectLst>
              </a:rPr>
              <a:t>, </a:t>
            </a:r>
            <a:r>
              <a:rPr lang="en-GB" dirty="0" err="1">
                <a:effectLst>
                  <a:outerShdw blurRad="38100" dist="38100" dir="2700000" algn="tl">
                    <a:srgbClr val="000000"/>
                  </a:outerShdw>
                </a:effectLst>
              </a:rPr>
              <a:t>argumentace</a:t>
            </a:r>
            <a:r>
              <a:rPr lang="en-GB" dirty="0">
                <a:effectLst>
                  <a:outerShdw blurRad="38100" dist="38100" dir="2700000" algn="tl">
                    <a:srgbClr val="000000"/>
                  </a:outerShdw>
                </a:effectLst>
              </a:rPr>
              <a:t>, </a:t>
            </a:r>
            <a:r>
              <a:rPr lang="en-GB" dirty="0" err="1">
                <a:effectLst>
                  <a:outerShdw blurRad="38100" dist="38100" dir="2700000" algn="tl">
                    <a:srgbClr val="000000"/>
                  </a:outerShdw>
                </a:effectLst>
              </a:rPr>
              <a:t>verifikace</a:t>
            </a:r>
            <a:r>
              <a:rPr lang="en-GB" dirty="0">
                <a:effectLst>
                  <a:outerShdw blurRad="38100" dist="38100" dir="2700000" algn="tl">
                    <a:srgbClr val="000000"/>
                  </a:outerShdw>
                </a:effectLst>
              </a:rPr>
              <a:t> </a:t>
            </a:r>
            <a:r>
              <a:rPr lang="en-GB" dirty="0" err="1">
                <a:effectLst>
                  <a:outerShdw blurRad="38100" dist="38100" dir="2700000" algn="tl">
                    <a:srgbClr val="000000"/>
                  </a:outerShdw>
                </a:effectLst>
              </a:rPr>
              <a:t>hypotéz</a:t>
            </a:r>
            <a:r>
              <a:rPr lang="en-GB" dirty="0">
                <a:effectLst>
                  <a:outerShdw blurRad="38100" dist="38100" dir="2700000" algn="tl">
                    <a:srgbClr val="000000"/>
                  </a:outerShdw>
                </a:effectLst>
              </a:rPr>
              <a:t>, </a:t>
            </a:r>
            <a:r>
              <a:rPr lang="en-GB" dirty="0" err="1">
                <a:effectLst>
                  <a:outerShdw blurRad="38100" dist="38100" dir="2700000" algn="tl">
                    <a:srgbClr val="000000"/>
                  </a:outerShdw>
                </a:effectLst>
              </a:rPr>
              <a:t>zobecnění</a:t>
            </a:r>
            <a:r>
              <a:rPr lang="en-GB" dirty="0">
                <a:effectLst>
                  <a:outerShdw blurRad="38100" dist="38100" dir="2700000" algn="tl">
                    <a:srgbClr val="000000"/>
                  </a:outerShdw>
                </a:effectLst>
              </a:rPr>
              <a:t>, </a:t>
            </a:r>
            <a:r>
              <a:rPr lang="en-GB" dirty="0" err="1">
                <a:effectLst>
                  <a:outerShdw blurRad="38100" dist="38100" dir="2700000" algn="tl">
                    <a:srgbClr val="000000"/>
                  </a:outerShdw>
                </a:effectLst>
              </a:rPr>
              <a:t>závěrečná</a:t>
            </a:r>
            <a:r>
              <a:rPr lang="en-GB" dirty="0">
                <a:effectLst>
                  <a:outerShdw blurRad="38100" dist="38100" dir="2700000" algn="tl">
                    <a:srgbClr val="000000"/>
                  </a:outerShdw>
                </a:effectLst>
              </a:rPr>
              <a:t> </a:t>
            </a:r>
            <a:r>
              <a:rPr lang="en-GB" dirty="0" err="1">
                <a:effectLst>
                  <a:outerShdw blurRad="38100" dist="38100" dir="2700000" algn="tl">
                    <a:srgbClr val="000000"/>
                  </a:outerShdw>
                </a:effectLst>
              </a:rPr>
              <a:t>zpráva</a:t>
            </a:r>
            <a:r>
              <a:rPr lang="en-GB" dirty="0">
                <a:effectLst>
                  <a:outerShdw blurRad="38100" dist="38100" dir="2700000" algn="tl">
                    <a:srgbClr val="000000"/>
                  </a:outerShdw>
                </a:effectLst>
              </a:rPr>
              <a:t>, </a:t>
            </a:r>
            <a:r>
              <a:rPr lang="en-GB" dirty="0" err="1">
                <a:effectLst>
                  <a:outerShdw blurRad="38100" dist="38100" dir="2700000" algn="tl">
                    <a:srgbClr val="000000"/>
                  </a:outerShdw>
                </a:effectLst>
              </a:rPr>
              <a:t>atd</a:t>
            </a:r>
            <a:r>
              <a:rPr lang="en-GB" dirty="0">
                <a:effectLst>
                  <a:outerShdw blurRad="38100" dist="38100" dir="2700000" algn="tl">
                    <a:srgbClr val="000000"/>
                  </a:outerShdw>
                </a:effectLst>
              </a:rPr>
              <a:t>. </a:t>
            </a:r>
            <a:r>
              <a:rPr lang="en-GB" b="1" dirty="0">
                <a:effectLst>
                  <a:outerShdw blurRad="38100" dist="38100" dir="2700000" algn="tl">
                    <a:srgbClr val="000000"/>
                  </a:outerShdw>
                </a:effectLst>
              </a:rPr>
              <a:t>(</a:t>
            </a:r>
            <a:r>
              <a:rPr lang="en-GB" b="1" dirty="0" err="1">
                <a:effectLst>
                  <a:outerShdw blurRad="38100" dist="38100" dir="2700000" algn="tl">
                    <a:srgbClr val="000000"/>
                  </a:outerShdw>
                </a:effectLst>
              </a:rPr>
              <a:t>čas</a:t>
            </a:r>
            <a:r>
              <a:rPr lang="en-GB" b="1" dirty="0">
                <a:effectLst>
                  <a:outerShdw blurRad="38100" dist="38100" dir="2700000" algn="tl">
                    <a:srgbClr val="000000"/>
                  </a:outerShdw>
                </a:effectLst>
              </a:rPr>
              <a:t> 15-20 min)</a:t>
            </a:r>
            <a:r>
              <a:rPr lang="ar-SA" b="1" dirty="0">
                <a:effectLst>
                  <a:outerShdw blurRad="38100" dist="38100" dir="2700000" algn="tl">
                    <a:srgbClr val="000000"/>
                  </a:outerShdw>
                </a:effectLst>
                <a:latin typeface="Arial" charset="0"/>
                <a:cs typeface="Arial" charset="0"/>
              </a:rPr>
              <a:t>‏</a:t>
            </a:r>
            <a:endParaRPr lang="en-GB" b="1" dirty="0">
              <a:effectLst>
                <a:outerShdw blurRad="38100" dist="38100" dir="2700000" algn="tl">
                  <a:srgbClr val="000000"/>
                </a:outerShdw>
              </a:effectLst>
              <a:latin typeface="Arial" charset="0"/>
            </a:endParaRPr>
          </a:p>
        </p:txBody>
      </p:sp>
      <p:sp>
        <p:nvSpPr>
          <p:cNvPr id="18491" name="Text Box 59">
            <a:extLst>
              <a:ext uri="{FF2B5EF4-FFF2-40B4-BE49-F238E27FC236}">
                <a16:creationId xmlns:a16="http://schemas.microsoft.com/office/drawing/2014/main" id="{1C277C4C-4514-77DD-B92E-A9450E8892FD}"/>
              </a:ext>
            </a:extLst>
          </p:cNvPr>
          <p:cNvSpPr txBox="1">
            <a:spLocks noChangeArrowheads="1"/>
          </p:cNvSpPr>
          <p:nvPr/>
        </p:nvSpPr>
        <p:spPr bwMode="auto">
          <a:xfrm>
            <a:off x="1919288" y="6165850"/>
            <a:ext cx="8748712" cy="537712"/>
          </a:xfrm>
          <a:prstGeom prst="rect">
            <a:avLst/>
          </a:prstGeom>
          <a:noFill/>
          <a:ln w="9525">
            <a:noFill/>
            <a:round/>
            <a:headEnd/>
            <a:tailEnd/>
          </a:ln>
          <a:effectLst/>
        </p:spPr>
        <p:txBody>
          <a:bodyPr lIns="90000" tIns="46800" rIns="90000" bIns="46800">
            <a:spAutoFit/>
          </a:bodyPr>
          <a:lstStyle/>
          <a:p>
            <a:pPr algn="r">
              <a:lnSpc>
                <a:spcPct val="80000"/>
              </a:lnSpc>
              <a:spcBef>
                <a:spcPts val="1125"/>
              </a:spcBef>
              <a:buClr>
                <a:srgbClr val="FFFF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 pos="10321925" algn="l"/>
                <a:tab pos="10779125" algn="l"/>
                <a:tab pos="10779125" algn="l"/>
                <a:tab pos="10780713" algn="l"/>
              </a:tabLst>
              <a:defRPr/>
            </a:pPr>
            <a:r>
              <a:rPr lang="en-GB" b="1" dirty="0">
                <a:solidFill>
                  <a:schemeClr val="accent6"/>
                </a:solidFill>
                <a:effectLst>
                  <a:outerShdw blurRad="38100" dist="38100" dir="2700000" algn="tl">
                    <a:srgbClr val="000000"/>
                  </a:outerShdw>
                </a:effectLst>
                <a:latin typeface="Arial Black" pitchFamily="32" charset="0"/>
              </a:rPr>
              <a:t>5. ETAPA</a:t>
            </a:r>
            <a:r>
              <a:rPr lang="en-GB" b="1" dirty="0">
                <a:solidFill>
                  <a:schemeClr val="accent6"/>
                </a:solidFill>
                <a:effectLst>
                  <a:outerShdw blurRad="38100" dist="38100" dir="2700000" algn="tl">
                    <a:srgbClr val="000000"/>
                  </a:outerShdw>
                </a:effectLst>
                <a:latin typeface="Arial" charset="0"/>
              </a:rPr>
              <a:t>  CELÁ VÝUKOVÁ SKUPINA </a:t>
            </a:r>
            <a:r>
              <a:rPr lang="en-GB" b="1" dirty="0">
                <a:solidFill>
                  <a:srgbClr val="FF33CC"/>
                </a:solidFill>
                <a:effectLst>
                  <a:outerShdw blurRad="38100" dist="38100" dir="2700000" algn="tl">
                    <a:srgbClr val="000000"/>
                  </a:outerShdw>
                </a:effectLst>
                <a:latin typeface="Arial" charset="0"/>
              </a:rPr>
              <a:t>			                                                         </a:t>
            </a:r>
            <a:r>
              <a:rPr lang="en-GB" dirty="0" err="1">
                <a:effectLst>
                  <a:outerShdw blurRad="38100" dist="38100" dir="2700000" algn="tl">
                    <a:srgbClr val="000000"/>
                  </a:outerShdw>
                </a:effectLst>
              </a:rPr>
              <a:t>Podání</a:t>
            </a:r>
            <a:r>
              <a:rPr lang="en-GB" dirty="0">
                <a:effectLst>
                  <a:outerShdw blurRad="38100" dist="38100" dir="2700000" algn="tl">
                    <a:srgbClr val="000000"/>
                  </a:outerShdw>
                </a:effectLst>
              </a:rPr>
              <a:t> </a:t>
            </a:r>
            <a:r>
              <a:rPr lang="en-GB" dirty="0" err="1">
                <a:effectLst>
                  <a:outerShdw blurRad="38100" dist="38100" dir="2700000" algn="tl">
                    <a:srgbClr val="000000"/>
                  </a:outerShdw>
                </a:effectLst>
              </a:rPr>
              <a:t>zpráv</a:t>
            </a:r>
            <a:r>
              <a:rPr lang="en-GB" dirty="0">
                <a:effectLst>
                  <a:outerShdw blurRad="38100" dist="38100" dir="2700000" algn="tl">
                    <a:srgbClr val="000000"/>
                  </a:outerShdw>
                </a:effectLst>
              </a:rPr>
              <a:t>, </a:t>
            </a:r>
            <a:r>
              <a:rPr lang="en-GB" dirty="0" err="1">
                <a:effectLst>
                  <a:outerShdw blurRad="38100" dist="38100" dir="2700000" algn="tl">
                    <a:srgbClr val="000000"/>
                  </a:outerShdw>
                </a:effectLst>
              </a:rPr>
              <a:t>prezentace</a:t>
            </a:r>
            <a:r>
              <a:rPr lang="en-GB" dirty="0">
                <a:effectLst>
                  <a:outerShdw blurRad="38100" dist="38100" dir="2700000" algn="tl">
                    <a:srgbClr val="000000"/>
                  </a:outerShdw>
                </a:effectLst>
              </a:rPr>
              <a:t> </a:t>
            </a:r>
            <a:r>
              <a:rPr lang="en-GB" dirty="0" err="1">
                <a:effectLst>
                  <a:outerShdw blurRad="38100" dist="38100" dir="2700000" algn="tl">
                    <a:srgbClr val="000000"/>
                  </a:outerShdw>
                </a:effectLst>
              </a:rPr>
              <a:t>výsledků</a:t>
            </a:r>
            <a:r>
              <a:rPr lang="en-GB" dirty="0">
                <a:effectLst>
                  <a:outerShdw blurRad="38100" dist="38100" dir="2700000" algn="tl">
                    <a:srgbClr val="000000"/>
                  </a:outerShdw>
                </a:effectLst>
              </a:rPr>
              <a:t>, </a:t>
            </a:r>
            <a:r>
              <a:rPr lang="en-GB" dirty="0" err="1">
                <a:effectLst>
                  <a:outerShdw blurRad="38100" dist="38100" dir="2700000" algn="tl">
                    <a:srgbClr val="000000"/>
                  </a:outerShdw>
                </a:effectLst>
              </a:rPr>
              <a:t>diskuse</a:t>
            </a:r>
            <a:r>
              <a:rPr lang="en-GB" dirty="0">
                <a:effectLst>
                  <a:outerShdw blurRad="38100" dist="38100" dir="2700000" algn="tl">
                    <a:srgbClr val="000000"/>
                  </a:outerShdw>
                </a:effectLst>
              </a:rPr>
              <a:t> a </a:t>
            </a:r>
            <a:r>
              <a:rPr lang="en-GB" dirty="0" err="1">
                <a:effectLst>
                  <a:outerShdw blurRad="38100" dist="38100" dir="2700000" algn="tl">
                    <a:srgbClr val="000000"/>
                  </a:outerShdw>
                </a:effectLst>
              </a:rPr>
              <a:t>hodnocení</a:t>
            </a:r>
            <a:r>
              <a:rPr lang="en-GB" dirty="0">
                <a:effectLst>
                  <a:outerShdw blurRad="38100" dist="38100" dir="2700000" algn="tl">
                    <a:srgbClr val="000000"/>
                  </a:outerShdw>
                </a:effectLst>
              </a:rPr>
              <a:t>. (</a:t>
            </a:r>
            <a:r>
              <a:rPr lang="en-GB" dirty="0" err="1">
                <a:effectLst>
                  <a:outerShdw blurRad="38100" dist="38100" dir="2700000" algn="tl">
                    <a:srgbClr val="000000"/>
                  </a:outerShdw>
                </a:effectLst>
              </a:rPr>
              <a:t>čas</a:t>
            </a:r>
            <a:r>
              <a:rPr lang="en-GB" dirty="0">
                <a:effectLst>
                  <a:outerShdw blurRad="38100" dist="38100" dir="2700000" algn="tl">
                    <a:srgbClr val="000000"/>
                  </a:outerShdw>
                </a:effectLst>
              </a:rPr>
              <a:t> 10-15 min</a:t>
            </a:r>
            <a:r>
              <a:rPr lang="en-GB" dirty="0">
                <a:solidFill>
                  <a:srgbClr val="FFFFFF"/>
                </a:solidFill>
                <a:effectLst>
                  <a:outerShdw blurRad="38100" dist="38100" dir="2700000" algn="tl">
                    <a:srgbClr val="000000"/>
                  </a:outerShdw>
                </a:effectLst>
              </a:rPr>
              <a:t>)</a:t>
            </a:r>
            <a:r>
              <a:rPr lang="ar-SA" b="1" dirty="0">
                <a:solidFill>
                  <a:srgbClr val="FFFFFF"/>
                </a:solidFill>
                <a:effectLst>
                  <a:outerShdw blurRad="38100" dist="38100" dir="2700000" algn="tl">
                    <a:srgbClr val="000000"/>
                  </a:outerShdw>
                </a:effectLst>
                <a:latin typeface="Arial" charset="0"/>
                <a:cs typeface="Arial" charset="0"/>
              </a:rPr>
              <a:t>‏</a:t>
            </a:r>
            <a:endParaRPr lang="en-GB" b="1" dirty="0">
              <a:solidFill>
                <a:srgbClr val="FFFFFF"/>
              </a:solidFill>
              <a:effectLst>
                <a:outerShdw blurRad="38100" dist="38100" dir="2700000" algn="tl">
                  <a:srgbClr val="000000"/>
                </a:outerShdw>
              </a:effectLst>
              <a:latin typeface="Arial"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9" fill="hold" nodeType="clickEffect">
                                  <p:stCondLst>
                                    <p:cond delay="0"/>
                                  </p:stCondLst>
                                  <p:childTnLst>
                                    <p:set>
                                      <p:cBhvr additive="repl">
                                        <p:cTn id="6" dur="1" fill="hold">
                                          <p:stCondLst>
                                            <p:cond delay="0"/>
                                          </p:stCondLst>
                                        </p:cTn>
                                        <p:tgtEl>
                                          <p:spTgt spid="18436"/>
                                        </p:tgtEl>
                                        <p:attrNameLst>
                                          <p:attrName>style.visibility</p:attrName>
                                        </p:attrNameLst>
                                      </p:cBhvr>
                                      <p:to>
                                        <p:strVal val="visible"/>
                                      </p:to>
                                    </p:set>
                                    <p:anim calcmode="lin" valueType="num">
                                      <p:cBhvr additive="repl">
                                        <p:cTn id="7" dur="500" fill="hold"/>
                                        <p:tgtEl>
                                          <p:spTgt spid="18436"/>
                                        </p:tgtEl>
                                        <p:attrNameLst>
                                          <p:attrName>ppt_x</p:attrName>
                                        </p:attrNameLst>
                                      </p:cBhvr>
                                      <p:tavLst>
                                        <p:tav>
                                          <p:val>
                                            <p:strVal val="0-#ppt_w/2"/>
                                          </p:val>
                                        </p:tav>
                                        <p:tav>
                                          <p:val>
                                            <p:strVal val="#ppt_x"/>
                                          </p:val>
                                        </p:tav>
                                      </p:tavLst>
                                    </p:anim>
                                    <p:anim calcmode="lin" valueType="num">
                                      <p:cBhvr additive="repl">
                                        <p:cTn id="8" dur="500" fill="hold"/>
                                        <p:tgtEl>
                                          <p:spTgt spid="18436"/>
                                        </p:tgtEl>
                                        <p:attrNameLst>
                                          <p:attrName>ppt_y</p:attrName>
                                        </p:attrNameLst>
                                      </p:cBhvr>
                                      <p:tavLst>
                                        <p:tav>
                                          <p:val>
                                            <p:strVal val="0-#ppt_h/2"/>
                                          </p:val>
                                        </p:tav>
                                        <p:tav>
                                          <p:val>
                                            <p:strVal val="#ppt_y"/>
                                          </p:val>
                                        </p:tav>
                                      </p:tavLst>
                                    </p:anim>
                                  </p:childTnLst>
                                </p:cTn>
                              </p:par>
                            </p:childTnLst>
                          </p:cTn>
                        </p:par>
                        <p:par>
                          <p:cTn id="9" fill="hold" nodeType="afterGroup">
                            <p:stCondLst>
                              <p:cond delay="500"/>
                            </p:stCondLst>
                            <p:childTnLst>
                              <p:par>
                                <p:cTn id="10" presetID="2" presetClass="entr" presetSubtype="9" fill="hold" nodeType="afterEffect">
                                  <p:stCondLst>
                                    <p:cond delay="0"/>
                                  </p:stCondLst>
                                  <p:childTnLst>
                                    <p:set>
                                      <p:cBhvr additive="repl">
                                        <p:cTn id="11" dur="1" fill="hold">
                                          <p:stCondLst>
                                            <p:cond delay="0"/>
                                          </p:stCondLst>
                                        </p:cTn>
                                        <p:tgtEl>
                                          <p:spTgt spid="18437"/>
                                        </p:tgtEl>
                                        <p:attrNameLst>
                                          <p:attrName>style.visibility</p:attrName>
                                        </p:attrNameLst>
                                      </p:cBhvr>
                                      <p:to>
                                        <p:strVal val="visible"/>
                                      </p:to>
                                    </p:set>
                                    <p:anim calcmode="lin" valueType="num">
                                      <p:cBhvr additive="repl">
                                        <p:cTn id="12" dur="500" fill="hold"/>
                                        <p:tgtEl>
                                          <p:spTgt spid="18437"/>
                                        </p:tgtEl>
                                        <p:attrNameLst>
                                          <p:attrName>ppt_x</p:attrName>
                                        </p:attrNameLst>
                                      </p:cBhvr>
                                      <p:tavLst>
                                        <p:tav>
                                          <p:val>
                                            <p:strVal val="0-#ppt_w/2"/>
                                          </p:val>
                                        </p:tav>
                                        <p:tav>
                                          <p:val>
                                            <p:strVal val="#ppt_x"/>
                                          </p:val>
                                        </p:tav>
                                      </p:tavLst>
                                    </p:anim>
                                    <p:anim calcmode="lin" valueType="num">
                                      <p:cBhvr additive="repl">
                                        <p:cTn id="13" dur="500" fill="hold"/>
                                        <p:tgtEl>
                                          <p:spTgt spid="18437"/>
                                        </p:tgtEl>
                                        <p:attrNameLst>
                                          <p:attrName>ppt_y</p:attrName>
                                        </p:attrNameLst>
                                      </p:cBhvr>
                                      <p:tavLst>
                                        <p:tav>
                                          <p:val>
                                            <p:strVal val="0-#ppt_h/2"/>
                                          </p:val>
                                        </p:tav>
                                        <p:tav>
                                          <p:val>
                                            <p:strVal val="#ppt_y"/>
                                          </p:val>
                                        </p:tav>
                                      </p:tavLst>
                                    </p:anim>
                                  </p:childTnLst>
                                </p:cTn>
                              </p:par>
                            </p:childTnLst>
                          </p:cTn>
                        </p:par>
                        <p:par>
                          <p:cTn id="14" fill="hold" nodeType="afterGroup">
                            <p:stCondLst>
                              <p:cond delay="1000"/>
                            </p:stCondLst>
                            <p:childTnLst>
                              <p:par>
                                <p:cTn id="15" presetID="2" presetClass="entr" presetSubtype="9" fill="hold" nodeType="afterEffect">
                                  <p:stCondLst>
                                    <p:cond delay="0"/>
                                  </p:stCondLst>
                                  <p:childTnLst>
                                    <p:set>
                                      <p:cBhvr additive="repl">
                                        <p:cTn id="16" dur="1" fill="hold">
                                          <p:stCondLst>
                                            <p:cond delay="0"/>
                                          </p:stCondLst>
                                        </p:cTn>
                                        <p:tgtEl>
                                          <p:spTgt spid="18438"/>
                                        </p:tgtEl>
                                        <p:attrNameLst>
                                          <p:attrName>style.visibility</p:attrName>
                                        </p:attrNameLst>
                                      </p:cBhvr>
                                      <p:to>
                                        <p:strVal val="visible"/>
                                      </p:to>
                                    </p:set>
                                    <p:anim calcmode="lin" valueType="num">
                                      <p:cBhvr additive="repl">
                                        <p:cTn id="17" dur="500" fill="hold"/>
                                        <p:tgtEl>
                                          <p:spTgt spid="18438"/>
                                        </p:tgtEl>
                                        <p:attrNameLst>
                                          <p:attrName>ppt_x</p:attrName>
                                        </p:attrNameLst>
                                      </p:cBhvr>
                                      <p:tavLst>
                                        <p:tav>
                                          <p:val>
                                            <p:strVal val="0-#ppt_w/2"/>
                                          </p:val>
                                        </p:tav>
                                        <p:tav>
                                          <p:val>
                                            <p:strVal val="#ppt_x"/>
                                          </p:val>
                                        </p:tav>
                                      </p:tavLst>
                                    </p:anim>
                                    <p:anim calcmode="lin" valueType="num">
                                      <p:cBhvr additive="repl">
                                        <p:cTn id="18" dur="500" fill="hold"/>
                                        <p:tgtEl>
                                          <p:spTgt spid="18438"/>
                                        </p:tgtEl>
                                        <p:attrNameLst>
                                          <p:attrName>ppt_y</p:attrName>
                                        </p:attrNameLst>
                                      </p:cBhvr>
                                      <p:tavLst>
                                        <p:tav>
                                          <p:val>
                                            <p:strVal val="0-#ppt_h/2"/>
                                          </p:val>
                                        </p:tav>
                                        <p:tav>
                                          <p:val>
                                            <p:strVal val="#ppt_y"/>
                                          </p:val>
                                        </p:tav>
                                      </p:tavLst>
                                    </p:anim>
                                  </p:childTnLst>
                                </p:cTn>
                              </p:par>
                            </p:childTnLst>
                          </p:cTn>
                        </p:par>
                        <p:par>
                          <p:cTn id="19" fill="hold" nodeType="afterGroup">
                            <p:stCondLst>
                              <p:cond delay="1500"/>
                            </p:stCondLst>
                            <p:childTnLst>
                              <p:par>
                                <p:cTn id="20" presetID="2" presetClass="entr" presetSubtype="9" fill="hold" nodeType="afterEffect">
                                  <p:stCondLst>
                                    <p:cond delay="0"/>
                                  </p:stCondLst>
                                  <p:childTnLst>
                                    <p:set>
                                      <p:cBhvr additive="repl">
                                        <p:cTn id="21" dur="1" fill="hold">
                                          <p:stCondLst>
                                            <p:cond delay="0"/>
                                          </p:stCondLst>
                                        </p:cTn>
                                        <p:tgtEl>
                                          <p:spTgt spid="18439"/>
                                        </p:tgtEl>
                                        <p:attrNameLst>
                                          <p:attrName>style.visibility</p:attrName>
                                        </p:attrNameLst>
                                      </p:cBhvr>
                                      <p:to>
                                        <p:strVal val="visible"/>
                                      </p:to>
                                    </p:set>
                                    <p:anim calcmode="lin" valueType="num">
                                      <p:cBhvr additive="repl">
                                        <p:cTn id="22" dur="500" fill="hold"/>
                                        <p:tgtEl>
                                          <p:spTgt spid="18439"/>
                                        </p:tgtEl>
                                        <p:attrNameLst>
                                          <p:attrName>ppt_x</p:attrName>
                                        </p:attrNameLst>
                                      </p:cBhvr>
                                      <p:tavLst>
                                        <p:tav>
                                          <p:val>
                                            <p:strVal val="0-#ppt_w/2"/>
                                          </p:val>
                                        </p:tav>
                                        <p:tav>
                                          <p:val>
                                            <p:strVal val="#ppt_x"/>
                                          </p:val>
                                        </p:tav>
                                      </p:tavLst>
                                    </p:anim>
                                    <p:anim calcmode="lin" valueType="num">
                                      <p:cBhvr additive="repl">
                                        <p:cTn id="23" dur="500" fill="hold"/>
                                        <p:tgtEl>
                                          <p:spTgt spid="18439"/>
                                        </p:tgtEl>
                                        <p:attrNameLst>
                                          <p:attrName>ppt_y</p:attrName>
                                        </p:attrNameLst>
                                      </p:cBhvr>
                                      <p:tavLst>
                                        <p:tav>
                                          <p:val>
                                            <p:strVal val="0-#ppt_h/2"/>
                                          </p:val>
                                        </p:tav>
                                        <p:tav>
                                          <p:val>
                                            <p:strVal val="#ppt_y"/>
                                          </p:val>
                                        </p:tav>
                                      </p:tavLst>
                                    </p:anim>
                                  </p:childTnLst>
                                </p:cTn>
                              </p:par>
                            </p:childTnLst>
                          </p:cTn>
                        </p:par>
                        <p:par>
                          <p:cTn id="24" fill="hold" nodeType="afterGroup">
                            <p:stCondLst>
                              <p:cond delay="2000"/>
                            </p:stCondLst>
                            <p:childTnLst>
                              <p:par>
                                <p:cTn id="25" presetID="2" presetClass="entr" presetSubtype="9" fill="hold" nodeType="afterEffect">
                                  <p:stCondLst>
                                    <p:cond delay="0"/>
                                  </p:stCondLst>
                                  <p:childTnLst>
                                    <p:set>
                                      <p:cBhvr additive="repl">
                                        <p:cTn id="26" dur="1" fill="hold">
                                          <p:stCondLst>
                                            <p:cond delay="0"/>
                                          </p:stCondLst>
                                        </p:cTn>
                                        <p:tgtEl>
                                          <p:spTgt spid="18440"/>
                                        </p:tgtEl>
                                        <p:attrNameLst>
                                          <p:attrName>style.visibility</p:attrName>
                                        </p:attrNameLst>
                                      </p:cBhvr>
                                      <p:to>
                                        <p:strVal val="visible"/>
                                      </p:to>
                                    </p:set>
                                    <p:anim calcmode="lin" valueType="num">
                                      <p:cBhvr additive="repl">
                                        <p:cTn id="27" dur="500" fill="hold"/>
                                        <p:tgtEl>
                                          <p:spTgt spid="18440"/>
                                        </p:tgtEl>
                                        <p:attrNameLst>
                                          <p:attrName>ppt_x</p:attrName>
                                        </p:attrNameLst>
                                      </p:cBhvr>
                                      <p:tavLst>
                                        <p:tav>
                                          <p:val>
                                            <p:strVal val="0-#ppt_w/2"/>
                                          </p:val>
                                        </p:tav>
                                        <p:tav>
                                          <p:val>
                                            <p:strVal val="#ppt_x"/>
                                          </p:val>
                                        </p:tav>
                                      </p:tavLst>
                                    </p:anim>
                                    <p:anim calcmode="lin" valueType="num">
                                      <p:cBhvr additive="repl">
                                        <p:cTn id="28" dur="500" fill="hold"/>
                                        <p:tgtEl>
                                          <p:spTgt spid="18440"/>
                                        </p:tgtEl>
                                        <p:attrNameLst>
                                          <p:attrName>ppt_y</p:attrName>
                                        </p:attrNameLst>
                                      </p:cBhvr>
                                      <p:tavLst>
                                        <p:tav>
                                          <p:val>
                                            <p:strVal val="0-#ppt_h/2"/>
                                          </p:val>
                                        </p:tav>
                                        <p:tav>
                                          <p:val>
                                            <p:strVal val="#ppt_y"/>
                                          </p:val>
                                        </p:tav>
                                      </p:tavLst>
                                    </p:anim>
                                  </p:childTnLst>
                                </p:cTn>
                              </p:par>
                            </p:childTnLst>
                          </p:cTn>
                        </p:par>
                        <p:par>
                          <p:cTn id="29" fill="hold" nodeType="afterGroup">
                            <p:stCondLst>
                              <p:cond delay="2500"/>
                            </p:stCondLst>
                            <p:childTnLst>
                              <p:par>
                                <p:cTn id="30" presetID="2" presetClass="entr" presetSubtype="9" fill="hold" nodeType="afterEffect">
                                  <p:stCondLst>
                                    <p:cond delay="0"/>
                                  </p:stCondLst>
                                  <p:childTnLst>
                                    <p:set>
                                      <p:cBhvr additive="repl">
                                        <p:cTn id="31" dur="1" fill="hold">
                                          <p:stCondLst>
                                            <p:cond delay="0"/>
                                          </p:stCondLst>
                                        </p:cTn>
                                        <p:tgtEl>
                                          <p:spTgt spid="18441"/>
                                        </p:tgtEl>
                                        <p:attrNameLst>
                                          <p:attrName>style.visibility</p:attrName>
                                        </p:attrNameLst>
                                      </p:cBhvr>
                                      <p:to>
                                        <p:strVal val="visible"/>
                                      </p:to>
                                    </p:set>
                                    <p:anim calcmode="lin" valueType="num">
                                      <p:cBhvr additive="repl">
                                        <p:cTn id="32" dur="500" fill="hold"/>
                                        <p:tgtEl>
                                          <p:spTgt spid="18441"/>
                                        </p:tgtEl>
                                        <p:attrNameLst>
                                          <p:attrName>ppt_x</p:attrName>
                                        </p:attrNameLst>
                                      </p:cBhvr>
                                      <p:tavLst>
                                        <p:tav>
                                          <p:val>
                                            <p:strVal val="0-#ppt_w/2"/>
                                          </p:val>
                                        </p:tav>
                                        <p:tav>
                                          <p:val>
                                            <p:strVal val="#ppt_x"/>
                                          </p:val>
                                        </p:tav>
                                      </p:tavLst>
                                    </p:anim>
                                    <p:anim calcmode="lin" valueType="num">
                                      <p:cBhvr additive="repl">
                                        <p:cTn id="33" dur="500" fill="hold"/>
                                        <p:tgtEl>
                                          <p:spTgt spid="18441"/>
                                        </p:tgtEl>
                                        <p:attrNameLst>
                                          <p:attrName>ppt_y</p:attrName>
                                        </p:attrNameLst>
                                      </p:cBhvr>
                                      <p:tavLst>
                                        <p:tav>
                                          <p:val>
                                            <p:strVal val="0-#ppt_h/2"/>
                                          </p:val>
                                        </p:tav>
                                        <p:tav>
                                          <p:val>
                                            <p:strVal val="#ppt_y"/>
                                          </p:val>
                                        </p:tav>
                                      </p:tavLst>
                                    </p:anim>
                                  </p:childTnLst>
                                </p:cTn>
                              </p:par>
                            </p:childTnLst>
                          </p:cTn>
                        </p:par>
                        <p:par>
                          <p:cTn id="34" fill="hold" nodeType="afterGroup">
                            <p:stCondLst>
                              <p:cond delay="3000"/>
                            </p:stCondLst>
                            <p:childTnLst>
                              <p:par>
                                <p:cTn id="35" presetID="2" presetClass="entr" presetSubtype="9" fill="hold" nodeType="afterEffect">
                                  <p:stCondLst>
                                    <p:cond delay="0"/>
                                  </p:stCondLst>
                                  <p:childTnLst>
                                    <p:set>
                                      <p:cBhvr additive="repl">
                                        <p:cTn id="36" dur="1" fill="hold">
                                          <p:stCondLst>
                                            <p:cond delay="0"/>
                                          </p:stCondLst>
                                        </p:cTn>
                                        <p:tgtEl>
                                          <p:spTgt spid="18449"/>
                                        </p:tgtEl>
                                        <p:attrNameLst>
                                          <p:attrName>style.visibility</p:attrName>
                                        </p:attrNameLst>
                                      </p:cBhvr>
                                      <p:to>
                                        <p:strVal val="visible"/>
                                      </p:to>
                                    </p:set>
                                    <p:anim calcmode="lin" valueType="num">
                                      <p:cBhvr additive="repl">
                                        <p:cTn id="37" dur="500" fill="hold"/>
                                        <p:tgtEl>
                                          <p:spTgt spid="18449"/>
                                        </p:tgtEl>
                                        <p:attrNameLst>
                                          <p:attrName>ppt_x</p:attrName>
                                        </p:attrNameLst>
                                      </p:cBhvr>
                                      <p:tavLst>
                                        <p:tav>
                                          <p:val>
                                            <p:strVal val="0-#ppt_w/2"/>
                                          </p:val>
                                        </p:tav>
                                        <p:tav>
                                          <p:val>
                                            <p:strVal val="#ppt_x"/>
                                          </p:val>
                                        </p:tav>
                                      </p:tavLst>
                                    </p:anim>
                                    <p:anim calcmode="lin" valueType="num">
                                      <p:cBhvr additive="repl">
                                        <p:cTn id="38" dur="500" fill="hold"/>
                                        <p:tgtEl>
                                          <p:spTgt spid="18449"/>
                                        </p:tgtEl>
                                        <p:attrNameLst>
                                          <p:attrName>ppt_y</p:attrName>
                                        </p:attrNameLst>
                                      </p:cBhvr>
                                      <p:tavLst>
                                        <p:tav>
                                          <p:val>
                                            <p:strVal val="0-#ppt_h/2"/>
                                          </p:val>
                                        </p:tav>
                                        <p:tav>
                                          <p:val>
                                            <p:strVal val="#ppt_y"/>
                                          </p:val>
                                        </p:tav>
                                      </p:tavLst>
                                    </p:anim>
                                  </p:childTnLst>
                                </p:cTn>
                              </p:par>
                            </p:childTnLst>
                          </p:cTn>
                        </p:par>
                        <p:par>
                          <p:cTn id="39" fill="hold" nodeType="afterGroup">
                            <p:stCondLst>
                              <p:cond delay="3500"/>
                            </p:stCondLst>
                            <p:childTnLst>
                              <p:par>
                                <p:cTn id="40" presetID="2" presetClass="entr" presetSubtype="9" fill="hold" nodeType="afterEffect">
                                  <p:stCondLst>
                                    <p:cond delay="0"/>
                                  </p:stCondLst>
                                  <p:childTnLst>
                                    <p:set>
                                      <p:cBhvr additive="repl">
                                        <p:cTn id="41" dur="1" fill="hold">
                                          <p:stCondLst>
                                            <p:cond delay="0"/>
                                          </p:stCondLst>
                                        </p:cTn>
                                        <p:tgtEl>
                                          <p:spTgt spid="18450"/>
                                        </p:tgtEl>
                                        <p:attrNameLst>
                                          <p:attrName>style.visibility</p:attrName>
                                        </p:attrNameLst>
                                      </p:cBhvr>
                                      <p:to>
                                        <p:strVal val="visible"/>
                                      </p:to>
                                    </p:set>
                                    <p:anim calcmode="lin" valueType="num">
                                      <p:cBhvr additive="repl">
                                        <p:cTn id="42" dur="500" fill="hold"/>
                                        <p:tgtEl>
                                          <p:spTgt spid="18450"/>
                                        </p:tgtEl>
                                        <p:attrNameLst>
                                          <p:attrName>ppt_x</p:attrName>
                                        </p:attrNameLst>
                                      </p:cBhvr>
                                      <p:tavLst>
                                        <p:tav>
                                          <p:val>
                                            <p:strVal val="0-#ppt_w/2"/>
                                          </p:val>
                                        </p:tav>
                                        <p:tav>
                                          <p:val>
                                            <p:strVal val="#ppt_x"/>
                                          </p:val>
                                        </p:tav>
                                      </p:tavLst>
                                    </p:anim>
                                    <p:anim calcmode="lin" valueType="num">
                                      <p:cBhvr additive="repl">
                                        <p:cTn id="43" dur="500" fill="hold"/>
                                        <p:tgtEl>
                                          <p:spTgt spid="18450"/>
                                        </p:tgtEl>
                                        <p:attrNameLst>
                                          <p:attrName>ppt_y</p:attrName>
                                        </p:attrNameLst>
                                      </p:cBhvr>
                                      <p:tavLst>
                                        <p:tav>
                                          <p:val>
                                            <p:strVal val="0-#ppt_h/2"/>
                                          </p:val>
                                        </p:tav>
                                        <p:tav>
                                          <p:val>
                                            <p:strVal val="#ppt_y"/>
                                          </p:val>
                                        </p:tav>
                                      </p:tavLst>
                                    </p:anim>
                                  </p:childTnLst>
                                </p:cTn>
                              </p:par>
                            </p:childTnLst>
                          </p:cTn>
                        </p:par>
                        <p:par>
                          <p:cTn id="44" fill="hold" nodeType="afterGroup">
                            <p:stCondLst>
                              <p:cond delay="4000"/>
                            </p:stCondLst>
                            <p:childTnLst>
                              <p:par>
                                <p:cTn id="45" presetID="22" presetClass="entr" presetSubtype="8" fill="hold" nodeType="afterEffect">
                                  <p:stCondLst>
                                    <p:cond delay="0"/>
                                  </p:stCondLst>
                                  <p:childTnLst>
                                    <p:set>
                                      <p:cBhvr additive="repl">
                                        <p:cTn id="46" dur="1" fill="hold">
                                          <p:stCondLst>
                                            <p:cond delay="0"/>
                                          </p:stCondLst>
                                        </p:cTn>
                                        <p:tgtEl>
                                          <p:spTgt spid="18434"/>
                                        </p:tgtEl>
                                        <p:attrNameLst>
                                          <p:attrName>style.visibility</p:attrName>
                                        </p:attrNameLst>
                                      </p:cBhvr>
                                      <p:to>
                                        <p:strVal val="visible"/>
                                      </p:to>
                                    </p:set>
                                    <p:animEffect transition="in" filter="wipe(left)">
                                      <p:cBhvr additive="repl">
                                        <p:cTn id="47" dur="500"/>
                                        <p:tgtEl>
                                          <p:spTgt spid="18434"/>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1" fill="hold" nodeType="clickEffect">
                                  <p:stCondLst>
                                    <p:cond delay="0"/>
                                  </p:stCondLst>
                                  <p:childTnLst>
                                    <p:set>
                                      <p:cBhvr additive="repl">
                                        <p:cTn id="51" dur="1" fill="hold">
                                          <p:stCondLst>
                                            <p:cond delay="0"/>
                                          </p:stCondLst>
                                        </p:cTn>
                                        <p:tgtEl>
                                          <p:spTgt spid="18445"/>
                                        </p:tgtEl>
                                        <p:attrNameLst>
                                          <p:attrName>style.visibility</p:attrName>
                                        </p:attrNameLst>
                                      </p:cBhvr>
                                      <p:to>
                                        <p:strVal val="visible"/>
                                      </p:to>
                                    </p:set>
                                    <p:animEffect transition="in" filter="wipe(up)">
                                      <p:cBhvr additive="repl">
                                        <p:cTn id="52" dur="500"/>
                                        <p:tgtEl>
                                          <p:spTgt spid="18445"/>
                                        </p:tgtEl>
                                      </p:cBhvr>
                                    </p:animEffect>
                                  </p:childTnLst>
                                </p:cTn>
                              </p:par>
                            </p:childTnLst>
                          </p:cTn>
                        </p:par>
                        <p:par>
                          <p:cTn id="53" fill="hold" nodeType="afterGroup">
                            <p:stCondLst>
                              <p:cond delay="500"/>
                            </p:stCondLst>
                            <p:childTnLst>
                              <p:par>
                                <p:cTn id="54" presetID="22" presetClass="entr" presetSubtype="1" fill="hold" nodeType="afterEffect">
                                  <p:stCondLst>
                                    <p:cond delay="0"/>
                                  </p:stCondLst>
                                  <p:childTnLst>
                                    <p:set>
                                      <p:cBhvr additive="repl">
                                        <p:cTn id="55" dur="1" fill="hold">
                                          <p:stCondLst>
                                            <p:cond delay="0"/>
                                          </p:stCondLst>
                                        </p:cTn>
                                        <p:tgtEl>
                                          <p:spTgt spid="18433"/>
                                        </p:tgtEl>
                                        <p:attrNameLst>
                                          <p:attrName>style.visibility</p:attrName>
                                        </p:attrNameLst>
                                      </p:cBhvr>
                                      <p:to>
                                        <p:strVal val="visible"/>
                                      </p:to>
                                    </p:set>
                                    <p:animEffect transition="in" filter="wipe(up)">
                                      <p:cBhvr additive="repl">
                                        <p:cTn id="56" dur="500"/>
                                        <p:tgtEl>
                                          <p:spTgt spid="18433"/>
                                        </p:tgtEl>
                                      </p:cBhvr>
                                    </p:animEffect>
                                  </p:childTnLst>
                                </p:cTn>
                              </p:par>
                            </p:childTnLst>
                          </p:cTn>
                        </p:par>
                        <p:par>
                          <p:cTn id="57" fill="hold" nodeType="afterGroup">
                            <p:stCondLst>
                              <p:cond delay="1000"/>
                            </p:stCondLst>
                            <p:childTnLst>
                              <p:par>
                                <p:cTn id="58" presetID="6" presetClass="entr" presetSubtype="32" fill="hold" nodeType="afterEffect">
                                  <p:stCondLst>
                                    <p:cond delay="0"/>
                                  </p:stCondLst>
                                  <p:childTnLst>
                                    <p:set>
                                      <p:cBhvr additive="repl">
                                        <p:cTn id="59" dur="1" fill="hold">
                                          <p:stCondLst>
                                            <p:cond delay="0"/>
                                          </p:stCondLst>
                                        </p:cTn>
                                        <p:tgtEl>
                                          <p:spTgt spid="18451"/>
                                        </p:tgtEl>
                                        <p:attrNameLst>
                                          <p:attrName>style.visibility</p:attrName>
                                        </p:attrNameLst>
                                      </p:cBhvr>
                                      <p:to>
                                        <p:strVal val="visible"/>
                                      </p:to>
                                    </p:set>
                                    <p:animEffect transition="in" filter="circle(out)">
                                      <p:cBhvr additive="repl">
                                        <p:cTn id="60" dur="2000"/>
                                        <p:tgtEl>
                                          <p:spTgt spid="18451"/>
                                        </p:tgtEl>
                                      </p:cBhvr>
                                    </p:animEffect>
                                  </p:childTnLst>
                                </p:cTn>
                              </p:par>
                            </p:childTnLst>
                          </p:cTn>
                        </p:par>
                        <p:par>
                          <p:cTn id="61" fill="hold" nodeType="afterGroup">
                            <p:stCondLst>
                              <p:cond delay="3000"/>
                            </p:stCondLst>
                            <p:childTnLst>
                              <p:par>
                                <p:cTn id="62" presetID="22" presetClass="entr" presetSubtype="1" fill="hold" nodeType="afterEffect">
                                  <p:stCondLst>
                                    <p:cond delay="0"/>
                                  </p:stCondLst>
                                  <p:childTnLst>
                                    <p:set>
                                      <p:cBhvr additive="repl">
                                        <p:cTn id="63" dur="1" fill="hold">
                                          <p:stCondLst>
                                            <p:cond delay="0"/>
                                          </p:stCondLst>
                                        </p:cTn>
                                        <p:tgtEl>
                                          <p:spTgt spid="18460"/>
                                        </p:tgtEl>
                                        <p:attrNameLst>
                                          <p:attrName>style.visibility</p:attrName>
                                        </p:attrNameLst>
                                      </p:cBhvr>
                                      <p:to>
                                        <p:strVal val="visible"/>
                                      </p:to>
                                    </p:set>
                                    <p:animEffect transition="in" filter="wipe(up)">
                                      <p:cBhvr additive="repl">
                                        <p:cTn id="64" dur="500"/>
                                        <p:tgtEl>
                                          <p:spTgt spid="18460"/>
                                        </p:tgtEl>
                                      </p:cBhvr>
                                    </p:animEffect>
                                  </p:childTnLst>
                                </p:cTn>
                              </p:par>
                            </p:childTnLst>
                          </p:cTn>
                        </p:par>
                        <p:par>
                          <p:cTn id="65" fill="hold" nodeType="afterGroup">
                            <p:stCondLst>
                              <p:cond delay="3500"/>
                            </p:stCondLst>
                            <p:childTnLst>
                              <p:par>
                                <p:cTn id="66" presetID="22" presetClass="entr" presetSubtype="1" fill="hold" nodeType="afterEffect">
                                  <p:stCondLst>
                                    <p:cond delay="0"/>
                                  </p:stCondLst>
                                  <p:childTnLst>
                                    <p:set>
                                      <p:cBhvr additive="repl">
                                        <p:cTn id="67" dur="1" fill="hold">
                                          <p:stCondLst>
                                            <p:cond delay="0"/>
                                          </p:stCondLst>
                                        </p:cTn>
                                        <p:tgtEl>
                                          <p:spTgt spid="18461"/>
                                        </p:tgtEl>
                                        <p:attrNameLst>
                                          <p:attrName>style.visibility</p:attrName>
                                        </p:attrNameLst>
                                      </p:cBhvr>
                                      <p:to>
                                        <p:strVal val="visible"/>
                                      </p:to>
                                    </p:set>
                                    <p:animEffect transition="in" filter="wipe(up)">
                                      <p:cBhvr additive="repl">
                                        <p:cTn id="68" dur="500"/>
                                        <p:tgtEl>
                                          <p:spTgt spid="18461"/>
                                        </p:tgtEl>
                                      </p:cBhvr>
                                    </p:animEffect>
                                  </p:childTnLst>
                                </p:cTn>
                              </p:par>
                            </p:childTnLst>
                          </p:cTn>
                        </p:par>
                        <p:par>
                          <p:cTn id="69" fill="hold" nodeType="afterGroup">
                            <p:stCondLst>
                              <p:cond delay="4000"/>
                            </p:stCondLst>
                            <p:childTnLst>
                              <p:par>
                                <p:cTn id="70" presetID="6" presetClass="entr" presetSubtype="32" fill="hold" nodeType="afterEffect">
                                  <p:stCondLst>
                                    <p:cond delay="0"/>
                                  </p:stCondLst>
                                  <p:childTnLst>
                                    <p:set>
                                      <p:cBhvr additive="repl">
                                        <p:cTn id="71" dur="1" fill="hold">
                                          <p:stCondLst>
                                            <p:cond delay="0"/>
                                          </p:stCondLst>
                                        </p:cTn>
                                        <p:tgtEl>
                                          <p:spTgt spid="18444"/>
                                        </p:tgtEl>
                                        <p:attrNameLst>
                                          <p:attrName>style.visibility</p:attrName>
                                        </p:attrNameLst>
                                      </p:cBhvr>
                                      <p:to>
                                        <p:strVal val="visible"/>
                                      </p:to>
                                    </p:set>
                                    <p:animEffect transition="in" filter="circle(out)">
                                      <p:cBhvr additive="repl">
                                        <p:cTn id="72" dur="2000"/>
                                        <p:tgtEl>
                                          <p:spTgt spid="18444"/>
                                        </p:tgtEl>
                                      </p:cBhvr>
                                    </p:animEffect>
                                  </p:childTnLst>
                                </p:cTn>
                              </p:par>
                            </p:childTnLst>
                          </p:cTn>
                        </p:par>
                        <p:par>
                          <p:cTn id="73" fill="hold" nodeType="afterGroup">
                            <p:stCondLst>
                              <p:cond delay="6000"/>
                            </p:stCondLst>
                            <p:childTnLst>
                              <p:par>
                                <p:cTn id="74" presetID="22" presetClass="entr" presetSubtype="1" fill="hold" nodeType="afterEffect">
                                  <p:stCondLst>
                                    <p:cond delay="0"/>
                                  </p:stCondLst>
                                  <p:childTnLst>
                                    <p:set>
                                      <p:cBhvr additive="repl">
                                        <p:cTn id="75" dur="1" fill="hold">
                                          <p:stCondLst>
                                            <p:cond delay="0"/>
                                          </p:stCondLst>
                                        </p:cTn>
                                        <p:tgtEl>
                                          <p:spTgt spid="18462"/>
                                        </p:tgtEl>
                                        <p:attrNameLst>
                                          <p:attrName>style.visibility</p:attrName>
                                        </p:attrNameLst>
                                      </p:cBhvr>
                                      <p:to>
                                        <p:strVal val="visible"/>
                                      </p:to>
                                    </p:set>
                                    <p:animEffect transition="in" filter="wipe(up)">
                                      <p:cBhvr additive="repl">
                                        <p:cTn id="76" dur="500"/>
                                        <p:tgtEl>
                                          <p:spTgt spid="18462"/>
                                        </p:tgtEl>
                                      </p:cBhvr>
                                    </p:animEffect>
                                  </p:childTnLst>
                                </p:cTn>
                              </p:par>
                            </p:childTnLst>
                          </p:cTn>
                        </p:par>
                        <p:par>
                          <p:cTn id="77" fill="hold" nodeType="afterGroup">
                            <p:stCondLst>
                              <p:cond delay="6500"/>
                            </p:stCondLst>
                            <p:childTnLst>
                              <p:par>
                                <p:cTn id="78" presetID="22" presetClass="entr" presetSubtype="1" fill="hold" nodeType="afterEffect">
                                  <p:stCondLst>
                                    <p:cond delay="0"/>
                                  </p:stCondLst>
                                  <p:childTnLst>
                                    <p:set>
                                      <p:cBhvr additive="repl">
                                        <p:cTn id="79" dur="1" fill="hold">
                                          <p:stCondLst>
                                            <p:cond delay="0"/>
                                          </p:stCondLst>
                                        </p:cTn>
                                        <p:tgtEl>
                                          <p:spTgt spid="18463"/>
                                        </p:tgtEl>
                                        <p:attrNameLst>
                                          <p:attrName>style.visibility</p:attrName>
                                        </p:attrNameLst>
                                      </p:cBhvr>
                                      <p:to>
                                        <p:strVal val="visible"/>
                                      </p:to>
                                    </p:set>
                                    <p:animEffect transition="in" filter="wipe(up)">
                                      <p:cBhvr additive="repl">
                                        <p:cTn id="80" dur="500"/>
                                        <p:tgtEl>
                                          <p:spTgt spid="18463"/>
                                        </p:tgtEl>
                                      </p:cBhvr>
                                    </p:animEffect>
                                  </p:childTnLst>
                                </p:cTn>
                              </p:par>
                            </p:childTnLst>
                          </p:cTn>
                        </p:par>
                        <p:par>
                          <p:cTn id="81" fill="hold" nodeType="afterGroup">
                            <p:stCondLst>
                              <p:cond delay="7000"/>
                            </p:stCondLst>
                            <p:childTnLst>
                              <p:par>
                                <p:cTn id="82" presetID="6" presetClass="entr" presetSubtype="32" fill="hold" nodeType="afterEffect">
                                  <p:stCondLst>
                                    <p:cond delay="0"/>
                                  </p:stCondLst>
                                  <p:childTnLst>
                                    <p:set>
                                      <p:cBhvr additive="repl">
                                        <p:cTn id="83" dur="1" fill="hold">
                                          <p:stCondLst>
                                            <p:cond delay="0"/>
                                          </p:stCondLst>
                                        </p:cTn>
                                        <p:tgtEl>
                                          <p:spTgt spid="18443"/>
                                        </p:tgtEl>
                                        <p:attrNameLst>
                                          <p:attrName>style.visibility</p:attrName>
                                        </p:attrNameLst>
                                      </p:cBhvr>
                                      <p:to>
                                        <p:strVal val="visible"/>
                                      </p:to>
                                    </p:set>
                                    <p:animEffect transition="in" filter="circle(out)">
                                      <p:cBhvr additive="repl">
                                        <p:cTn id="84" dur="2000"/>
                                        <p:tgtEl>
                                          <p:spTgt spid="18443"/>
                                        </p:tgtEl>
                                      </p:cBhvr>
                                    </p:animEffect>
                                  </p:childTnLst>
                                </p:cTn>
                              </p:par>
                            </p:childTnLst>
                          </p:cTn>
                        </p:par>
                        <p:par>
                          <p:cTn id="85" fill="hold" nodeType="afterGroup">
                            <p:stCondLst>
                              <p:cond delay="9000"/>
                            </p:stCondLst>
                            <p:childTnLst>
                              <p:par>
                                <p:cTn id="86" presetID="22" presetClass="entr" presetSubtype="1" fill="hold" nodeType="afterEffect">
                                  <p:stCondLst>
                                    <p:cond delay="0"/>
                                  </p:stCondLst>
                                  <p:childTnLst>
                                    <p:set>
                                      <p:cBhvr additive="repl">
                                        <p:cTn id="87" dur="1" fill="hold">
                                          <p:stCondLst>
                                            <p:cond delay="0"/>
                                          </p:stCondLst>
                                        </p:cTn>
                                        <p:tgtEl>
                                          <p:spTgt spid="18464"/>
                                        </p:tgtEl>
                                        <p:attrNameLst>
                                          <p:attrName>style.visibility</p:attrName>
                                        </p:attrNameLst>
                                      </p:cBhvr>
                                      <p:to>
                                        <p:strVal val="visible"/>
                                      </p:to>
                                    </p:set>
                                    <p:animEffect transition="in" filter="wipe(up)">
                                      <p:cBhvr additive="repl">
                                        <p:cTn id="88" dur="500"/>
                                        <p:tgtEl>
                                          <p:spTgt spid="18464"/>
                                        </p:tgtEl>
                                      </p:cBhvr>
                                    </p:animEffect>
                                  </p:childTnLst>
                                </p:cTn>
                              </p:par>
                            </p:childTnLst>
                          </p:cTn>
                        </p:par>
                        <p:par>
                          <p:cTn id="89" fill="hold" nodeType="afterGroup">
                            <p:stCondLst>
                              <p:cond delay="9500"/>
                            </p:stCondLst>
                            <p:childTnLst>
                              <p:par>
                                <p:cTn id="90" presetID="22" presetClass="entr" presetSubtype="1" fill="hold" nodeType="afterEffect">
                                  <p:stCondLst>
                                    <p:cond delay="0"/>
                                  </p:stCondLst>
                                  <p:childTnLst>
                                    <p:set>
                                      <p:cBhvr additive="repl">
                                        <p:cTn id="91" dur="1" fill="hold">
                                          <p:stCondLst>
                                            <p:cond delay="0"/>
                                          </p:stCondLst>
                                        </p:cTn>
                                        <p:tgtEl>
                                          <p:spTgt spid="18465"/>
                                        </p:tgtEl>
                                        <p:attrNameLst>
                                          <p:attrName>style.visibility</p:attrName>
                                        </p:attrNameLst>
                                      </p:cBhvr>
                                      <p:to>
                                        <p:strVal val="visible"/>
                                      </p:to>
                                    </p:set>
                                    <p:animEffect transition="in" filter="wipe(up)">
                                      <p:cBhvr additive="repl">
                                        <p:cTn id="92" dur="500"/>
                                        <p:tgtEl>
                                          <p:spTgt spid="18465"/>
                                        </p:tgtEl>
                                      </p:cBhvr>
                                    </p:animEffect>
                                  </p:childTnLst>
                                </p:cTn>
                              </p:par>
                            </p:childTnLst>
                          </p:cTn>
                        </p:par>
                        <p:par>
                          <p:cTn id="93" fill="hold" nodeType="afterGroup">
                            <p:stCondLst>
                              <p:cond delay="10000"/>
                            </p:stCondLst>
                            <p:childTnLst>
                              <p:par>
                                <p:cTn id="94" presetID="6" presetClass="entr" presetSubtype="32" fill="hold" nodeType="afterEffect">
                                  <p:stCondLst>
                                    <p:cond delay="0"/>
                                  </p:stCondLst>
                                  <p:childTnLst>
                                    <p:set>
                                      <p:cBhvr additive="repl">
                                        <p:cTn id="95" dur="1" fill="hold">
                                          <p:stCondLst>
                                            <p:cond delay="0"/>
                                          </p:stCondLst>
                                        </p:cTn>
                                        <p:tgtEl>
                                          <p:spTgt spid="18442"/>
                                        </p:tgtEl>
                                        <p:attrNameLst>
                                          <p:attrName>style.visibility</p:attrName>
                                        </p:attrNameLst>
                                      </p:cBhvr>
                                      <p:to>
                                        <p:strVal val="visible"/>
                                      </p:to>
                                    </p:set>
                                    <p:animEffect transition="in" filter="circle(out)">
                                      <p:cBhvr additive="repl">
                                        <p:cTn id="96" dur="2000"/>
                                        <p:tgtEl>
                                          <p:spTgt spid="18442"/>
                                        </p:tgtEl>
                                      </p:cBhvr>
                                    </p:animEffect>
                                  </p:childTnLst>
                                </p:cTn>
                              </p:par>
                            </p:childTnLst>
                          </p:cTn>
                        </p:par>
                        <p:par>
                          <p:cTn id="97" fill="hold" nodeType="afterGroup">
                            <p:stCondLst>
                              <p:cond delay="12000"/>
                            </p:stCondLst>
                            <p:childTnLst>
                              <p:par>
                                <p:cTn id="98" presetID="22" presetClass="entr" presetSubtype="8" fill="hold" nodeType="afterEffect">
                                  <p:stCondLst>
                                    <p:cond delay="0"/>
                                  </p:stCondLst>
                                  <p:childTnLst>
                                    <p:set>
                                      <p:cBhvr additive="repl">
                                        <p:cTn id="99" dur="1" fill="hold">
                                          <p:stCondLst>
                                            <p:cond delay="0"/>
                                          </p:stCondLst>
                                        </p:cTn>
                                        <p:tgtEl>
                                          <p:spTgt spid="18488"/>
                                        </p:tgtEl>
                                        <p:attrNameLst>
                                          <p:attrName>style.visibility</p:attrName>
                                        </p:attrNameLst>
                                      </p:cBhvr>
                                      <p:to>
                                        <p:strVal val="visible"/>
                                      </p:to>
                                    </p:set>
                                    <p:animEffect transition="in" filter="wipe(left)">
                                      <p:cBhvr additive="repl">
                                        <p:cTn id="100" dur="500"/>
                                        <p:tgtEl>
                                          <p:spTgt spid="18488"/>
                                        </p:tgtEl>
                                      </p:cBhvr>
                                    </p:animEffect>
                                  </p:childTnLst>
                                </p:cTn>
                              </p:par>
                            </p:childTnLst>
                          </p:cTn>
                        </p:par>
                      </p:childTnLst>
                    </p:cTn>
                  </p:par>
                  <p:par>
                    <p:cTn id="101" fill="hold" nodeType="clickPar">
                      <p:stCondLst>
                        <p:cond delay="indefinite"/>
                      </p:stCondLst>
                      <p:childTnLst>
                        <p:par>
                          <p:cTn id="102" fill="hold" nodeType="withGroup">
                            <p:stCondLst>
                              <p:cond delay="0"/>
                            </p:stCondLst>
                            <p:childTnLst>
                              <p:par>
                                <p:cTn id="103" presetID="22" presetClass="entr" presetSubtype="1" fill="hold" nodeType="clickEffect">
                                  <p:stCondLst>
                                    <p:cond delay="0"/>
                                  </p:stCondLst>
                                  <p:childTnLst>
                                    <p:set>
                                      <p:cBhvr additive="repl">
                                        <p:cTn id="104" dur="1" fill="hold">
                                          <p:stCondLst>
                                            <p:cond delay="0"/>
                                          </p:stCondLst>
                                        </p:cTn>
                                        <p:tgtEl>
                                          <p:spTgt spid="18466"/>
                                        </p:tgtEl>
                                        <p:attrNameLst>
                                          <p:attrName>style.visibility</p:attrName>
                                        </p:attrNameLst>
                                      </p:cBhvr>
                                      <p:to>
                                        <p:strVal val="visible"/>
                                      </p:to>
                                    </p:set>
                                    <p:animEffect transition="in" filter="wipe(up)">
                                      <p:cBhvr additive="repl">
                                        <p:cTn id="105" dur="500"/>
                                        <p:tgtEl>
                                          <p:spTgt spid="18466"/>
                                        </p:tgtEl>
                                      </p:cBhvr>
                                    </p:animEffect>
                                  </p:childTnLst>
                                </p:cTn>
                              </p:par>
                            </p:childTnLst>
                          </p:cTn>
                        </p:par>
                        <p:par>
                          <p:cTn id="106" fill="hold" nodeType="afterGroup">
                            <p:stCondLst>
                              <p:cond delay="500"/>
                            </p:stCondLst>
                            <p:childTnLst>
                              <p:par>
                                <p:cTn id="107" presetID="22" presetClass="entr" presetSubtype="1" fill="hold" nodeType="afterEffect">
                                  <p:stCondLst>
                                    <p:cond delay="0"/>
                                  </p:stCondLst>
                                  <p:childTnLst>
                                    <p:set>
                                      <p:cBhvr additive="repl">
                                        <p:cTn id="108" dur="1" fill="hold">
                                          <p:stCondLst>
                                            <p:cond delay="0"/>
                                          </p:stCondLst>
                                        </p:cTn>
                                        <p:tgtEl>
                                          <p:spTgt spid="18467"/>
                                        </p:tgtEl>
                                        <p:attrNameLst>
                                          <p:attrName>style.visibility</p:attrName>
                                        </p:attrNameLst>
                                      </p:cBhvr>
                                      <p:to>
                                        <p:strVal val="visible"/>
                                      </p:to>
                                    </p:set>
                                    <p:animEffect transition="in" filter="wipe(up)">
                                      <p:cBhvr additive="repl">
                                        <p:cTn id="109" dur="500"/>
                                        <p:tgtEl>
                                          <p:spTgt spid="18467"/>
                                        </p:tgtEl>
                                      </p:cBhvr>
                                    </p:animEffect>
                                  </p:childTnLst>
                                </p:cTn>
                              </p:par>
                            </p:childTnLst>
                          </p:cTn>
                        </p:par>
                        <p:par>
                          <p:cTn id="110" fill="hold" nodeType="afterGroup">
                            <p:stCondLst>
                              <p:cond delay="1000"/>
                            </p:stCondLst>
                            <p:childTnLst>
                              <p:par>
                                <p:cTn id="111" presetID="6" presetClass="entr" presetSubtype="32" fill="hold" nodeType="afterEffect">
                                  <p:stCondLst>
                                    <p:cond delay="0"/>
                                  </p:stCondLst>
                                  <p:childTnLst>
                                    <p:set>
                                      <p:cBhvr additive="repl">
                                        <p:cTn id="112" dur="1" fill="hold">
                                          <p:stCondLst>
                                            <p:cond delay="0"/>
                                          </p:stCondLst>
                                        </p:cTn>
                                        <p:tgtEl>
                                          <p:spTgt spid="3"/>
                                        </p:tgtEl>
                                        <p:attrNameLst>
                                          <p:attrName>style.visibility</p:attrName>
                                        </p:attrNameLst>
                                      </p:cBhvr>
                                      <p:to>
                                        <p:strVal val="visible"/>
                                      </p:to>
                                    </p:set>
                                    <p:animEffect transition="in" filter="circle(out)">
                                      <p:cBhvr additive="repl">
                                        <p:cTn id="113" dur="2000"/>
                                        <p:tgtEl>
                                          <p:spTgt spid="3"/>
                                        </p:tgtEl>
                                      </p:cBhvr>
                                    </p:animEffect>
                                  </p:childTnLst>
                                </p:cTn>
                              </p:par>
                            </p:childTnLst>
                          </p:cTn>
                        </p:par>
                        <p:par>
                          <p:cTn id="114" fill="hold" nodeType="afterGroup">
                            <p:stCondLst>
                              <p:cond delay="3000"/>
                            </p:stCondLst>
                            <p:childTnLst>
                              <p:par>
                                <p:cTn id="115" presetID="22" presetClass="entr" presetSubtype="1" fill="hold" nodeType="afterEffect">
                                  <p:stCondLst>
                                    <p:cond delay="0"/>
                                  </p:stCondLst>
                                  <p:childTnLst>
                                    <p:set>
                                      <p:cBhvr additive="repl">
                                        <p:cTn id="116" dur="1" fill="hold">
                                          <p:stCondLst>
                                            <p:cond delay="0"/>
                                          </p:stCondLst>
                                        </p:cTn>
                                        <p:tgtEl>
                                          <p:spTgt spid="18468"/>
                                        </p:tgtEl>
                                        <p:attrNameLst>
                                          <p:attrName>style.visibility</p:attrName>
                                        </p:attrNameLst>
                                      </p:cBhvr>
                                      <p:to>
                                        <p:strVal val="visible"/>
                                      </p:to>
                                    </p:set>
                                    <p:animEffect transition="in" filter="wipe(up)">
                                      <p:cBhvr additive="repl">
                                        <p:cTn id="117" dur="500"/>
                                        <p:tgtEl>
                                          <p:spTgt spid="18468"/>
                                        </p:tgtEl>
                                      </p:cBhvr>
                                    </p:animEffect>
                                  </p:childTnLst>
                                </p:cTn>
                              </p:par>
                            </p:childTnLst>
                          </p:cTn>
                        </p:par>
                        <p:par>
                          <p:cTn id="118" fill="hold" nodeType="afterGroup">
                            <p:stCondLst>
                              <p:cond delay="3500"/>
                            </p:stCondLst>
                            <p:childTnLst>
                              <p:par>
                                <p:cTn id="119" presetID="22" presetClass="entr" presetSubtype="1" fill="hold" nodeType="afterEffect">
                                  <p:stCondLst>
                                    <p:cond delay="0"/>
                                  </p:stCondLst>
                                  <p:childTnLst>
                                    <p:set>
                                      <p:cBhvr additive="repl">
                                        <p:cTn id="120" dur="1" fill="hold">
                                          <p:stCondLst>
                                            <p:cond delay="0"/>
                                          </p:stCondLst>
                                        </p:cTn>
                                        <p:tgtEl>
                                          <p:spTgt spid="18469"/>
                                        </p:tgtEl>
                                        <p:attrNameLst>
                                          <p:attrName>style.visibility</p:attrName>
                                        </p:attrNameLst>
                                      </p:cBhvr>
                                      <p:to>
                                        <p:strVal val="visible"/>
                                      </p:to>
                                    </p:set>
                                    <p:animEffect transition="in" filter="wipe(up)">
                                      <p:cBhvr additive="repl">
                                        <p:cTn id="121" dur="500"/>
                                        <p:tgtEl>
                                          <p:spTgt spid="18469"/>
                                        </p:tgtEl>
                                      </p:cBhvr>
                                    </p:animEffect>
                                  </p:childTnLst>
                                </p:cTn>
                              </p:par>
                            </p:childTnLst>
                          </p:cTn>
                        </p:par>
                        <p:par>
                          <p:cTn id="122" fill="hold" nodeType="afterGroup">
                            <p:stCondLst>
                              <p:cond delay="4000"/>
                            </p:stCondLst>
                            <p:childTnLst>
                              <p:par>
                                <p:cTn id="123" presetID="6" presetClass="entr" presetSubtype="32" fill="hold" nodeType="afterEffect">
                                  <p:stCondLst>
                                    <p:cond delay="0"/>
                                  </p:stCondLst>
                                  <p:childTnLst>
                                    <p:set>
                                      <p:cBhvr additive="repl">
                                        <p:cTn id="124" dur="1" fill="hold">
                                          <p:stCondLst>
                                            <p:cond delay="0"/>
                                          </p:stCondLst>
                                        </p:cTn>
                                        <p:tgtEl>
                                          <p:spTgt spid="2"/>
                                        </p:tgtEl>
                                        <p:attrNameLst>
                                          <p:attrName>style.visibility</p:attrName>
                                        </p:attrNameLst>
                                      </p:cBhvr>
                                      <p:to>
                                        <p:strVal val="visible"/>
                                      </p:to>
                                    </p:set>
                                    <p:animEffect transition="in" filter="circle(out)">
                                      <p:cBhvr additive="repl">
                                        <p:cTn id="125" dur="2000"/>
                                        <p:tgtEl>
                                          <p:spTgt spid="2"/>
                                        </p:tgtEl>
                                      </p:cBhvr>
                                    </p:animEffect>
                                  </p:childTnLst>
                                </p:cTn>
                              </p:par>
                            </p:childTnLst>
                          </p:cTn>
                        </p:par>
                        <p:par>
                          <p:cTn id="126" fill="hold" nodeType="afterGroup">
                            <p:stCondLst>
                              <p:cond delay="6000"/>
                            </p:stCondLst>
                            <p:childTnLst>
                              <p:par>
                                <p:cTn id="127" presetID="22" presetClass="entr" presetSubtype="8" fill="hold" nodeType="afterEffect">
                                  <p:stCondLst>
                                    <p:cond delay="0"/>
                                  </p:stCondLst>
                                  <p:childTnLst>
                                    <p:set>
                                      <p:cBhvr additive="repl">
                                        <p:cTn id="128" dur="1" fill="hold">
                                          <p:stCondLst>
                                            <p:cond delay="0"/>
                                          </p:stCondLst>
                                        </p:cTn>
                                        <p:tgtEl>
                                          <p:spTgt spid="18489"/>
                                        </p:tgtEl>
                                        <p:attrNameLst>
                                          <p:attrName>style.visibility</p:attrName>
                                        </p:attrNameLst>
                                      </p:cBhvr>
                                      <p:to>
                                        <p:strVal val="visible"/>
                                      </p:to>
                                    </p:set>
                                    <p:animEffect transition="in" filter="wipe(left)">
                                      <p:cBhvr additive="repl">
                                        <p:cTn id="129" dur="500"/>
                                        <p:tgtEl>
                                          <p:spTgt spid="18489"/>
                                        </p:tgtEl>
                                      </p:cBhvr>
                                    </p:animEffect>
                                  </p:childTnLst>
                                </p:cTn>
                              </p:par>
                            </p:childTnLst>
                          </p:cTn>
                        </p:par>
                      </p:childTnLst>
                    </p:cTn>
                  </p:par>
                  <p:par>
                    <p:cTn id="130" fill="hold" nodeType="clickPar">
                      <p:stCondLst>
                        <p:cond delay="indefinite"/>
                      </p:stCondLst>
                      <p:childTnLst>
                        <p:par>
                          <p:cTn id="131" fill="hold" nodeType="withGroup">
                            <p:stCondLst>
                              <p:cond delay="0"/>
                            </p:stCondLst>
                            <p:childTnLst>
                              <p:par>
                                <p:cTn id="132" presetID="22" presetClass="entr" presetSubtype="1" fill="hold" nodeType="clickEffect">
                                  <p:stCondLst>
                                    <p:cond delay="0"/>
                                  </p:stCondLst>
                                  <p:childTnLst>
                                    <p:set>
                                      <p:cBhvr additive="repl">
                                        <p:cTn id="133" dur="1" fill="hold">
                                          <p:stCondLst>
                                            <p:cond delay="0"/>
                                          </p:stCondLst>
                                        </p:cTn>
                                        <p:tgtEl>
                                          <p:spTgt spid="18470"/>
                                        </p:tgtEl>
                                        <p:attrNameLst>
                                          <p:attrName>style.visibility</p:attrName>
                                        </p:attrNameLst>
                                      </p:cBhvr>
                                      <p:to>
                                        <p:strVal val="visible"/>
                                      </p:to>
                                    </p:set>
                                    <p:animEffect transition="in" filter="wipe(up)">
                                      <p:cBhvr additive="repl">
                                        <p:cTn id="134" dur="500"/>
                                        <p:tgtEl>
                                          <p:spTgt spid="18470"/>
                                        </p:tgtEl>
                                      </p:cBhvr>
                                    </p:animEffect>
                                  </p:childTnLst>
                                </p:cTn>
                              </p:par>
                            </p:childTnLst>
                          </p:cTn>
                        </p:par>
                        <p:par>
                          <p:cTn id="135" fill="hold" nodeType="afterGroup">
                            <p:stCondLst>
                              <p:cond delay="500"/>
                            </p:stCondLst>
                            <p:childTnLst>
                              <p:par>
                                <p:cTn id="136" presetID="22" presetClass="entr" presetSubtype="1" fill="hold" nodeType="afterEffect">
                                  <p:stCondLst>
                                    <p:cond delay="0"/>
                                  </p:stCondLst>
                                  <p:childTnLst>
                                    <p:set>
                                      <p:cBhvr additive="repl">
                                        <p:cTn id="137" dur="1" fill="hold">
                                          <p:stCondLst>
                                            <p:cond delay="0"/>
                                          </p:stCondLst>
                                        </p:cTn>
                                        <p:tgtEl>
                                          <p:spTgt spid="18471"/>
                                        </p:tgtEl>
                                        <p:attrNameLst>
                                          <p:attrName>style.visibility</p:attrName>
                                        </p:attrNameLst>
                                      </p:cBhvr>
                                      <p:to>
                                        <p:strVal val="visible"/>
                                      </p:to>
                                    </p:set>
                                    <p:animEffect transition="in" filter="wipe(up)">
                                      <p:cBhvr additive="repl">
                                        <p:cTn id="138" dur="500"/>
                                        <p:tgtEl>
                                          <p:spTgt spid="18471"/>
                                        </p:tgtEl>
                                      </p:cBhvr>
                                    </p:animEffect>
                                  </p:childTnLst>
                                </p:cTn>
                              </p:par>
                            </p:childTnLst>
                          </p:cTn>
                        </p:par>
                        <p:par>
                          <p:cTn id="139" fill="hold" nodeType="afterGroup">
                            <p:stCondLst>
                              <p:cond delay="1000"/>
                            </p:stCondLst>
                            <p:childTnLst>
                              <p:par>
                                <p:cTn id="140" presetID="6" presetClass="entr" presetSubtype="16" fill="hold" nodeType="afterEffect">
                                  <p:stCondLst>
                                    <p:cond delay="0"/>
                                  </p:stCondLst>
                                  <p:childTnLst>
                                    <p:set>
                                      <p:cBhvr additive="repl">
                                        <p:cTn id="141" dur="1" fill="hold">
                                          <p:stCondLst>
                                            <p:cond delay="0"/>
                                          </p:stCondLst>
                                        </p:cTn>
                                        <p:tgtEl>
                                          <p:spTgt spid="4"/>
                                        </p:tgtEl>
                                        <p:attrNameLst>
                                          <p:attrName>style.visibility</p:attrName>
                                        </p:attrNameLst>
                                      </p:cBhvr>
                                      <p:to>
                                        <p:strVal val="visible"/>
                                      </p:to>
                                    </p:set>
                                    <p:animEffect transition="in" filter="circle(in)">
                                      <p:cBhvr additive="repl">
                                        <p:cTn id="142" dur="2000"/>
                                        <p:tgtEl>
                                          <p:spTgt spid="4"/>
                                        </p:tgtEl>
                                      </p:cBhvr>
                                    </p:animEffect>
                                  </p:childTnLst>
                                </p:cTn>
                              </p:par>
                            </p:childTnLst>
                          </p:cTn>
                        </p:par>
                        <p:par>
                          <p:cTn id="143" fill="hold" nodeType="afterGroup">
                            <p:stCondLst>
                              <p:cond delay="3000"/>
                            </p:stCondLst>
                            <p:childTnLst>
                              <p:par>
                                <p:cTn id="144" presetID="22" presetClass="entr" presetSubtype="1" fill="hold" nodeType="afterEffect">
                                  <p:stCondLst>
                                    <p:cond delay="0"/>
                                  </p:stCondLst>
                                  <p:childTnLst>
                                    <p:set>
                                      <p:cBhvr additive="repl">
                                        <p:cTn id="145" dur="1" fill="hold">
                                          <p:stCondLst>
                                            <p:cond delay="0"/>
                                          </p:stCondLst>
                                        </p:cTn>
                                        <p:tgtEl>
                                          <p:spTgt spid="18490"/>
                                        </p:tgtEl>
                                        <p:attrNameLst>
                                          <p:attrName>style.visibility</p:attrName>
                                        </p:attrNameLst>
                                      </p:cBhvr>
                                      <p:to>
                                        <p:strVal val="visible"/>
                                      </p:to>
                                    </p:set>
                                    <p:animEffect transition="in" filter="wipe(up)">
                                      <p:cBhvr additive="repl">
                                        <p:cTn id="146" dur="500"/>
                                        <p:tgtEl>
                                          <p:spTgt spid="18490"/>
                                        </p:tgtEl>
                                      </p:cBhvr>
                                    </p:animEffect>
                                  </p:childTnLst>
                                </p:cTn>
                              </p:par>
                            </p:childTnLst>
                          </p:cTn>
                        </p:par>
                      </p:childTnLst>
                    </p:cTn>
                  </p:par>
                  <p:par>
                    <p:cTn id="147" fill="hold" nodeType="clickPar">
                      <p:stCondLst>
                        <p:cond delay="indefinite"/>
                      </p:stCondLst>
                      <p:childTnLst>
                        <p:par>
                          <p:cTn id="148" fill="hold" nodeType="withGroup">
                            <p:stCondLst>
                              <p:cond delay="0"/>
                            </p:stCondLst>
                            <p:childTnLst>
                              <p:par>
                                <p:cTn id="149" presetID="22" presetClass="entr" presetSubtype="1" fill="hold" nodeType="clickEffect">
                                  <p:stCondLst>
                                    <p:cond delay="0"/>
                                  </p:stCondLst>
                                  <p:childTnLst>
                                    <p:set>
                                      <p:cBhvr additive="repl">
                                        <p:cTn id="150" dur="1" fill="hold">
                                          <p:stCondLst>
                                            <p:cond delay="0"/>
                                          </p:stCondLst>
                                        </p:cTn>
                                        <p:tgtEl>
                                          <p:spTgt spid="18472"/>
                                        </p:tgtEl>
                                        <p:attrNameLst>
                                          <p:attrName>style.visibility</p:attrName>
                                        </p:attrNameLst>
                                      </p:cBhvr>
                                      <p:to>
                                        <p:strVal val="visible"/>
                                      </p:to>
                                    </p:set>
                                    <p:animEffect transition="in" filter="wipe(up)">
                                      <p:cBhvr additive="repl">
                                        <p:cTn id="151" dur="500"/>
                                        <p:tgtEl>
                                          <p:spTgt spid="18472"/>
                                        </p:tgtEl>
                                      </p:cBhvr>
                                    </p:animEffect>
                                  </p:childTnLst>
                                </p:cTn>
                              </p:par>
                            </p:childTnLst>
                          </p:cTn>
                        </p:par>
                        <p:par>
                          <p:cTn id="152" fill="hold" nodeType="afterGroup">
                            <p:stCondLst>
                              <p:cond delay="500"/>
                            </p:stCondLst>
                            <p:childTnLst>
                              <p:par>
                                <p:cTn id="153" presetID="6" presetClass="entr" presetSubtype="16" fill="hold" nodeType="afterEffect">
                                  <p:stCondLst>
                                    <p:cond delay="0"/>
                                  </p:stCondLst>
                                  <p:childTnLst>
                                    <p:set>
                                      <p:cBhvr additive="repl">
                                        <p:cTn id="154" dur="1" fill="hold">
                                          <p:stCondLst>
                                            <p:cond delay="0"/>
                                          </p:stCondLst>
                                        </p:cTn>
                                        <p:tgtEl>
                                          <p:spTgt spid="5"/>
                                        </p:tgtEl>
                                        <p:attrNameLst>
                                          <p:attrName>style.visibility</p:attrName>
                                        </p:attrNameLst>
                                      </p:cBhvr>
                                      <p:to>
                                        <p:strVal val="visible"/>
                                      </p:to>
                                    </p:set>
                                    <p:animEffect transition="in" filter="circle(in)">
                                      <p:cBhvr additive="repl">
                                        <p:cTn id="155" dur="2000"/>
                                        <p:tgtEl>
                                          <p:spTgt spid="5"/>
                                        </p:tgtEl>
                                      </p:cBhvr>
                                    </p:animEffect>
                                  </p:childTnLst>
                                </p:cTn>
                              </p:par>
                            </p:childTnLst>
                          </p:cTn>
                        </p:par>
                        <p:par>
                          <p:cTn id="156" fill="hold" nodeType="afterGroup">
                            <p:stCondLst>
                              <p:cond delay="2500"/>
                            </p:stCondLst>
                            <p:childTnLst>
                              <p:par>
                                <p:cTn id="157" presetID="22" presetClass="entr" presetSubtype="1" fill="hold" nodeType="afterEffect">
                                  <p:stCondLst>
                                    <p:cond delay="0"/>
                                  </p:stCondLst>
                                  <p:childTnLst>
                                    <p:set>
                                      <p:cBhvr additive="repl">
                                        <p:cTn id="158" dur="1" fill="hold">
                                          <p:stCondLst>
                                            <p:cond delay="0"/>
                                          </p:stCondLst>
                                        </p:cTn>
                                        <p:tgtEl>
                                          <p:spTgt spid="18491"/>
                                        </p:tgtEl>
                                        <p:attrNameLst>
                                          <p:attrName>style.visibility</p:attrName>
                                        </p:attrNameLst>
                                      </p:cBhvr>
                                      <p:to>
                                        <p:strVal val="visible"/>
                                      </p:to>
                                    </p:set>
                                    <p:animEffect transition="in" filter="wipe(up)">
                                      <p:cBhvr additive="repl">
                                        <p:cTn id="159" dur="500"/>
                                        <p:tgtEl>
                                          <p:spTgt spid="184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6" grpId="0" animBg="1"/>
      <p:bldP spid="18437" grpId="0" animBg="1"/>
      <p:bldP spid="18438" grpId="0" animBg="1"/>
      <p:bldP spid="18439" grpId="0" animBg="1"/>
      <p:bldP spid="18440" grpId="0" animBg="1"/>
      <p:bldP spid="18441" grpId="0" animBg="1"/>
      <p:bldP spid="18442" grpId="0" animBg="1"/>
      <p:bldP spid="18443" grpId="0" animBg="1"/>
      <p:bldP spid="18444" grpId="0" animBg="1"/>
      <p:bldP spid="18449" grpId="0" animBg="1"/>
      <p:bldP spid="18450" grpId="0" animBg="1"/>
      <p:bldP spid="18451"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ástupný symbol pro datum 3">
            <a:extLst>
              <a:ext uri="{FF2B5EF4-FFF2-40B4-BE49-F238E27FC236}">
                <a16:creationId xmlns:a16="http://schemas.microsoft.com/office/drawing/2014/main" id="{526EECDF-B324-3234-E788-C2D0DAAC56B0}"/>
              </a:ext>
            </a:extLst>
          </p:cNvPr>
          <p:cNvSpPr>
            <a:spLocks noGrp="1"/>
          </p:cNvSpPr>
          <p:nvPr>
            <p:ph type="dt" sz="quarter" idx="10"/>
          </p:nvPr>
        </p:nvSpPr>
        <p:spPr/>
        <p:txBody>
          <a:bodyPr/>
          <a:lstStyle/>
          <a:p>
            <a:pPr>
              <a:defRPr/>
            </a:pPr>
            <a:r>
              <a:rPr lang="en-GB"/>
              <a:t>AKTIVIZUJÍCI METODY VÝUKY</a:t>
            </a:r>
          </a:p>
        </p:txBody>
      </p:sp>
      <p:sp>
        <p:nvSpPr>
          <p:cNvPr id="8" name="Zástupný symbol pro číslo snímku 5">
            <a:extLst>
              <a:ext uri="{FF2B5EF4-FFF2-40B4-BE49-F238E27FC236}">
                <a16:creationId xmlns:a16="http://schemas.microsoft.com/office/drawing/2014/main" id="{F93095AB-67E2-0B05-163C-9FFAA487CCE7}"/>
              </a:ext>
            </a:extLst>
          </p:cNvPr>
          <p:cNvSpPr>
            <a:spLocks noGrp="1"/>
          </p:cNvSpPr>
          <p:nvPr>
            <p:ph type="sldNum" sz="quarter" idx="12"/>
          </p:nvPr>
        </p:nvSpPr>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9pPr>
          </a:lstStyle>
          <a:p>
            <a:pPr eaLnBrk="1" hangingPunct="1"/>
            <a:fld id="{94F8AF87-EF1A-42D4-89B8-1972A08A3ED4}" type="slidenum">
              <a:rPr lang="en-GB" altLang="cs-CZ">
                <a:solidFill>
                  <a:srgbClr val="FFFFFF"/>
                </a:solidFill>
                <a:latin typeface="Times New Roman" panose="02020603050405020304" pitchFamily="18" charset="0"/>
              </a:rPr>
              <a:pPr eaLnBrk="1" hangingPunct="1"/>
              <a:t>37</a:t>
            </a:fld>
            <a:endParaRPr lang="en-GB" altLang="cs-CZ">
              <a:solidFill>
                <a:srgbClr val="FFFFFF"/>
              </a:solidFill>
              <a:latin typeface="Times New Roman" panose="02020603050405020304" pitchFamily="18" charset="0"/>
            </a:endParaRPr>
          </a:p>
        </p:txBody>
      </p:sp>
      <p:sp>
        <p:nvSpPr>
          <p:cNvPr id="19457" name="Rectangle 1">
            <a:extLst>
              <a:ext uri="{FF2B5EF4-FFF2-40B4-BE49-F238E27FC236}">
                <a16:creationId xmlns:a16="http://schemas.microsoft.com/office/drawing/2014/main" id="{C348345D-1374-4811-867D-03FA45763C58}"/>
              </a:ext>
            </a:extLst>
          </p:cNvPr>
          <p:cNvSpPr>
            <a:spLocks noGrp="1" noChangeArrowheads="1"/>
          </p:cNvSpPr>
          <p:nvPr>
            <p:ph type="title" idx="4294967295"/>
          </p:nvPr>
        </p:nvSpPr>
        <p:spPr>
          <a:xfrm>
            <a:off x="2640014" y="-26988"/>
            <a:ext cx="8027987" cy="762001"/>
          </a:xfrm>
        </p:spPr>
        <p:txBody>
          <a:bodyPr/>
          <a:lstStyle/>
          <a:p>
            <a:pPr algn="ctr">
              <a:lnSpc>
                <a:spcPct val="100000"/>
              </a:lnSpc>
              <a:buClr>
                <a:srgbClr val="CCCCFF"/>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2600" b="1" dirty="0">
                <a:solidFill>
                  <a:schemeClr val="accent6"/>
                </a:solidFill>
                <a:effectLst>
                  <a:outerShdw blurRad="38100" dist="38100" dir="2700000" algn="tl">
                    <a:srgbClr val="000000"/>
                  </a:outerShdw>
                </a:effectLst>
                <a:latin typeface="Arial Black" pitchFamily="32" charset="0"/>
              </a:rPr>
              <a:t>DALŠÍ AKTIVIZUJÍCÍ METODY  </a:t>
            </a:r>
          </a:p>
        </p:txBody>
      </p:sp>
      <p:sp>
        <p:nvSpPr>
          <p:cNvPr id="19458" name="Rectangle 2">
            <a:extLst>
              <a:ext uri="{FF2B5EF4-FFF2-40B4-BE49-F238E27FC236}">
                <a16:creationId xmlns:a16="http://schemas.microsoft.com/office/drawing/2014/main" id="{0A6A8246-A921-5F49-A285-4FF51F66FDBD}"/>
              </a:ext>
            </a:extLst>
          </p:cNvPr>
          <p:cNvSpPr>
            <a:spLocks noGrp="1" noChangeArrowheads="1"/>
          </p:cNvSpPr>
          <p:nvPr>
            <p:ph type="body" idx="4294967295"/>
          </p:nvPr>
        </p:nvSpPr>
        <p:spPr>
          <a:xfrm>
            <a:off x="2667000" y="620714"/>
            <a:ext cx="7772400" cy="6226175"/>
          </a:xfrm>
        </p:spPr>
        <p:txBody>
          <a:bodyPr/>
          <a:lstStyle/>
          <a:p>
            <a:pPr marL="438150" indent="-352425" algn="ctr">
              <a:buNone/>
              <a:tabLst>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9090025" algn="l"/>
              </a:tabLst>
              <a:defRPr/>
            </a:pPr>
            <a:r>
              <a:rPr lang="en-GB" sz="2400" b="1" dirty="0">
                <a:solidFill>
                  <a:schemeClr val="accent6"/>
                </a:solidFill>
                <a:latin typeface="Arial Black" pitchFamily="32" charset="0"/>
              </a:rPr>
              <a:t>HEURISTICKÉ METODY</a:t>
            </a:r>
          </a:p>
          <a:p>
            <a:pPr marL="542925" indent="-457200">
              <a:spcBef>
                <a:spcPts val="700"/>
              </a:spcBef>
              <a:buFont typeface="Wingdings" panose="05000000000000000000" pitchFamily="2" charset="2"/>
              <a:buChar char="§"/>
              <a:tabLst>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9090025" algn="l"/>
              </a:tabLst>
              <a:defRPr/>
            </a:pPr>
            <a:r>
              <a:rPr lang="en-GB" b="1" dirty="0" err="1">
                <a:latin typeface="Arial" charset="0"/>
              </a:rPr>
              <a:t>objevování</a:t>
            </a:r>
            <a:r>
              <a:rPr lang="en-GB" b="1" dirty="0">
                <a:latin typeface="Arial" charset="0"/>
              </a:rPr>
              <a:t> </a:t>
            </a:r>
            <a:r>
              <a:rPr lang="en-GB" b="1" dirty="0" err="1">
                <a:latin typeface="Arial" charset="0"/>
              </a:rPr>
              <a:t>existujících</a:t>
            </a:r>
            <a:r>
              <a:rPr lang="en-GB" b="1" dirty="0">
                <a:latin typeface="Arial" charset="0"/>
              </a:rPr>
              <a:t> </a:t>
            </a:r>
            <a:r>
              <a:rPr lang="en-GB" b="1" dirty="0" err="1">
                <a:latin typeface="Arial" charset="0"/>
              </a:rPr>
              <a:t>poznatků</a:t>
            </a:r>
            <a:endParaRPr lang="en-GB" b="1" dirty="0">
              <a:latin typeface="Arial" charset="0"/>
            </a:endParaRPr>
          </a:p>
          <a:p>
            <a:pPr marL="542925" indent="-457200">
              <a:spcBef>
                <a:spcPts val="700"/>
              </a:spcBef>
              <a:buFont typeface="Wingdings" panose="05000000000000000000" pitchFamily="2" charset="2"/>
              <a:buChar char="§"/>
              <a:tabLst>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9090025" algn="l"/>
              </a:tabLst>
              <a:defRPr/>
            </a:pPr>
            <a:r>
              <a:rPr lang="en-GB" b="1" dirty="0" err="1">
                <a:latin typeface="Arial" charset="0"/>
              </a:rPr>
              <a:t>konstruování</a:t>
            </a:r>
            <a:r>
              <a:rPr lang="en-GB" b="1" dirty="0">
                <a:latin typeface="Arial" charset="0"/>
              </a:rPr>
              <a:t>/</a:t>
            </a:r>
            <a:r>
              <a:rPr lang="en-GB" b="1" dirty="0" err="1">
                <a:latin typeface="Arial" charset="0"/>
              </a:rPr>
              <a:t>tvorba</a:t>
            </a:r>
            <a:r>
              <a:rPr lang="en-GB" b="1" dirty="0">
                <a:latin typeface="Arial" charset="0"/>
              </a:rPr>
              <a:t> </a:t>
            </a:r>
            <a:r>
              <a:rPr lang="en-GB" b="1" dirty="0" err="1">
                <a:latin typeface="Arial" charset="0"/>
              </a:rPr>
              <a:t>nových</a:t>
            </a:r>
            <a:r>
              <a:rPr lang="en-GB" b="1" dirty="0">
                <a:latin typeface="Arial" charset="0"/>
              </a:rPr>
              <a:t> </a:t>
            </a:r>
            <a:r>
              <a:rPr lang="en-GB" b="1" dirty="0" err="1">
                <a:latin typeface="Arial" charset="0"/>
              </a:rPr>
              <a:t>poznatků</a:t>
            </a:r>
            <a:endParaRPr lang="en-GB" b="1" dirty="0">
              <a:latin typeface="Arial" charset="0"/>
            </a:endParaRPr>
          </a:p>
          <a:p>
            <a:pPr marL="542925" indent="-457200">
              <a:spcBef>
                <a:spcPts val="700"/>
              </a:spcBef>
              <a:buFont typeface="Wingdings" panose="05000000000000000000" pitchFamily="2" charset="2"/>
              <a:buChar char="§"/>
              <a:tabLst>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9090025" algn="l"/>
              </a:tabLst>
              <a:defRPr/>
            </a:pPr>
            <a:r>
              <a:rPr lang="en-GB" b="1" dirty="0" err="1">
                <a:latin typeface="Arial" charset="0"/>
              </a:rPr>
              <a:t>tvořivé</a:t>
            </a:r>
            <a:r>
              <a:rPr lang="en-GB" b="1" dirty="0">
                <a:latin typeface="Arial" charset="0"/>
              </a:rPr>
              <a:t> </a:t>
            </a:r>
            <a:r>
              <a:rPr lang="en-GB" b="1" dirty="0" err="1">
                <a:latin typeface="Arial" charset="0"/>
              </a:rPr>
              <a:t>myšlení</a:t>
            </a:r>
            <a:endParaRPr lang="en-GB" b="1" dirty="0">
              <a:latin typeface="Arial" charset="0"/>
            </a:endParaRPr>
          </a:p>
          <a:p>
            <a:pPr marL="438150" indent="-352425">
              <a:spcBef>
                <a:spcPts val="250"/>
              </a:spcBef>
              <a:buNone/>
              <a:tabLst>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9090025" algn="l"/>
              </a:tabLst>
              <a:defRPr/>
            </a:pPr>
            <a:endParaRPr lang="en-GB" sz="1000" b="1" i="1" u="sng" dirty="0">
              <a:latin typeface="Arial" charset="0"/>
            </a:endParaRPr>
          </a:p>
          <a:p>
            <a:pPr marL="438150" indent="-352425">
              <a:spcBef>
                <a:spcPts val="700"/>
              </a:spcBef>
              <a:buNone/>
              <a:tabLst>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9090025" algn="l"/>
              </a:tabLst>
              <a:defRPr/>
            </a:pPr>
            <a:r>
              <a:rPr lang="en-GB" b="1" dirty="0" err="1">
                <a:solidFill>
                  <a:srgbClr val="FF5050"/>
                </a:solidFill>
                <a:latin typeface="Arial" charset="0"/>
              </a:rPr>
              <a:t>Příklady</a:t>
            </a:r>
            <a:r>
              <a:rPr lang="en-GB" b="1" dirty="0">
                <a:solidFill>
                  <a:srgbClr val="FF5050"/>
                </a:solidFill>
                <a:latin typeface="Arial" charset="0"/>
              </a:rPr>
              <a:t> </a:t>
            </a:r>
            <a:r>
              <a:rPr lang="en-GB" b="1" dirty="0" err="1">
                <a:solidFill>
                  <a:srgbClr val="FF5050"/>
                </a:solidFill>
                <a:latin typeface="Arial" charset="0"/>
              </a:rPr>
              <a:t>metod</a:t>
            </a:r>
            <a:r>
              <a:rPr lang="en-GB" b="1" dirty="0">
                <a:solidFill>
                  <a:srgbClr val="FF5050"/>
                </a:solidFill>
                <a:latin typeface="Arial" charset="0"/>
              </a:rPr>
              <a:t>:</a:t>
            </a:r>
            <a:r>
              <a:rPr lang="en-GB" b="1" i="1" dirty="0">
                <a:latin typeface="Arial" charset="0"/>
              </a:rPr>
              <a:t> </a:t>
            </a:r>
          </a:p>
          <a:p>
            <a:pPr marL="914400" lvl="1" indent="-285750">
              <a:spcBef>
                <a:spcPts val="700"/>
              </a:spcBef>
              <a:buClr>
                <a:srgbClr val="FFFFFF"/>
              </a:buClr>
              <a:buFont typeface="Wingdings" charset="2"/>
              <a:buChar char=""/>
              <a:tabLst>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9090025" algn="l"/>
              </a:tabLst>
              <a:defRPr/>
            </a:pPr>
            <a:r>
              <a:rPr lang="en-GB" sz="2800" b="1" i="1" dirty="0" err="1">
                <a:solidFill>
                  <a:schemeClr val="accent6"/>
                </a:solidFill>
                <a:latin typeface="Arial" charset="0"/>
              </a:rPr>
              <a:t>Sokratická</a:t>
            </a:r>
            <a:r>
              <a:rPr lang="en-GB" sz="2800" b="1" i="1" dirty="0">
                <a:solidFill>
                  <a:schemeClr val="accent6"/>
                </a:solidFill>
                <a:latin typeface="Arial" charset="0"/>
              </a:rPr>
              <a:t> </a:t>
            </a:r>
            <a:r>
              <a:rPr lang="en-GB" sz="2800" b="1" i="1" dirty="0" err="1">
                <a:solidFill>
                  <a:schemeClr val="accent6"/>
                </a:solidFill>
                <a:latin typeface="Arial" charset="0"/>
              </a:rPr>
              <a:t>metoda</a:t>
            </a:r>
            <a:endParaRPr lang="en-GB" sz="2800" b="1" i="1" dirty="0">
              <a:solidFill>
                <a:schemeClr val="accent6"/>
              </a:solidFill>
              <a:latin typeface="Arial" charset="0"/>
            </a:endParaRPr>
          </a:p>
          <a:p>
            <a:pPr marL="914400" lvl="1" indent="-285750">
              <a:spcBef>
                <a:spcPts val="700"/>
              </a:spcBef>
              <a:buClr>
                <a:srgbClr val="FFFFFF"/>
              </a:buClr>
              <a:buFont typeface="Wingdings" charset="2"/>
              <a:buChar char=""/>
              <a:tabLst>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9090025" algn="l"/>
              </a:tabLst>
              <a:defRPr/>
            </a:pPr>
            <a:r>
              <a:rPr lang="en-GB" sz="2800" b="1" i="1" dirty="0" err="1">
                <a:solidFill>
                  <a:schemeClr val="accent6"/>
                </a:solidFill>
                <a:latin typeface="Arial" charset="0"/>
              </a:rPr>
              <a:t>Tvorba</a:t>
            </a:r>
            <a:r>
              <a:rPr lang="en-GB" sz="2800" b="1" i="1" dirty="0">
                <a:solidFill>
                  <a:schemeClr val="accent6"/>
                </a:solidFill>
                <a:latin typeface="Arial" charset="0"/>
              </a:rPr>
              <a:t> </a:t>
            </a:r>
            <a:r>
              <a:rPr lang="en-GB" sz="2800" b="1" i="1" dirty="0" err="1">
                <a:solidFill>
                  <a:schemeClr val="accent6"/>
                </a:solidFill>
                <a:latin typeface="Arial" charset="0"/>
              </a:rPr>
              <a:t>projektů</a:t>
            </a:r>
            <a:endParaRPr lang="en-GB" sz="2800" b="1" i="1" dirty="0">
              <a:solidFill>
                <a:schemeClr val="accent6"/>
              </a:solidFill>
              <a:latin typeface="Arial" charset="0"/>
            </a:endParaRPr>
          </a:p>
          <a:p>
            <a:pPr marL="914400" lvl="1" indent="-285750">
              <a:spcBef>
                <a:spcPts val="700"/>
              </a:spcBef>
              <a:buClr>
                <a:srgbClr val="FFFFFF"/>
              </a:buClr>
              <a:buFont typeface="Wingdings" charset="2"/>
              <a:buChar char=""/>
              <a:tabLst>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9090025" algn="l"/>
              </a:tabLst>
              <a:defRPr/>
            </a:pPr>
            <a:r>
              <a:rPr lang="en-GB" sz="2800" b="1" i="1" dirty="0" err="1">
                <a:solidFill>
                  <a:schemeClr val="accent6"/>
                </a:solidFill>
                <a:latin typeface="Arial" charset="0"/>
              </a:rPr>
              <a:t>Participace</a:t>
            </a:r>
            <a:r>
              <a:rPr lang="en-GB" sz="2800" b="1" i="1" dirty="0">
                <a:solidFill>
                  <a:schemeClr val="accent6"/>
                </a:solidFill>
                <a:latin typeface="Arial" charset="0"/>
              </a:rPr>
              <a:t> </a:t>
            </a:r>
            <a:r>
              <a:rPr lang="en-GB" sz="2800" b="1" i="1" dirty="0" err="1">
                <a:solidFill>
                  <a:schemeClr val="accent6"/>
                </a:solidFill>
                <a:latin typeface="Arial" charset="0"/>
              </a:rPr>
              <a:t>na</a:t>
            </a:r>
            <a:r>
              <a:rPr lang="en-GB" sz="2800" b="1" i="1" dirty="0">
                <a:solidFill>
                  <a:schemeClr val="accent6"/>
                </a:solidFill>
                <a:latin typeface="Arial" charset="0"/>
              </a:rPr>
              <a:t> </a:t>
            </a:r>
            <a:r>
              <a:rPr lang="en-GB" sz="2800" b="1" i="1" dirty="0" err="1">
                <a:solidFill>
                  <a:schemeClr val="accent6"/>
                </a:solidFill>
                <a:latin typeface="Arial" charset="0"/>
              </a:rPr>
              <a:t>výzkumu</a:t>
            </a:r>
            <a:endParaRPr lang="en-GB" sz="2800" b="1" i="1" dirty="0">
              <a:solidFill>
                <a:schemeClr val="accent6"/>
              </a:solidFill>
              <a:latin typeface="Arial" charset="0"/>
            </a:endParaRPr>
          </a:p>
          <a:p>
            <a:pPr marL="914400" lvl="1" indent="-285750">
              <a:spcBef>
                <a:spcPts val="700"/>
              </a:spcBef>
              <a:buClr>
                <a:srgbClr val="FFFFFF"/>
              </a:buClr>
              <a:buFont typeface="Wingdings" charset="2"/>
              <a:buChar char=""/>
              <a:tabLst>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9090025" algn="l"/>
              </a:tabLst>
              <a:defRPr/>
            </a:pPr>
            <a:r>
              <a:rPr lang="en-GB" sz="2800" b="1" i="1" dirty="0" err="1">
                <a:solidFill>
                  <a:schemeClr val="accent6"/>
                </a:solidFill>
                <a:latin typeface="Arial" charset="0"/>
              </a:rPr>
              <a:t>Akční</a:t>
            </a:r>
            <a:r>
              <a:rPr lang="en-GB" sz="2800" b="1" i="1" dirty="0">
                <a:solidFill>
                  <a:schemeClr val="accent6"/>
                </a:solidFill>
                <a:latin typeface="Arial" charset="0"/>
              </a:rPr>
              <a:t> </a:t>
            </a:r>
            <a:r>
              <a:rPr lang="en-GB" sz="2800" b="1" i="1" dirty="0" err="1">
                <a:solidFill>
                  <a:schemeClr val="accent6"/>
                </a:solidFill>
                <a:latin typeface="Arial" charset="0"/>
              </a:rPr>
              <a:t>výzkum</a:t>
            </a:r>
            <a:endParaRPr lang="en-GB" sz="2800" b="1" i="1" dirty="0">
              <a:solidFill>
                <a:schemeClr val="accent6"/>
              </a:solidFill>
              <a:latin typeface="Arial" charset="0"/>
            </a:endParaRPr>
          </a:p>
          <a:p>
            <a:pPr marL="438150" indent="-352425">
              <a:spcBef>
                <a:spcPts val="250"/>
              </a:spcBef>
              <a:buNone/>
              <a:tabLst>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9090025" algn="l"/>
              </a:tabLst>
              <a:defRPr/>
            </a:pPr>
            <a:endParaRPr lang="en-GB" sz="1000" b="1" dirty="0">
              <a:latin typeface="Arial" charset="0"/>
            </a:endParaRPr>
          </a:p>
          <a:p>
            <a:pPr marL="438150" indent="-352425">
              <a:spcBef>
                <a:spcPts val="600"/>
              </a:spcBef>
              <a:buNone/>
              <a:tabLst>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9090025" algn="l"/>
              </a:tabLst>
              <a:defRPr/>
            </a:pPr>
            <a:r>
              <a:rPr lang="en-GB" sz="2400" b="1" dirty="0" err="1">
                <a:solidFill>
                  <a:schemeClr val="accent6"/>
                </a:solidFill>
                <a:latin typeface="Arial" charset="0"/>
              </a:rPr>
              <a:t>Sokratická</a:t>
            </a:r>
            <a:r>
              <a:rPr lang="en-GB" sz="2400" b="1" dirty="0">
                <a:solidFill>
                  <a:schemeClr val="accent6"/>
                </a:solidFill>
                <a:latin typeface="Arial" charset="0"/>
              </a:rPr>
              <a:t> </a:t>
            </a:r>
            <a:r>
              <a:rPr lang="en-GB" sz="2400" b="1" dirty="0" err="1">
                <a:solidFill>
                  <a:schemeClr val="accent6"/>
                </a:solidFill>
                <a:latin typeface="Arial" charset="0"/>
              </a:rPr>
              <a:t>metoda</a:t>
            </a:r>
            <a:r>
              <a:rPr lang="en-GB" sz="2400" b="1" dirty="0">
                <a:solidFill>
                  <a:schemeClr val="accent6"/>
                </a:solidFill>
                <a:latin typeface="Arial" charset="0"/>
              </a:rPr>
              <a:t>: </a:t>
            </a:r>
            <a:r>
              <a:rPr lang="en-GB" sz="2400" b="1" dirty="0" err="1">
                <a:latin typeface="Arial" charset="0"/>
              </a:rPr>
              <a:t>přesně</a:t>
            </a:r>
            <a:r>
              <a:rPr lang="en-GB" sz="2400" b="1" dirty="0">
                <a:latin typeface="Arial" charset="0"/>
              </a:rPr>
              <a:t> </a:t>
            </a:r>
            <a:r>
              <a:rPr lang="en-GB" sz="2400" b="1" dirty="0" err="1">
                <a:latin typeface="Arial" charset="0"/>
              </a:rPr>
              <a:t>formulované</a:t>
            </a:r>
            <a:r>
              <a:rPr lang="en-GB" sz="2400" b="1" dirty="0">
                <a:latin typeface="Arial" charset="0"/>
              </a:rPr>
              <a:t> </a:t>
            </a:r>
            <a:r>
              <a:rPr lang="en-GB" sz="2400" b="1" dirty="0" err="1">
                <a:latin typeface="Arial" charset="0"/>
              </a:rPr>
              <a:t>otázky</a:t>
            </a:r>
            <a:r>
              <a:rPr lang="en-GB" sz="2400" b="1" dirty="0">
                <a:latin typeface="Arial" charset="0"/>
              </a:rPr>
              <a:t> </a:t>
            </a:r>
            <a:r>
              <a:rPr lang="en-GB" sz="2400" b="1" dirty="0" err="1">
                <a:latin typeface="Arial" charset="0"/>
              </a:rPr>
              <a:t>učitele</a:t>
            </a:r>
            <a:r>
              <a:rPr lang="en-GB" sz="2400" b="1" dirty="0">
                <a:latin typeface="Arial" charset="0"/>
              </a:rPr>
              <a:t> </a:t>
            </a:r>
            <a:r>
              <a:rPr lang="cs-CZ" sz="2400" b="1" dirty="0">
                <a:latin typeface="Arial" charset="0"/>
              </a:rPr>
              <a:t>žákům</a:t>
            </a:r>
            <a:r>
              <a:rPr lang="en-GB" sz="2400" b="1" dirty="0">
                <a:latin typeface="Arial" charset="0"/>
              </a:rPr>
              <a:t>, </a:t>
            </a:r>
            <a:r>
              <a:rPr lang="en-GB" sz="2400" b="1" dirty="0" err="1">
                <a:latin typeface="Arial" charset="0"/>
              </a:rPr>
              <a:t>kteří</a:t>
            </a:r>
            <a:r>
              <a:rPr lang="en-GB" sz="2400" b="1" dirty="0">
                <a:latin typeface="Arial" charset="0"/>
              </a:rPr>
              <a:t> </a:t>
            </a:r>
            <a:r>
              <a:rPr lang="en-GB" sz="2400" b="1" dirty="0" err="1">
                <a:latin typeface="Arial" charset="0"/>
              </a:rPr>
              <a:t>jsou</a:t>
            </a:r>
            <a:r>
              <a:rPr lang="en-GB" sz="2400" b="1" dirty="0">
                <a:latin typeface="Arial" charset="0"/>
              </a:rPr>
              <a:t> </a:t>
            </a:r>
            <a:r>
              <a:rPr lang="en-GB" sz="2400" b="1" dirty="0" err="1">
                <a:latin typeface="Arial" charset="0"/>
              </a:rPr>
              <a:t>vedeni</a:t>
            </a:r>
            <a:r>
              <a:rPr lang="en-GB" sz="2400" b="1" dirty="0">
                <a:latin typeface="Arial" charset="0"/>
              </a:rPr>
              <a:t> k </a:t>
            </a:r>
            <a:r>
              <a:rPr lang="en-GB" sz="2400" b="1" dirty="0" err="1">
                <a:latin typeface="Arial" charset="0"/>
              </a:rPr>
              <a:t>vytváření</a:t>
            </a:r>
            <a:r>
              <a:rPr lang="en-GB" sz="2400" b="1" dirty="0">
                <a:latin typeface="Arial" charset="0"/>
              </a:rPr>
              <a:t> </a:t>
            </a:r>
            <a:r>
              <a:rPr lang="en-GB" sz="2400" b="1" dirty="0" err="1">
                <a:latin typeface="Arial" charset="0"/>
              </a:rPr>
              <a:t>vlastních</a:t>
            </a:r>
            <a:r>
              <a:rPr lang="en-GB" sz="2400" b="1" dirty="0">
                <a:latin typeface="Arial" charset="0"/>
              </a:rPr>
              <a:t>, </a:t>
            </a:r>
            <a:r>
              <a:rPr lang="en-GB" sz="2400" b="1" dirty="0" err="1">
                <a:latin typeface="Arial" charset="0"/>
              </a:rPr>
              <a:t>logicky</a:t>
            </a:r>
            <a:r>
              <a:rPr lang="en-GB" sz="2400" b="1" dirty="0">
                <a:latin typeface="Arial" charset="0"/>
              </a:rPr>
              <a:t> </a:t>
            </a:r>
            <a:r>
              <a:rPr lang="en-GB" sz="2400" b="1" dirty="0" err="1">
                <a:latin typeface="Arial" charset="0"/>
              </a:rPr>
              <a:t>vyvozených</a:t>
            </a:r>
            <a:r>
              <a:rPr lang="en-GB" sz="2400" b="1" dirty="0">
                <a:latin typeface="Arial" charset="0"/>
              </a:rPr>
              <a:t> </a:t>
            </a:r>
            <a:r>
              <a:rPr lang="en-GB" sz="2400" b="1" dirty="0" err="1">
                <a:latin typeface="Arial" charset="0"/>
              </a:rPr>
              <a:t>poznatků</a:t>
            </a:r>
            <a:endParaRPr lang="en-GB" sz="2400" b="1" dirty="0">
              <a:latin typeface="Arial" charset="0"/>
            </a:endParaRPr>
          </a:p>
          <a:p>
            <a:pPr marL="438150" indent="-352425">
              <a:spcBef>
                <a:spcPts val="600"/>
              </a:spcBef>
              <a:buNone/>
              <a:tabLst>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9090025" algn="l"/>
              </a:tabLst>
              <a:defRPr/>
            </a:pPr>
            <a:endParaRPr lang="en-GB" sz="2400" b="1" dirty="0">
              <a:latin typeface="Arial" charset="0"/>
            </a:endParaRPr>
          </a:p>
        </p:txBody>
      </p:sp>
      <p:sp>
        <p:nvSpPr>
          <p:cNvPr id="18438" name="Text Box 3">
            <a:extLst>
              <a:ext uri="{FF2B5EF4-FFF2-40B4-BE49-F238E27FC236}">
                <a16:creationId xmlns:a16="http://schemas.microsoft.com/office/drawing/2014/main" id="{EC652969-CC5E-3533-2B7A-00CA1C6DD080}"/>
              </a:ext>
            </a:extLst>
          </p:cNvPr>
          <p:cNvSpPr txBox="1">
            <a:spLocks noChangeArrowheads="1"/>
          </p:cNvSpPr>
          <p:nvPr/>
        </p:nvSpPr>
        <p:spPr bwMode="auto">
          <a:xfrm>
            <a:off x="9985375" y="476251"/>
            <a:ext cx="647700" cy="3407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9pPr>
          </a:lstStyle>
          <a:p>
            <a:pPr eaLnBrk="1" hangingPunct="1">
              <a:spcBef>
                <a:spcPts val="1000"/>
              </a:spcBef>
              <a:buClr>
                <a:srgbClr val="CCCCFF"/>
              </a:buClr>
            </a:pPr>
            <a:r>
              <a:rPr lang="en-GB" altLang="cs-CZ" sz="1600" b="1">
                <a:solidFill>
                  <a:srgbClr val="CCCCFF"/>
                </a:solidFill>
              </a:rPr>
              <a:t>(1/6)</a:t>
            </a:r>
            <a:r>
              <a:rPr lang="ar-SA" altLang="cs-CZ" sz="1600" b="1">
                <a:solidFill>
                  <a:srgbClr val="CCCCFF"/>
                </a:solidFill>
                <a:cs typeface="Arial" panose="020B0604020202020204" pitchFamily="34" charset="0"/>
              </a:rPr>
              <a:t>‏</a:t>
            </a:r>
            <a:endParaRPr lang="en-GB" altLang="cs-CZ" sz="1600" b="1">
              <a:solidFill>
                <a:srgbClr val="CCCCFF"/>
              </a:solidFill>
            </a:endParaRPr>
          </a:p>
        </p:txBody>
      </p:sp>
      <p:sp>
        <p:nvSpPr>
          <p:cNvPr id="19460" name="Text Box 4">
            <a:extLst>
              <a:ext uri="{FF2B5EF4-FFF2-40B4-BE49-F238E27FC236}">
                <a16:creationId xmlns:a16="http://schemas.microsoft.com/office/drawing/2014/main" id="{66F37BAC-1218-723A-FDDF-A99B2C5AA0EA}"/>
              </a:ext>
            </a:extLst>
          </p:cNvPr>
          <p:cNvSpPr txBox="1">
            <a:spLocks noChangeArrowheads="1"/>
          </p:cNvSpPr>
          <p:nvPr/>
        </p:nvSpPr>
        <p:spPr bwMode="auto">
          <a:xfrm>
            <a:off x="1828800" y="6400801"/>
            <a:ext cx="685800" cy="246063"/>
          </a:xfrm>
          <a:prstGeom prst="rect">
            <a:avLst/>
          </a:prstGeom>
          <a:noFill/>
          <a:ln w="9525">
            <a:noFill/>
            <a:round/>
            <a:headEnd/>
            <a:tailEnd/>
          </a:ln>
          <a:effectLst/>
        </p:spPr>
        <p:txBody>
          <a:bodyPr lIns="90000" tIns="46800" rIns="90000" bIns="46800">
            <a:spAutoFit/>
          </a:bodyPr>
          <a:lstStyle/>
          <a:p>
            <a:pPr>
              <a:spcBef>
                <a:spcPts val="625"/>
              </a:spcBef>
              <a:buClr>
                <a:srgbClr val="0099FF"/>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1000" b="1" i="1">
                <a:solidFill>
                  <a:srgbClr val="0099FF"/>
                </a:solidFill>
                <a:effectLst>
                  <a:outerShdw blurRad="38100" dist="38100" dir="2700000" algn="tl">
                    <a:srgbClr val="000000"/>
                  </a:outerShdw>
                </a:effectLst>
                <a:latin typeface="Times New Roman" pitchFamily="16" charset="0"/>
              </a:rPr>
              <a:t>©Bvj</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additive="repl">
                                        <p:cTn id="6" dur="1" fill="hold">
                                          <p:stCondLst>
                                            <p:cond delay="0"/>
                                          </p:stCondLst>
                                        </p:cTn>
                                        <p:tgtEl>
                                          <p:spTgt spid="19458">
                                            <p:txEl>
                                              <p:pRg st="0" end="0"/>
                                            </p:txEl>
                                          </p:spTgt>
                                        </p:tgtEl>
                                        <p:attrNameLst>
                                          <p:attrName>style.visibility</p:attrName>
                                        </p:attrNameLst>
                                      </p:cBhvr>
                                      <p:to>
                                        <p:strVal val="visible"/>
                                      </p:to>
                                    </p:set>
                                    <p:animEffect transition="in" filter="blinds(horizontal)">
                                      <p:cBhvr additive="repl">
                                        <p:cTn id="7" dur="500"/>
                                        <p:tgtEl>
                                          <p:spTgt spid="19458">
                                            <p:txEl>
                                              <p:pRg st="0" end="0"/>
                                            </p:txEl>
                                          </p:spTgt>
                                        </p:tgtEl>
                                      </p:cBhvr>
                                    </p:animEffect>
                                  </p:childTnLst>
                                </p:cTn>
                              </p:par>
                              <p:par>
                                <p:cTn id="8" presetID="3" presetClass="entr" presetSubtype="10" fill="hold" nodeType="withEffect">
                                  <p:stCondLst>
                                    <p:cond delay="0"/>
                                  </p:stCondLst>
                                  <p:childTnLst>
                                    <p:set>
                                      <p:cBhvr additive="repl">
                                        <p:cTn id="9" dur="1" fill="hold">
                                          <p:stCondLst>
                                            <p:cond delay="0"/>
                                          </p:stCondLst>
                                        </p:cTn>
                                        <p:tgtEl>
                                          <p:spTgt spid="19458">
                                            <p:txEl>
                                              <p:pRg st="1" end="1"/>
                                            </p:txEl>
                                          </p:spTgt>
                                        </p:tgtEl>
                                        <p:attrNameLst>
                                          <p:attrName>style.visibility</p:attrName>
                                        </p:attrNameLst>
                                      </p:cBhvr>
                                      <p:to>
                                        <p:strVal val="visible"/>
                                      </p:to>
                                    </p:set>
                                    <p:animEffect transition="in" filter="blinds(horizontal)">
                                      <p:cBhvr additive="repl">
                                        <p:cTn id="10" dur="500"/>
                                        <p:tgtEl>
                                          <p:spTgt spid="19458">
                                            <p:txEl>
                                              <p:pRg st="1" end="1"/>
                                            </p:txEl>
                                          </p:spTgt>
                                        </p:tgtEl>
                                      </p:cBhvr>
                                    </p:animEffect>
                                  </p:childTnLst>
                                </p:cTn>
                              </p:par>
                              <p:par>
                                <p:cTn id="11" presetID="3" presetClass="entr" presetSubtype="10" fill="hold" nodeType="withEffect">
                                  <p:stCondLst>
                                    <p:cond delay="0"/>
                                  </p:stCondLst>
                                  <p:childTnLst>
                                    <p:set>
                                      <p:cBhvr additive="repl">
                                        <p:cTn id="12" dur="1" fill="hold">
                                          <p:stCondLst>
                                            <p:cond delay="0"/>
                                          </p:stCondLst>
                                        </p:cTn>
                                        <p:tgtEl>
                                          <p:spTgt spid="19458">
                                            <p:txEl>
                                              <p:pRg st="2" end="2"/>
                                            </p:txEl>
                                          </p:spTgt>
                                        </p:tgtEl>
                                        <p:attrNameLst>
                                          <p:attrName>style.visibility</p:attrName>
                                        </p:attrNameLst>
                                      </p:cBhvr>
                                      <p:to>
                                        <p:strVal val="visible"/>
                                      </p:to>
                                    </p:set>
                                    <p:animEffect transition="in" filter="blinds(horizontal)">
                                      <p:cBhvr additive="repl">
                                        <p:cTn id="13" dur="500"/>
                                        <p:tgtEl>
                                          <p:spTgt spid="19458">
                                            <p:txEl>
                                              <p:pRg st="2" end="2"/>
                                            </p:txEl>
                                          </p:spTgt>
                                        </p:tgtEl>
                                      </p:cBhvr>
                                    </p:animEffect>
                                  </p:childTnLst>
                                </p:cTn>
                              </p:par>
                              <p:par>
                                <p:cTn id="14" presetID="3" presetClass="entr" presetSubtype="10" fill="hold" nodeType="withEffect">
                                  <p:stCondLst>
                                    <p:cond delay="0"/>
                                  </p:stCondLst>
                                  <p:childTnLst>
                                    <p:set>
                                      <p:cBhvr additive="repl">
                                        <p:cTn id="15" dur="1" fill="hold">
                                          <p:stCondLst>
                                            <p:cond delay="0"/>
                                          </p:stCondLst>
                                        </p:cTn>
                                        <p:tgtEl>
                                          <p:spTgt spid="19458">
                                            <p:txEl>
                                              <p:pRg st="3" end="3"/>
                                            </p:txEl>
                                          </p:spTgt>
                                        </p:tgtEl>
                                        <p:attrNameLst>
                                          <p:attrName>style.visibility</p:attrName>
                                        </p:attrNameLst>
                                      </p:cBhvr>
                                      <p:to>
                                        <p:strVal val="visible"/>
                                      </p:to>
                                    </p:set>
                                    <p:animEffect transition="in" filter="blinds(horizontal)">
                                      <p:cBhvr additive="repl">
                                        <p:cTn id="16" dur="500"/>
                                        <p:tgtEl>
                                          <p:spTgt spid="19458">
                                            <p:txEl>
                                              <p:pRg st="3" end="3"/>
                                            </p:txEl>
                                          </p:spTgt>
                                        </p:tgtEl>
                                      </p:cBhvr>
                                    </p:animEffect>
                                  </p:childTnLst>
                                </p:cTn>
                              </p:par>
                              <p:par>
                                <p:cTn id="17" presetID="3" presetClass="entr" presetSubtype="10" fill="hold" nodeType="withEffect">
                                  <p:stCondLst>
                                    <p:cond delay="0"/>
                                  </p:stCondLst>
                                  <p:childTnLst>
                                    <p:set>
                                      <p:cBhvr additive="repl">
                                        <p:cTn id="18" dur="1" fill="hold">
                                          <p:stCondLst>
                                            <p:cond delay="0"/>
                                          </p:stCondLst>
                                        </p:cTn>
                                        <p:tgtEl>
                                          <p:spTgt spid="19458">
                                            <p:txEl>
                                              <p:pRg st="5" end="5"/>
                                            </p:txEl>
                                          </p:spTgt>
                                        </p:tgtEl>
                                        <p:attrNameLst>
                                          <p:attrName>style.visibility</p:attrName>
                                        </p:attrNameLst>
                                      </p:cBhvr>
                                      <p:to>
                                        <p:strVal val="visible"/>
                                      </p:to>
                                    </p:set>
                                    <p:animEffect transition="in" filter="blinds(horizontal)">
                                      <p:cBhvr additive="repl">
                                        <p:cTn id="19" dur="500"/>
                                        <p:tgtEl>
                                          <p:spTgt spid="19458">
                                            <p:txEl>
                                              <p:pRg st="5" end="5"/>
                                            </p:txEl>
                                          </p:spTgt>
                                        </p:tgtEl>
                                      </p:cBhvr>
                                    </p:animEffect>
                                  </p:childTnLst>
                                </p:cTn>
                              </p:par>
                              <p:par>
                                <p:cTn id="20" presetID="3" presetClass="entr" presetSubtype="10" fill="hold" nodeType="withEffect">
                                  <p:stCondLst>
                                    <p:cond delay="0"/>
                                  </p:stCondLst>
                                  <p:childTnLst>
                                    <p:set>
                                      <p:cBhvr additive="repl">
                                        <p:cTn id="21" dur="1" fill="hold">
                                          <p:stCondLst>
                                            <p:cond delay="0"/>
                                          </p:stCondLst>
                                        </p:cTn>
                                        <p:tgtEl>
                                          <p:spTgt spid="19458">
                                            <p:txEl>
                                              <p:pRg st="6" end="6"/>
                                            </p:txEl>
                                          </p:spTgt>
                                        </p:tgtEl>
                                        <p:attrNameLst>
                                          <p:attrName>style.visibility</p:attrName>
                                        </p:attrNameLst>
                                      </p:cBhvr>
                                      <p:to>
                                        <p:strVal val="visible"/>
                                      </p:to>
                                    </p:set>
                                    <p:animEffect transition="in" filter="blinds(horizontal)">
                                      <p:cBhvr additive="repl">
                                        <p:cTn id="22" dur="500"/>
                                        <p:tgtEl>
                                          <p:spTgt spid="19458">
                                            <p:txEl>
                                              <p:pRg st="6" end="6"/>
                                            </p:txEl>
                                          </p:spTgt>
                                        </p:tgtEl>
                                      </p:cBhvr>
                                    </p:animEffect>
                                  </p:childTnLst>
                                </p:cTn>
                              </p:par>
                              <p:par>
                                <p:cTn id="23" presetID="3" presetClass="entr" presetSubtype="10" fill="hold" nodeType="withEffect">
                                  <p:stCondLst>
                                    <p:cond delay="0"/>
                                  </p:stCondLst>
                                  <p:childTnLst>
                                    <p:set>
                                      <p:cBhvr additive="repl">
                                        <p:cTn id="24" dur="1" fill="hold">
                                          <p:stCondLst>
                                            <p:cond delay="0"/>
                                          </p:stCondLst>
                                        </p:cTn>
                                        <p:tgtEl>
                                          <p:spTgt spid="19458">
                                            <p:txEl>
                                              <p:pRg st="7" end="7"/>
                                            </p:txEl>
                                          </p:spTgt>
                                        </p:tgtEl>
                                        <p:attrNameLst>
                                          <p:attrName>style.visibility</p:attrName>
                                        </p:attrNameLst>
                                      </p:cBhvr>
                                      <p:to>
                                        <p:strVal val="visible"/>
                                      </p:to>
                                    </p:set>
                                    <p:animEffect transition="in" filter="blinds(horizontal)">
                                      <p:cBhvr additive="repl">
                                        <p:cTn id="25" dur="500"/>
                                        <p:tgtEl>
                                          <p:spTgt spid="19458">
                                            <p:txEl>
                                              <p:pRg st="7" end="7"/>
                                            </p:txEl>
                                          </p:spTgt>
                                        </p:tgtEl>
                                      </p:cBhvr>
                                    </p:animEffect>
                                  </p:childTnLst>
                                </p:cTn>
                              </p:par>
                              <p:par>
                                <p:cTn id="26" presetID="3" presetClass="entr" presetSubtype="10" fill="hold" nodeType="withEffect">
                                  <p:stCondLst>
                                    <p:cond delay="0"/>
                                  </p:stCondLst>
                                  <p:childTnLst>
                                    <p:set>
                                      <p:cBhvr additive="repl">
                                        <p:cTn id="27" dur="1" fill="hold">
                                          <p:stCondLst>
                                            <p:cond delay="0"/>
                                          </p:stCondLst>
                                        </p:cTn>
                                        <p:tgtEl>
                                          <p:spTgt spid="19458">
                                            <p:txEl>
                                              <p:pRg st="8" end="8"/>
                                            </p:txEl>
                                          </p:spTgt>
                                        </p:tgtEl>
                                        <p:attrNameLst>
                                          <p:attrName>style.visibility</p:attrName>
                                        </p:attrNameLst>
                                      </p:cBhvr>
                                      <p:to>
                                        <p:strVal val="visible"/>
                                      </p:to>
                                    </p:set>
                                    <p:animEffect transition="in" filter="blinds(horizontal)">
                                      <p:cBhvr additive="repl">
                                        <p:cTn id="28" dur="500"/>
                                        <p:tgtEl>
                                          <p:spTgt spid="19458">
                                            <p:txEl>
                                              <p:pRg st="8" end="8"/>
                                            </p:txEl>
                                          </p:spTgt>
                                        </p:tgtEl>
                                      </p:cBhvr>
                                    </p:animEffect>
                                  </p:childTnLst>
                                </p:cTn>
                              </p:par>
                              <p:par>
                                <p:cTn id="29" presetID="3" presetClass="entr" presetSubtype="10" fill="hold" nodeType="withEffect">
                                  <p:stCondLst>
                                    <p:cond delay="0"/>
                                  </p:stCondLst>
                                  <p:childTnLst>
                                    <p:set>
                                      <p:cBhvr additive="repl">
                                        <p:cTn id="30" dur="1" fill="hold">
                                          <p:stCondLst>
                                            <p:cond delay="0"/>
                                          </p:stCondLst>
                                        </p:cTn>
                                        <p:tgtEl>
                                          <p:spTgt spid="19458">
                                            <p:txEl>
                                              <p:pRg st="9" end="9"/>
                                            </p:txEl>
                                          </p:spTgt>
                                        </p:tgtEl>
                                        <p:attrNameLst>
                                          <p:attrName>style.visibility</p:attrName>
                                        </p:attrNameLst>
                                      </p:cBhvr>
                                      <p:to>
                                        <p:strVal val="visible"/>
                                      </p:to>
                                    </p:set>
                                    <p:animEffect transition="in" filter="blinds(horizontal)">
                                      <p:cBhvr additive="repl">
                                        <p:cTn id="31" dur="500"/>
                                        <p:tgtEl>
                                          <p:spTgt spid="19458">
                                            <p:txEl>
                                              <p:pRg st="9" end="9"/>
                                            </p:txEl>
                                          </p:spTgt>
                                        </p:tgtEl>
                                      </p:cBhvr>
                                    </p:animEffect>
                                  </p:childTnLst>
                                </p:cTn>
                              </p:par>
                              <p:par>
                                <p:cTn id="32" presetID="3" presetClass="entr" presetSubtype="10" fill="hold" nodeType="withEffect">
                                  <p:stCondLst>
                                    <p:cond delay="0"/>
                                  </p:stCondLst>
                                  <p:childTnLst>
                                    <p:set>
                                      <p:cBhvr additive="repl">
                                        <p:cTn id="33" dur="1" fill="hold">
                                          <p:stCondLst>
                                            <p:cond delay="0"/>
                                          </p:stCondLst>
                                        </p:cTn>
                                        <p:tgtEl>
                                          <p:spTgt spid="19458">
                                            <p:txEl>
                                              <p:pRg st="11" end="11"/>
                                            </p:txEl>
                                          </p:spTgt>
                                        </p:tgtEl>
                                        <p:attrNameLst>
                                          <p:attrName>style.visibility</p:attrName>
                                        </p:attrNameLst>
                                      </p:cBhvr>
                                      <p:to>
                                        <p:strVal val="visible"/>
                                      </p:to>
                                    </p:set>
                                    <p:animEffect transition="in" filter="blinds(horizontal)">
                                      <p:cBhvr additive="repl">
                                        <p:cTn id="34" dur="500"/>
                                        <p:tgtEl>
                                          <p:spTgt spid="19458">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ástupný symbol pro datum 3">
            <a:extLst>
              <a:ext uri="{FF2B5EF4-FFF2-40B4-BE49-F238E27FC236}">
                <a16:creationId xmlns:a16="http://schemas.microsoft.com/office/drawing/2014/main" id="{C02F4D99-A9B7-DEE8-060C-E56F2BB53954}"/>
              </a:ext>
            </a:extLst>
          </p:cNvPr>
          <p:cNvSpPr>
            <a:spLocks noGrp="1"/>
          </p:cNvSpPr>
          <p:nvPr>
            <p:ph type="dt" sz="quarter" idx="10"/>
          </p:nvPr>
        </p:nvSpPr>
        <p:spPr/>
        <p:txBody>
          <a:bodyPr/>
          <a:lstStyle/>
          <a:p>
            <a:pPr>
              <a:defRPr/>
            </a:pPr>
            <a:r>
              <a:rPr lang="en-GB"/>
              <a:t>AKTIVIZUJÍCI METODY VÝUKY</a:t>
            </a:r>
          </a:p>
        </p:txBody>
      </p:sp>
      <p:sp>
        <p:nvSpPr>
          <p:cNvPr id="8" name="Zástupný symbol pro číslo snímku 5">
            <a:extLst>
              <a:ext uri="{FF2B5EF4-FFF2-40B4-BE49-F238E27FC236}">
                <a16:creationId xmlns:a16="http://schemas.microsoft.com/office/drawing/2014/main" id="{7BF18932-DC46-9063-BC3B-E50BD3BBC5C6}"/>
              </a:ext>
            </a:extLst>
          </p:cNvPr>
          <p:cNvSpPr>
            <a:spLocks noGrp="1"/>
          </p:cNvSpPr>
          <p:nvPr>
            <p:ph type="sldNum" sz="quarter" idx="12"/>
          </p:nvPr>
        </p:nvSpPr>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9pPr>
          </a:lstStyle>
          <a:p>
            <a:pPr eaLnBrk="1" hangingPunct="1"/>
            <a:fld id="{7D6B44CF-721A-404F-BA15-BC97741D7525}" type="slidenum">
              <a:rPr lang="en-GB" altLang="cs-CZ">
                <a:solidFill>
                  <a:srgbClr val="FFFFFF"/>
                </a:solidFill>
                <a:latin typeface="Times New Roman" panose="02020603050405020304" pitchFamily="18" charset="0"/>
              </a:rPr>
              <a:pPr eaLnBrk="1" hangingPunct="1"/>
              <a:t>38</a:t>
            </a:fld>
            <a:endParaRPr lang="en-GB" altLang="cs-CZ">
              <a:solidFill>
                <a:srgbClr val="FFFFFF"/>
              </a:solidFill>
              <a:latin typeface="Times New Roman" panose="02020603050405020304" pitchFamily="18" charset="0"/>
            </a:endParaRPr>
          </a:p>
        </p:txBody>
      </p:sp>
      <p:sp>
        <p:nvSpPr>
          <p:cNvPr id="20481" name="Rectangle 1">
            <a:extLst>
              <a:ext uri="{FF2B5EF4-FFF2-40B4-BE49-F238E27FC236}">
                <a16:creationId xmlns:a16="http://schemas.microsoft.com/office/drawing/2014/main" id="{B7504A27-A232-AB82-6051-986723CE6CF1}"/>
              </a:ext>
            </a:extLst>
          </p:cNvPr>
          <p:cNvSpPr>
            <a:spLocks noGrp="1" noChangeArrowheads="1"/>
          </p:cNvSpPr>
          <p:nvPr>
            <p:ph type="body" idx="4294967295"/>
          </p:nvPr>
        </p:nvSpPr>
        <p:spPr>
          <a:xfrm>
            <a:off x="2693988" y="908050"/>
            <a:ext cx="7974012" cy="5545138"/>
          </a:xfrm>
        </p:spPr>
        <p:txBody>
          <a:bodyPr/>
          <a:lstStyle/>
          <a:p>
            <a:pPr>
              <a:lnSpc>
                <a:spcPct val="80000"/>
              </a:lnSpc>
              <a:spcBef>
                <a:spcPts val="850"/>
              </a:spcBef>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400" b="1" dirty="0">
                <a:solidFill>
                  <a:schemeClr val="accent6"/>
                </a:solidFill>
                <a:latin typeface="Arial Black" pitchFamily="32" charset="0"/>
              </a:rPr>
              <a:t>METODY KRITICKÉHO MYŠLENÍ</a:t>
            </a:r>
          </a:p>
          <a:p>
            <a:pPr>
              <a:lnSpc>
                <a:spcPct val="80000"/>
              </a:lnSpc>
              <a:spcBef>
                <a:spcPts val="250"/>
              </a:spcBef>
              <a:buClr>
                <a:srgbClr val="FFFF00"/>
              </a:buClr>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GB" sz="1000" dirty="0">
              <a:latin typeface="Arial Black" pitchFamily="32" charset="0"/>
            </a:endParaRPr>
          </a:p>
          <a:p>
            <a:pPr>
              <a:spcBef>
                <a:spcPts val="600"/>
              </a:spcBef>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400" dirty="0" err="1"/>
              <a:t>založené</a:t>
            </a:r>
            <a:r>
              <a:rPr lang="en-GB" sz="2400" dirty="0"/>
              <a:t> </a:t>
            </a:r>
            <a:r>
              <a:rPr lang="en-GB" sz="2400" dirty="0" err="1"/>
              <a:t>na</a:t>
            </a:r>
            <a:r>
              <a:rPr lang="en-GB" sz="2400" dirty="0"/>
              <a:t> </a:t>
            </a:r>
            <a:r>
              <a:rPr lang="en-GB" sz="2400" dirty="0" err="1"/>
              <a:t>evokaci</a:t>
            </a:r>
            <a:r>
              <a:rPr lang="en-GB" sz="2400" dirty="0"/>
              <a:t> </a:t>
            </a:r>
            <a:r>
              <a:rPr lang="en-GB" sz="2400" dirty="0" err="1"/>
              <a:t>znalostí</a:t>
            </a:r>
            <a:r>
              <a:rPr lang="en-GB" sz="2400" dirty="0"/>
              <a:t>, </a:t>
            </a:r>
            <a:r>
              <a:rPr lang="en-GB" sz="2400" dirty="0" err="1"/>
              <a:t>konfrontaci</a:t>
            </a:r>
            <a:r>
              <a:rPr lang="en-GB" sz="2400" dirty="0"/>
              <a:t> </a:t>
            </a:r>
            <a:r>
              <a:rPr lang="en-GB" sz="2400" dirty="0" err="1"/>
              <a:t>vlastních</a:t>
            </a:r>
            <a:r>
              <a:rPr lang="en-GB" sz="2400" dirty="0"/>
              <a:t> </a:t>
            </a:r>
            <a:r>
              <a:rPr lang="en-GB" sz="2400" dirty="0" err="1"/>
              <a:t>postupů</a:t>
            </a:r>
            <a:r>
              <a:rPr lang="en-GB" sz="2400" dirty="0"/>
              <a:t> </a:t>
            </a:r>
            <a:r>
              <a:rPr lang="en-GB" sz="2400" dirty="0" err="1"/>
              <a:t>myšlení</a:t>
            </a:r>
            <a:r>
              <a:rPr lang="en-GB" sz="2400" dirty="0"/>
              <a:t>  a </a:t>
            </a:r>
            <a:r>
              <a:rPr lang="en-GB" sz="2400" dirty="0" err="1"/>
              <a:t>reflexi</a:t>
            </a:r>
            <a:r>
              <a:rPr lang="en-GB" sz="2400" dirty="0"/>
              <a:t> </a:t>
            </a:r>
            <a:r>
              <a:rPr lang="en-GB" sz="2400" dirty="0" err="1"/>
              <a:t>získaného</a:t>
            </a:r>
            <a:r>
              <a:rPr lang="en-GB" sz="2400" dirty="0"/>
              <a:t> </a:t>
            </a:r>
            <a:r>
              <a:rPr lang="en-GB" sz="2400" dirty="0" err="1"/>
              <a:t>poznání</a:t>
            </a:r>
            <a:r>
              <a:rPr lang="en-GB" sz="2400" dirty="0"/>
              <a:t> </a:t>
            </a:r>
          </a:p>
          <a:p>
            <a:pPr>
              <a:spcBef>
                <a:spcPts val="600"/>
              </a:spcBef>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400" dirty="0" err="1"/>
              <a:t>výsledkem</a:t>
            </a:r>
            <a:r>
              <a:rPr lang="en-GB" sz="2400" dirty="0"/>
              <a:t> je </a:t>
            </a:r>
            <a:r>
              <a:rPr lang="en-GB" sz="2400" dirty="0" err="1"/>
              <a:t>tvorba</a:t>
            </a:r>
            <a:r>
              <a:rPr lang="en-GB" sz="2400" dirty="0"/>
              <a:t> </a:t>
            </a:r>
            <a:r>
              <a:rPr lang="en-GB" sz="2400" dirty="0" err="1"/>
              <a:t>vlastních</a:t>
            </a:r>
            <a:r>
              <a:rPr lang="en-GB" sz="2400" dirty="0"/>
              <a:t> </a:t>
            </a:r>
            <a:r>
              <a:rPr lang="en-GB" sz="2400" dirty="0" err="1"/>
              <a:t>poznatkových</a:t>
            </a:r>
            <a:r>
              <a:rPr lang="en-GB" sz="2400" dirty="0"/>
              <a:t> </a:t>
            </a:r>
            <a:r>
              <a:rPr lang="en-GB" sz="2400" dirty="0" err="1"/>
              <a:t>struktur</a:t>
            </a:r>
            <a:r>
              <a:rPr lang="en-GB" sz="2400" dirty="0"/>
              <a:t> a </a:t>
            </a:r>
            <a:r>
              <a:rPr lang="en-GB" sz="2400" dirty="0" err="1"/>
              <a:t>jejich</a:t>
            </a:r>
            <a:r>
              <a:rPr lang="en-GB" sz="2400" dirty="0"/>
              <a:t> </a:t>
            </a:r>
            <a:r>
              <a:rPr lang="en-GB" sz="2400" dirty="0" err="1"/>
              <a:t>další</a:t>
            </a:r>
            <a:r>
              <a:rPr lang="en-GB" sz="2400" dirty="0"/>
              <a:t> </a:t>
            </a:r>
            <a:r>
              <a:rPr lang="en-GB" sz="2400" dirty="0" err="1"/>
              <a:t>rozvíjení</a:t>
            </a:r>
            <a:endParaRPr lang="en-GB" sz="2400" dirty="0"/>
          </a:p>
          <a:p>
            <a:pPr>
              <a:lnSpc>
                <a:spcPct val="80000"/>
              </a:lnSpc>
              <a:spcBef>
                <a:spcPts val="600"/>
              </a:spcBef>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400" dirty="0" err="1"/>
              <a:t>rozvoj</a:t>
            </a:r>
            <a:r>
              <a:rPr lang="en-GB" sz="2400" dirty="0"/>
              <a:t> </a:t>
            </a:r>
            <a:r>
              <a:rPr lang="en-GB" sz="2400" dirty="0" err="1"/>
              <a:t>intelektuální</a:t>
            </a:r>
            <a:r>
              <a:rPr lang="en-GB" sz="2400" dirty="0"/>
              <a:t> </a:t>
            </a:r>
            <a:r>
              <a:rPr lang="en-GB" sz="2400" dirty="0" err="1"/>
              <a:t>stránky</a:t>
            </a:r>
            <a:r>
              <a:rPr lang="en-GB" sz="2400" dirty="0"/>
              <a:t> </a:t>
            </a:r>
            <a:r>
              <a:rPr lang="en-GB" sz="2400" dirty="0" err="1"/>
              <a:t>osobnosti</a:t>
            </a:r>
            <a:endParaRPr lang="en-GB" sz="2400" dirty="0"/>
          </a:p>
          <a:p>
            <a:pPr>
              <a:lnSpc>
                <a:spcPct val="80000"/>
              </a:lnSpc>
              <a:spcBef>
                <a:spcPts val="250"/>
              </a:spcBef>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GB" sz="1000" b="1" dirty="0">
              <a:latin typeface="Arial Black" pitchFamily="32" charset="0"/>
            </a:endParaRPr>
          </a:p>
          <a:p>
            <a:pPr>
              <a:lnSpc>
                <a:spcPct val="80000"/>
              </a:lnSpc>
              <a:spcBef>
                <a:spcPts val="700"/>
              </a:spcBef>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b="1" dirty="0" err="1">
                <a:solidFill>
                  <a:srgbClr val="FF5050"/>
                </a:solidFill>
                <a:latin typeface="Arial" charset="0"/>
              </a:rPr>
              <a:t>Příklady</a:t>
            </a:r>
            <a:r>
              <a:rPr lang="en-GB" b="1" dirty="0">
                <a:solidFill>
                  <a:srgbClr val="FF5050"/>
                </a:solidFill>
                <a:latin typeface="Arial" charset="0"/>
              </a:rPr>
              <a:t> </a:t>
            </a:r>
            <a:r>
              <a:rPr lang="en-GB" b="1" dirty="0" err="1">
                <a:solidFill>
                  <a:srgbClr val="FF5050"/>
                </a:solidFill>
                <a:latin typeface="Arial" charset="0"/>
              </a:rPr>
              <a:t>metod</a:t>
            </a:r>
            <a:r>
              <a:rPr lang="en-GB" b="1" dirty="0">
                <a:solidFill>
                  <a:srgbClr val="FF5050"/>
                </a:solidFill>
                <a:latin typeface="Arial" charset="0"/>
              </a:rPr>
              <a:t>:</a:t>
            </a:r>
            <a:r>
              <a:rPr lang="en-GB" b="1" i="1" dirty="0">
                <a:latin typeface="Arial Black" pitchFamily="32" charset="0"/>
              </a:rPr>
              <a:t> </a:t>
            </a:r>
          </a:p>
          <a:p>
            <a:pPr lvl="1">
              <a:spcBef>
                <a:spcPts val="700"/>
              </a:spcBef>
              <a:buClr>
                <a:srgbClr val="FFFFFF"/>
              </a:buClr>
              <a:buFont typeface="Wingdings"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800" b="1" i="1" dirty="0">
                <a:solidFill>
                  <a:schemeClr val="accent6"/>
                </a:solidFill>
                <a:latin typeface="Arial" charset="0"/>
              </a:rPr>
              <a:t>Brainstorming</a:t>
            </a:r>
          </a:p>
          <a:p>
            <a:pPr lvl="1">
              <a:spcBef>
                <a:spcPts val="700"/>
              </a:spcBef>
              <a:buClr>
                <a:srgbClr val="FFFFFF"/>
              </a:buClr>
              <a:buFont typeface="Wingdings"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800" b="1" i="1" dirty="0" err="1">
                <a:solidFill>
                  <a:schemeClr val="accent6"/>
                </a:solidFill>
                <a:latin typeface="Arial" charset="0"/>
              </a:rPr>
              <a:t>Výcvik</a:t>
            </a:r>
            <a:r>
              <a:rPr lang="en-GB" sz="2800" b="1" i="1" dirty="0">
                <a:solidFill>
                  <a:schemeClr val="accent6"/>
                </a:solidFill>
                <a:latin typeface="Arial" charset="0"/>
              </a:rPr>
              <a:t> </a:t>
            </a:r>
            <a:r>
              <a:rPr lang="en-GB" sz="2800" b="1" i="1" dirty="0" err="1">
                <a:solidFill>
                  <a:schemeClr val="accent6"/>
                </a:solidFill>
                <a:latin typeface="Arial" charset="0"/>
              </a:rPr>
              <a:t>argumentace</a:t>
            </a:r>
            <a:endParaRPr lang="en-GB" sz="2800" b="1" i="1" dirty="0">
              <a:solidFill>
                <a:schemeClr val="accent6"/>
              </a:solidFill>
              <a:latin typeface="Arial" charset="0"/>
            </a:endParaRPr>
          </a:p>
          <a:p>
            <a:pPr lvl="1">
              <a:spcBef>
                <a:spcPts val="700"/>
              </a:spcBef>
              <a:buClr>
                <a:srgbClr val="FFFFFF"/>
              </a:buClr>
              <a:buFont typeface="Wingdings"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800" b="1" i="1" dirty="0" err="1">
                <a:solidFill>
                  <a:schemeClr val="accent6"/>
                </a:solidFill>
                <a:latin typeface="Arial" charset="0"/>
              </a:rPr>
              <a:t>Analýza</a:t>
            </a:r>
            <a:r>
              <a:rPr lang="en-GB" sz="2800" b="1" i="1" dirty="0">
                <a:solidFill>
                  <a:schemeClr val="accent6"/>
                </a:solidFill>
                <a:latin typeface="Arial" charset="0"/>
              </a:rPr>
              <a:t> SWOT</a:t>
            </a:r>
          </a:p>
          <a:p>
            <a:pPr lvl="1">
              <a:spcBef>
                <a:spcPts val="700"/>
              </a:spcBef>
              <a:buClr>
                <a:srgbClr val="FFFFFF"/>
              </a:buClr>
              <a:buFont typeface="Wingdings"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800" b="1" i="1" dirty="0" err="1">
                <a:solidFill>
                  <a:schemeClr val="accent6"/>
                </a:solidFill>
                <a:latin typeface="Arial" charset="0"/>
              </a:rPr>
              <a:t>Kritické</a:t>
            </a:r>
            <a:r>
              <a:rPr lang="en-GB" sz="2800" b="1" i="1" dirty="0">
                <a:solidFill>
                  <a:schemeClr val="accent6"/>
                </a:solidFill>
                <a:latin typeface="Arial" charset="0"/>
              </a:rPr>
              <a:t> </a:t>
            </a:r>
            <a:r>
              <a:rPr lang="en-GB" sz="2800" b="1" i="1" dirty="0" err="1">
                <a:solidFill>
                  <a:schemeClr val="accent6"/>
                </a:solidFill>
                <a:latin typeface="Arial" charset="0"/>
              </a:rPr>
              <a:t>čtení</a:t>
            </a:r>
            <a:endParaRPr lang="en-GB" sz="2800" b="1" i="1" dirty="0">
              <a:solidFill>
                <a:schemeClr val="accent6"/>
              </a:solidFill>
              <a:latin typeface="Arial" charset="0"/>
            </a:endParaRPr>
          </a:p>
        </p:txBody>
      </p:sp>
      <p:sp>
        <p:nvSpPr>
          <p:cNvPr id="20482" name="Rectangle 2">
            <a:extLst>
              <a:ext uri="{FF2B5EF4-FFF2-40B4-BE49-F238E27FC236}">
                <a16:creationId xmlns:a16="http://schemas.microsoft.com/office/drawing/2014/main" id="{23D6EF29-33C6-2E7B-F5EC-0DE65F36D116}"/>
              </a:ext>
            </a:extLst>
          </p:cNvPr>
          <p:cNvSpPr>
            <a:spLocks noChangeArrowheads="1"/>
          </p:cNvSpPr>
          <p:nvPr/>
        </p:nvSpPr>
        <p:spPr bwMode="auto">
          <a:xfrm>
            <a:off x="2870923" y="0"/>
            <a:ext cx="8027987" cy="762001"/>
          </a:xfrm>
          <a:prstGeom prst="rect">
            <a:avLst/>
          </a:prstGeom>
          <a:noFill/>
          <a:ln w="9525">
            <a:noFill/>
            <a:round/>
            <a:headEnd/>
            <a:tailEnd/>
          </a:ln>
          <a:effectLst/>
        </p:spPr>
        <p:txBody>
          <a:bodyPr lIns="92160" tIns="46080" rIns="92160" bIns="46080" anchor="ctr"/>
          <a:lstStyle/>
          <a:p>
            <a:pPr>
              <a:buClr>
                <a:srgbClr val="CCCCFF"/>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2600" b="1" dirty="0">
                <a:solidFill>
                  <a:schemeClr val="accent6"/>
                </a:solidFill>
                <a:effectLst>
                  <a:outerShdw blurRad="38100" dist="38100" dir="2700000" algn="tl">
                    <a:srgbClr val="000000"/>
                  </a:outerShdw>
                </a:effectLst>
                <a:latin typeface="Arial Black" pitchFamily="32" charset="0"/>
              </a:rPr>
              <a:t>DALŠÍ AKTIVIZUJÍCÍ METODY  </a:t>
            </a:r>
          </a:p>
        </p:txBody>
      </p:sp>
      <p:sp>
        <p:nvSpPr>
          <p:cNvPr id="19462" name="Text Box 3">
            <a:extLst>
              <a:ext uri="{FF2B5EF4-FFF2-40B4-BE49-F238E27FC236}">
                <a16:creationId xmlns:a16="http://schemas.microsoft.com/office/drawing/2014/main" id="{280B0A87-8217-4601-7A3B-2E60BF071A6C}"/>
              </a:ext>
            </a:extLst>
          </p:cNvPr>
          <p:cNvSpPr txBox="1">
            <a:spLocks noChangeArrowheads="1"/>
          </p:cNvSpPr>
          <p:nvPr/>
        </p:nvSpPr>
        <p:spPr bwMode="auto">
          <a:xfrm>
            <a:off x="9985375" y="476251"/>
            <a:ext cx="647700" cy="3407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9pPr>
          </a:lstStyle>
          <a:p>
            <a:pPr eaLnBrk="1" hangingPunct="1">
              <a:spcBef>
                <a:spcPts val="1000"/>
              </a:spcBef>
              <a:buClr>
                <a:srgbClr val="CCCCFF"/>
              </a:buClr>
            </a:pPr>
            <a:r>
              <a:rPr lang="en-GB" altLang="cs-CZ" sz="1600" b="1">
                <a:solidFill>
                  <a:srgbClr val="CCCCFF"/>
                </a:solidFill>
              </a:rPr>
              <a:t>(2/6)</a:t>
            </a:r>
            <a:r>
              <a:rPr lang="ar-SA" altLang="cs-CZ" sz="1600" b="1">
                <a:solidFill>
                  <a:srgbClr val="CCCCFF"/>
                </a:solidFill>
                <a:cs typeface="Arial" panose="020B0604020202020204" pitchFamily="34" charset="0"/>
              </a:rPr>
              <a:t>‏</a:t>
            </a:r>
            <a:endParaRPr lang="en-GB" altLang="cs-CZ" sz="1600" b="1">
              <a:solidFill>
                <a:srgbClr val="CCCCFF"/>
              </a:solidFill>
            </a:endParaRPr>
          </a:p>
        </p:txBody>
      </p:sp>
      <p:sp>
        <p:nvSpPr>
          <p:cNvPr id="20484" name="Text Box 4">
            <a:extLst>
              <a:ext uri="{FF2B5EF4-FFF2-40B4-BE49-F238E27FC236}">
                <a16:creationId xmlns:a16="http://schemas.microsoft.com/office/drawing/2014/main" id="{126761BA-0471-7244-8749-CFB33B63477C}"/>
              </a:ext>
            </a:extLst>
          </p:cNvPr>
          <p:cNvSpPr txBox="1">
            <a:spLocks noChangeArrowheads="1"/>
          </p:cNvSpPr>
          <p:nvPr/>
        </p:nvSpPr>
        <p:spPr bwMode="auto">
          <a:xfrm>
            <a:off x="1828800" y="6400801"/>
            <a:ext cx="685800" cy="246063"/>
          </a:xfrm>
          <a:prstGeom prst="rect">
            <a:avLst/>
          </a:prstGeom>
          <a:noFill/>
          <a:ln w="9525">
            <a:noFill/>
            <a:round/>
            <a:headEnd/>
            <a:tailEnd/>
          </a:ln>
          <a:effectLst/>
        </p:spPr>
        <p:txBody>
          <a:bodyPr lIns="90000" tIns="46800" rIns="90000" bIns="46800">
            <a:spAutoFit/>
          </a:bodyPr>
          <a:lstStyle/>
          <a:p>
            <a:pPr>
              <a:spcBef>
                <a:spcPts val="625"/>
              </a:spcBef>
              <a:buClr>
                <a:srgbClr val="0099FF"/>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1000" b="1" i="1">
                <a:solidFill>
                  <a:srgbClr val="0099FF"/>
                </a:solidFill>
                <a:effectLst>
                  <a:outerShdw blurRad="38100" dist="38100" dir="2700000" algn="tl">
                    <a:srgbClr val="000000"/>
                  </a:outerShdw>
                </a:effectLst>
                <a:latin typeface="Times New Roman" pitchFamily="16" charset="0"/>
              </a:rPr>
              <a:t>©Bvj</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additive="repl">
                                        <p:cTn id="6" dur="1" fill="hold">
                                          <p:stCondLst>
                                            <p:cond delay="0"/>
                                          </p:stCondLst>
                                        </p:cTn>
                                        <p:tgtEl>
                                          <p:spTgt spid="20481">
                                            <p:txEl>
                                              <p:pRg st="0" end="0"/>
                                            </p:txEl>
                                          </p:spTgt>
                                        </p:tgtEl>
                                        <p:attrNameLst>
                                          <p:attrName>style.visibility</p:attrName>
                                        </p:attrNameLst>
                                      </p:cBhvr>
                                      <p:to>
                                        <p:strVal val="visible"/>
                                      </p:to>
                                    </p:set>
                                    <p:animEffect transition="in" filter="blinds(horizontal)">
                                      <p:cBhvr additive="repl">
                                        <p:cTn id="7" dur="500"/>
                                        <p:tgtEl>
                                          <p:spTgt spid="20481">
                                            <p:txEl>
                                              <p:pRg st="0" end="0"/>
                                            </p:txEl>
                                          </p:spTgt>
                                        </p:tgtEl>
                                      </p:cBhvr>
                                    </p:animEffect>
                                  </p:childTnLst>
                                </p:cTn>
                              </p:par>
                              <p:par>
                                <p:cTn id="8" presetID="3" presetClass="entr" presetSubtype="10" fill="hold" nodeType="withEffect">
                                  <p:stCondLst>
                                    <p:cond delay="0"/>
                                  </p:stCondLst>
                                  <p:childTnLst>
                                    <p:set>
                                      <p:cBhvr additive="repl">
                                        <p:cTn id="9" dur="1" fill="hold">
                                          <p:stCondLst>
                                            <p:cond delay="0"/>
                                          </p:stCondLst>
                                        </p:cTn>
                                        <p:tgtEl>
                                          <p:spTgt spid="20481">
                                            <p:txEl>
                                              <p:pRg st="2" end="2"/>
                                            </p:txEl>
                                          </p:spTgt>
                                        </p:tgtEl>
                                        <p:attrNameLst>
                                          <p:attrName>style.visibility</p:attrName>
                                        </p:attrNameLst>
                                      </p:cBhvr>
                                      <p:to>
                                        <p:strVal val="visible"/>
                                      </p:to>
                                    </p:set>
                                    <p:animEffect transition="in" filter="blinds(horizontal)">
                                      <p:cBhvr additive="repl">
                                        <p:cTn id="10" dur="500"/>
                                        <p:tgtEl>
                                          <p:spTgt spid="20481">
                                            <p:txEl>
                                              <p:pRg st="2" end="2"/>
                                            </p:txEl>
                                          </p:spTgt>
                                        </p:tgtEl>
                                      </p:cBhvr>
                                    </p:animEffect>
                                  </p:childTnLst>
                                </p:cTn>
                              </p:par>
                              <p:par>
                                <p:cTn id="11" presetID="3" presetClass="entr" presetSubtype="10" fill="hold" nodeType="withEffect">
                                  <p:stCondLst>
                                    <p:cond delay="0"/>
                                  </p:stCondLst>
                                  <p:childTnLst>
                                    <p:set>
                                      <p:cBhvr additive="repl">
                                        <p:cTn id="12" dur="1" fill="hold">
                                          <p:stCondLst>
                                            <p:cond delay="0"/>
                                          </p:stCondLst>
                                        </p:cTn>
                                        <p:tgtEl>
                                          <p:spTgt spid="20481">
                                            <p:txEl>
                                              <p:pRg st="3" end="3"/>
                                            </p:txEl>
                                          </p:spTgt>
                                        </p:tgtEl>
                                        <p:attrNameLst>
                                          <p:attrName>style.visibility</p:attrName>
                                        </p:attrNameLst>
                                      </p:cBhvr>
                                      <p:to>
                                        <p:strVal val="visible"/>
                                      </p:to>
                                    </p:set>
                                    <p:animEffect transition="in" filter="blinds(horizontal)">
                                      <p:cBhvr additive="repl">
                                        <p:cTn id="13" dur="500"/>
                                        <p:tgtEl>
                                          <p:spTgt spid="20481">
                                            <p:txEl>
                                              <p:pRg st="3" end="3"/>
                                            </p:txEl>
                                          </p:spTgt>
                                        </p:tgtEl>
                                      </p:cBhvr>
                                    </p:animEffect>
                                  </p:childTnLst>
                                </p:cTn>
                              </p:par>
                              <p:par>
                                <p:cTn id="14" presetID="3" presetClass="entr" presetSubtype="10" fill="hold" nodeType="withEffect">
                                  <p:stCondLst>
                                    <p:cond delay="0"/>
                                  </p:stCondLst>
                                  <p:childTnLst>
                                    <p:set>
                                      <p:cBhvr additive="repl">
                                        <p:cTn id="15" dur="1" fill="hold">
                                          <p:stCondLst>
                                            <p:cond delay="0"/>
                                          </p:stCondLst>
                                        </p:cTn>
                                        <p:tgtEl>
                                          <p:spTgt spid="20481">
                                            <p:txEl>
                                              <p:pRg st="4" end="4"/>
                                            </p:txEl>
                                          </p:spTgt>
                                        </p:tgtEl>
                                        <p:attrNameLst>
                                          <p:attrName>style.visibility</p:attrName>
                                        </p:attrNameLst>
                                      </p:cBhvr>
                                      <p:to>
                                        <p:strVal val="visible"/>
                                      </p:to>
                                    </p:set>
                                    <p:animEffect transition="in" filter="blinds(horizontal)">
                                      <p:cBhvr additive="repl">
                                        <p:cTn id="16" dur="500"/>
                                        <p:tgtEl>
                                          <p:spTgt spid="20481">
                                            <p:txEl>
                                              <p:pRg st="4" end="4"/>
                                            </p:txEl>
                                          </p:spTgt>
                                        </p:tgtEl>
                                      </p:cBhvr>
                                    </p:animEffect>
                                  </p:childTnLst>
                                </p:cTn>
                              </p:par>
                              <p:par>
                                <p:cTn id="17" presetID="3" presetClass="entr" presetSubtype="10" fill="hold" nodeType="withEffect">
                                  <p:stCondLst>
                                    <p:cond delay="0"/>
                                  </p:stCondLst>
                                  <p:childTnLst>
                                    <p:set>
                                      <p:cBhvr additive="repl">
                                        <p:cTn id="18" dur="1" fill="hold">
                                          <p:stCondLst>
                                            <p:cond delay="0"/>
                                          </p:stCondLst>
                                        </p:cTn>
                                        <p:tgtEl>
                                          <p:spTgt spid="20481">
                                            <p:txEl>
                                              <p:pRg st="6" end="6"/>
                                            </p:txEl>
                                          </p:spTgt>
                                        </p:tgtEl>
                                        <p:attrNameLst>
                                          <p:attrName>style.visibility</p:attrName>
                                        </p:attrNameLst>
                                      </p:cBhvr>
                                      <p:to>
                                        <p:strVal val="visible"/>
                                      </p:to>
                                    </p:set>
                                    <p:animEffect transition="in" filter="blinds(horizontal)">
                                      <p:cBhvr additive="repl">
                                        <p:cTn id="19" dur="500"/>
                                        <p:tgtEl>
                                          <p:spTgt spid="20481">
                                            <p:txEl>
                                              <p:pRg st="6" end="6"/>
                                            </p:txEl>
                                          </p:spTgt>
                                        </p:tgtEl>
                                      </p:cBhvr>
                                    </p:animEffect>
                                  </p:childTnLst>
                                </p:cTn>
                              </p:par>
                              <p:par>
                                <p:cTn id="20" presetID="3" presetClass="entr" presetSubtype="10" fill="hold" nodeType="withEffect">
                                  <p:stCondLst>
                                    <p:cond delay="0"/>
                                  </p:stCondLst>
                                  <p:childTnLst>
                                    <p:set>
                                      <p:cBhvr additive="repl">
                                        <p:cTn id="21" dur="1" fill="hold">
                                          <p:stCondLst>
                                            <p:cond delay="0"/>
                                          </p:stCondLst>
                                        </p:cTn>
                                        <p:tgtEl>
                                          <p:spTgt spid="20481">
                                            <p:txEl>
                                              <p:pRg st="7" end="7"/>
                                            </p:txEl>
                                          </p:spTgt>
                                        </p:tgtEl>
                                        <p:attrNameLst>
                                          <p:attrName>style.visibility</p:attrName>
                                        </p:attrNameLst>
                                      </p:cBhvr>
                                      <p:to>
                                        <p:strVal val="visible"/>
                                      </p:to>
                                    </p:set>
                                    <p:animEffect transition="in" filter="blinds(horizontal)">
                                      <p:cBhvr additive="repl">
                                        <p:cTn id="22" dur="500"/>
                                        <p:tgtEl>
                                          <p:spTgt spid="20481">
                                            <p:txEl>
                                              <p:pRg st="7" end="7"/>
                                            </p:txEl>
                                          </p:spTgt>
                                        </p:tgtEl>
                                      </p:cBhvr>
                                    </p:animEffect>
                                  </p:childTnLst>
                                </p:cTn>
                              </p:par>
                              <p:par>
                                <p:cTn id="23" presetID="3" presetClass="entr" presetSubtype="10" fill="hold" nodeType="withEffect">
                                  <p:stCondLst>
                                    <p:cond delay="0"/>
                                  </p:stCondLst>
                                  <p:childTnLst>
                                    <p:set>
                                      <p:cBhvr additive="repl">
                                        <p:cTn id="24" dur="1" fill="hold">
                                          <p:stCondLst>
                                            <p:cond delay="0"/>
                                          </p:stCondLst>
                                        </p:cTn>
                                        <p:tgtEl>
                                          <p:spTgt spid="20481">
                                            <p:txEl>
                                              <p:pRg st="8" end="8"/>
                                            </p:txEl>
                                          </p:spTgt>
                                        </p:tgtEl>
                                        <p:attrNameLst>
                                          <p:attrName>style.visibility</p:attrName>
                                        </p:attrNameLst>
                                      </p:cBhvr>
                                      <p:to>
                                        <p:strVal val="visible"/>
                                      </p:to>
                                    </p:set>
                                    <p:animEffect transition="in" filter="blinds(horizontal)">
                                      <p:cBhvr additive="repl">
                                        <p:cTn id="25" dur="500"/>
                                        <p:tgtEl>
                                          <p:spTgt spid="20481">
                                            <p:txEl>
                                              <p:pRg st="8" end="8"/>
                                            </p:txEl>
                                          </p:spTgt>
                                        </p:tgtEl>
                                      </p:cBhvr>
                                    </p:animEffect>
                                  </p:childTnLst>
                                </p:cTn>
                              </p:par>
                              <p:par>
                                <p:cTn id="26" presetID="3" presetClass="entr" presetSubtype="10" fill="hold" nodeType="withEffect">
                                  <p:stCondLst>
                                    <p:cond delay="0"/>
                                  </p:stCondLst>
                                  <p:childTnLst>
                                    <p:set>
                                      <p:cBhvr additive="repl">
                                        <p:cTn id="27" dur="1" fill="hold">
                                          <p:stCondLst>
                                            <p:cond delay="0"/>
                                          </p:stCondLst>
                                        </p:cTn>
                                        <p:tgtEl>
                                          <p:spTgt spid="20481">
                                            <p:txEl>
                                              <p:pRg st="9" end="9"/>
                                            </p:txEl>
                                          </p:spTgt>
                                        </p:tgtEl>
                                        <p:attrNameLst>
                                          <p:attrName>style.visibility</p:attrName>
                                        </p:attrNameLst>
                                      </p:cBhvr>
                                      <p:to>
                                        <p:strVal val="visible"/>
                                      </p:to>
                                    </p:set>
                                    <p:animEffect transition="in" filter="blinds(horizontal)">
                                      <p:cBhvr additive="repl">
                                        <p:cTn id="28" dur="500"/>
                                        <p:tgtEl>
                                          <p:spTgt spid="20481">
                                            <p:txEl>
                                              <p:pRg st="9" end="9"/>
                                            </p:txEl>
                                          </p:spTgt>
                                        </p:tgtEl>
                                      </p:cBhvr>
                                    </p:animEffect>
                                  </p:childTnLst>
                                </p:cTn>
                              </p:par>
                              <p:par>
                                <p:cTn id="29" presetID="3" presetClass="entr" presetSubtype="10" fill="hold" nodeType="withEffect">
                                  <p:stCondLst>
                                    <p:cond delay="0"/>
                                  </p:stCondLst>
                                  <p:childTnLst>
                                    <p:set>
                                      <p:cBhvr additive="repl">
                                        <p:cTn id="30" dur="1" fill="hold">
                                          <p:stCondLst>
                                            <p:cond delay="0"/>
                                          </p:stCondLst>
                                        </p:cTn>
                                        <p:tgtEl>
                                          <p:spTgt spid="20481">
                                            <p:txEl>
                                              <p:pRg st="10" end="10"/>
                                            </p:txEl>
                                          </p:spTgt>
                                        </p:tgtEl>
                                        <p:attrNameLst>
                                          <p:attrName>style.visibility</p:attrName>
                                        </p:attrNameLst>
                                      </p:cBhvr>
                                      <p:to>
                                        <p:strVal val="visible"/>
                                      </p:to>
                                    </p:set>
                                    <p:animEffect transition="in" filter="blinds(horizontal)">
                                      <p:cBhvr additive="repl">
                                        <p:cTn id="31" dur="500"/>
                                        <p:tgtEl>
                                          <p:spTgt spid="20481">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ástupný symbol pro datum 3">
            <a:extLst>
              <a:ext uri="{FF2B5EF4-FFF2-40B4-BE49-F238E27FC236}">
                <a16:creationId xmlns:a16="http://schemas.microsoft.com/office/drawing/2014/main" id="{98081A29-17CD-8418-7A1A-1D561E53CD56}"/>
              </a:ext>
            </a:extLst>
          </p:cNvPr>
          <p:cNvSpPr>
            <a:spLocks noGrp="1"/>
          </p:cNvSpPr>
          <p:nvPr>
            <p:ph type="dt" sz="quarter" idx="10"/>
          </p:nvPr>
        </p:nvSpPr>
        <p:spPr/>
        <p:txBody>
          <a:bodyPr/>
          <a:lstStyle/>
          <a:p>
            <a:pPr>
              <a:defRPr/>
            </a:pPr>
            <a:r>
              <a:rPr lang="en-GB"/>
              <a:t>AKTIVIZUJÍCI METODY VÝUKY</a:t>
            </a:r>
          </a:p>
        </p:txBody>
      </p:sp>
      <p:sp>
        <p:nvSpPr>
          <p:cNvPr id="8" name="Zástupný symbol pro číslo snímku 5">
            <a:extLst>
              <a:ext uri="{FF2B5EF4-FFF2-40B4-BE49-F238E27FC236}">
                <a16:creationId xmlns:a16="http://schemas.microsoft.com/office/drawing/2014/main" id="{811A11E5-B8A2-F1E3-DC36-C616B335388B}"/>
              </a:ext>
            </a:extLst>
          </p:cNvPr>
          <p:cNvSpPr>
            <a:spLocks noGrp="1"/>
          </p:cNvSpPr>
          <p:nvPr>
            <p:ph type="sldNum" sz="quarter" idx="12"/>
          </p:nvPr>
        </p:nvSpPr>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9pPr>
          </a:lstStyle>
          <a:p>
            <a:pPr eaLnBrk="1" hangingPunct="1"/>
            <a:fld id="{6BAC417B-189A-4F87-AF44-4B7E6483A7E7}" type="slidenum">
              <a:rPr lang="en-GB" altLang="cs-CZ">
                <a:solidFill>
                  <a:srgbClr val="FFFFFF"/>
                </a:solidFill>
                <a:latin typeface="Times New Roman" panose="02020603050405020304" pitchFamily="18" charset="0"/>
              </a:rPr>
              <a:pPr eaLnBrk="1" hangingPunct="1"/>
              <a:t>39</a:t>
            </a:fld>
            <a:endParaRPr lang="en-GB" altLang="cs-CZ">
              <a:solidFill>
                <a:srgbClr val="FFFFFF"/>
              </a:solidFill>
              <a:latin typeface="Times New Roman" panose="02020603050405020304" pitchFamily="18" charset="0"/>
            </a:endParaRPr>
          </a:p>
        </p:txBody>
      </p:sp>
      <p:sp>
        <p:nvSpPr>
          <p:cNvPr id="21505" name="Rectangle 1">
            <a:extLst>
              <a:ext uri="{FF2B5EF4-FFF2-40B4-BE49-F238E27FC236}">
                <a16:creationId xmlns:a16="http://schemas.microsoft.com/office/drawing/2014/main" id="{E928A2DE-45CB-7D03-C476-648D021D002C}"/>
              </a:ext>
            </a:extLst>
          </p:cNvPr>
          <p:cNvSpPr>
            <a:spLocks noGrp="1" noChangeArrowheads="1"/>
          </p:cNvSpPr>
          <p:nvPr>
            <p:ph type="title" idx="4294967295"/>
          </p:nvPr>
        </p:nvSpPr>
        <p:spPr>
          <a:xfrm>
            <a:off x="2667000" y="44450"/>
            <a:ext cx="8001000" cy="1143000"/>
          </a:xfrm>
        </p:spPr>
        <p:txBody>
          <a:bodyPr/>
          <a:lstStyle/>
          <a:p>
            <a:pPr algn="ctr">
              <a:lnSpc>
                <a:spcPct val="100000"/>
              </a:lnSpc>
              <a:buClr>
                <a:srgbClr val="FFFF00"/>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3300" b="1" dirty="0">
                <a:solidFill>
                  <a:schemeClr val="accent6"/>
                </a:solidFill>
                <a:effectLst>
                  <a:outerShdw blurRad="38100" dist="38100" dir="2700000" algn="tl">
                    <a:srgbClr val="000000"/>
                  </a:outerShdw>
                </a:effectLst>
                <a:latin typeface="Arial Black" pitchFamily="32" charset="0"/>
              </a:rPr>
              <a:t>BRAINSTORMING/BRAINWRITING</a:t>
            </a:r>
            <a:br>
              <a:rPr lang="en-GB" sz="3000" b="1" dirty="0">
                <a:solidFill>
                  <a:srgbClr val="FFFF00"/>
                </a:solidFill>
                <a:effectLst>
                  <a:outerShdw blurRad="38100" dist="38100" dir="2700000" algn="tl">
                    <a:srgbClr val="000000"/>
                  </a:outerShdw>
                </a:effectLst>
                <a:latin typeface="Arial Black" pitchFamily="32" charset="0"/>
              </a:rPr>
            </a:br>
            <a:r>
              <a:rPr lang="en-GB" sz="2400" b="1" i="1" dirty="0">
                <a:solidFill>
                  <a:schemeClr val="accent6"/>
                </a:solidFill>
                <a:effectLst>
                  <a:outerShdw blurRad="38100" dist="38100" dir="2700000" algn="tl">
                    <a:srgbClr val="000000"/>
                  </a:outerShdw>
                </a:effectLst>
                <a:latin typeface="Arial" charset="0"/>
              </a:rPr>
              <a:t>= </a:t>
            </a:r>
            <a:r>
              <a:rPr lang="en-GB" sz="2400" b="1" i="1" dirty="0" err="1">
                <a:solidFill>
                  <a:schemeClr val="accent6"/>
                </a:solidFill>
                <a:effectLst>
                  <a:outerShdw blurRad="38100" dist="38100" dir="2700000" algn="tl">
                    <a:srgbClr val="000000"/>
                  </a:outerShdw>
                </a:effectLst>
                <a:latin typeface="Arial" charset="0"/>
              </a:rPr>
              <a:t>burza</a:t>
            </a:r>
            <a:r>
              <a:rPr lang="en-GB" sz="2400" b="1" i="1" dirty="0">
                <a:solidFill>
                  <a:schemeClr val="accent6"/>
                </a:solidFill>
                <a:effectLst>
                  <a:outerShdw blurRad="38100" dist="38100" dir="2700000" algn="tl">
                    <a:srgbClr val="000000"/>
                  </a:outerShdw>
                </a:effectLst>
                <a:latin typeface="Arial" charset="0"/>
              </a:rPr>
              <a:t> </a:t>
            </a:r>
            <a:r>
              <a:rPr lang="en-GB" sz="2400" b="1" i="1" dirty="0" err="1">
                <a:solidFill>
                  <a:schemeClr val="accent6"/>
                </a:solidFill>
                <a:effectLst>
                  <a:outerShdw blurRad="38100" dist="38100" dir="2700000" algn="tl">
                    <a:srgbClr val="000000"/>
                  </a:outerShdw>
                </a:effectLst>
                <a:latin typeface="Arial" charset="0"/>
              </a:rPr>
              <a:t>nápadů</a:t>
            </a:r>
            <a:endParaRPr lang="en-GB" sz="2400" b="1" i="1" dirty="0">
              <a:solidFill>
                <a:schemeClr val="accent6"/>
              </a:solidFill>
              <a:effectLst>
                <a:outerShdw blurRad="38100" dist="38100" dir="2700000" algn="tl">
                  <a:srgbClr val="000000"/>
                </a:outerShdw>
              </a:effectLst>
              <a:latin typeface="Arial" charset="0"/>
            </a:endParaRPr>
          </a:p>
        </p:txBody>
      </p:sp>
      <p:sp>
        <p:nvSpPr>
          <p:cNvPr id="21506" name="Rectangle 2">
            <a:extLst>
              <a:ext uri="{FF2B5EF4-FFF2-40B4-BE49-F238E27FC236}">
                <a16:creationId xmlns:a16="http://schemas.microsoft.com/office/drawing/2014/main" id="{CD68FDEE-A9A4-F63E-38BF-1F8D283A3CC7}"/>
              </a:ext>
            </a:extLst>
          </p:cNvPr>
          <p:cNvSpPr>
            <a:spLocks noGrp="1" noChangeArrowheads="1"/>
          </p:cNvSpPr>
          <p:nvPr>
            <p:ph type="body" idx="4294967295"/>
          </p:nvPr>
        </p:nvSpPr>
        <p:spPr>
          <a:xfrm>
            <a:off x="1524000" y="1231901"/>
            <a:ext cx="8942388" cy="5294312"/>
          </a:xfrm>
        </p:spPr>
        <p:txBody>
          <a:bodyPr/>
          <a:lstStyle/>
          <a:p>
            <a:pPr marL="0" indent="0">
              <a:lnSpc>
                <a:spcPct val="80000"/>
              </a:lnSpc>
              <a:spcBef>
                <a:spcPts val="700"/>
              </a:spcBef>
              <a:buClr>
                <a:srgbClr val="FFFF00"/>
              </a:buClr>
              <a:buSzPct val="100000"/>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b="1" dirty="0">
                <a:solidFill>
                  <a:schemeClr val="accent6"/>
                </a:solidFill>
                <a:latin typeface="Arial" charset="0"/>
              </a:rPr>
              <a:t>PRINCIPY :</a:t>
            </a:r>
          </a:p>
          <a:p>
            <a:pPr marL="608013" lvl="1" indent="-344488">
              <a:lnSpc>
                <a:spcPct val="80000"/>
              </a:lnSpc>
              <a:buSzPct val="100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000" b="1" dirty="0">
                <a:latin typeface="Arial" charset="0"/>
              </a:rPr>
              <a:t>DUCH SPOLEČNÉ PORADY</a:t>
            </a:r>
          </a:p>
          <a:p>
            <a:pPr marL="608013" lvl="1" indent="-344488">
              <a:buSzPct val="100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000" b="1" dirty="0">
                <a:latin typeface="Arial" charset="0"/>
              </a:rPr>
              <a:t>TVOŘIVÁ ATMOSFÉRA</a:t>
            </a:r>
          </a:p>
          <a:p>
            <a:pPr marL="608013" lvl="1" indent="-344488">
              <a:buSzPct val="100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000" b="1" dirty="0">
                <a:latin typeface="Arial" charset="0"/>
              </a:rPr>
              <a:t>HODNOCENÍ NÁPADŮ AŽ PO JEJICH SHROMÁŽDĚNÍ</a:t>
            </a:r>
          </a:p>
          <a:p>
            <a:pPr marL="608013" lvl="1" indent="-344488">
              <a:buSzPct val="100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000" b="1" dirty="0">
                <a:latin typeface="Arial" charset="0"/>
              </a:rPr>
              <a:t>PODPORA, OCENĚNÍ, UZNÁNÍ DRUHÝCH</a:t>
            </a:r>
          </a:p>
          <a:p>
            <a:pPr marL="608013" lvl="1" indent="-344488">
              <a:buSzPct val="100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000" b="1" dirty="0">
                <a:latin typeface="Arial" charset="0"/>
              </a:rPr>
              <a:t>PŘÁTELSKÁ ATMOSFÉRA BEZ ZÁBRAN JAKKOLI SE VYJÁDŘIT </a:t>
            </a:r>
          </a:p>
          <a:p>
            <a:pPr marL="0" indent="0">
              <a:spcBef>
                <a:spcPts val="500"/>
              </a:spcBef>
              <a:buClr>
                <a:srgbClr val="FFFF00"/>
              </a:buClr>
              <a:buSzPct val="100000"/>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b="1" dirty="0">
                <a:solidFill>
                  <a:schemeClr val="accent6"/>
                </a:solidFill>
                <a:latin typeface="Arial" charset="0"/>
              </a:rPr>
              <a:t>PRAVIDLA :</a:t>
            </a:r>
            <a:r>
              <a:rPr lang="en-GB" sz="2000" b="1" dirty="0">
                <a:solidFill>
                  <a:srgbClr val="FFFF00"/>
                </a:solidFill>
                <a:latin typeface="Arial" charset="0"/>
              </a:rPr>
              <a:t> </a:t>
            </a:r>
          </a:p>
          <a:p>
            <a:pPr marL="608013" lvl="1" indent="-344488">
              <a:lnSpc>
                <a:spcPct val="80000"/>
              </a:lnSpc>
              <a:buSzPct val="100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000" b="1" dirty="0">
                <a:latin typeface="Arial" charset="0"/>
              </a:rPr>
              <a:t>NEPŘIPOUŠTÍ SE KRITIKA VYSLOVENÝCH NÁPADŮ</a:t>
            </a:r>
          </a:p>
          <a:p>
            <a:pPr marL="608013" lvl="1" indent="-344488">
              <a:buSzPct val="100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000" b="1" dirty="0">
                <a:latin typeface="Arial" charset="0"/>
              </a:rPr>
              <a:t>PODPORUJE SE SPONTÁNNOST</a:t>
            </a:r>
          </a:p>
          <a:p>
            <a:pPr marL="608013" lvl="1" indent="-344488">
              <a:buSzPct val="100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000" b="1" dirty="0">
                <a:latin typeface="Arial" charset="0"/>
              </a:rPr>
              <a:t>POŽADUJE SE PRODUKCE NEJODVÁŽNĚJŠÍCH NÁPADŮ</a:t>
            </a:r>
          </a:p>
          <a:p>
            <a:pPr marL="608013" lvl="1" indent="-344488">
              <a:buSzPct val="100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000" b="1" dirty="0">
                <a:latin typeface="Arial" charset="0"/>
              </a:rPr>
              <a:t>DŮRAZ NA KVANTITU NÁPADŮ</a:t>
            </a:r>
          </a:p>
          <a:p>
            <a:pPr marL="608013" lvl="1" indent="-344488">
              <a:buSzPct val="100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000" b="1" dirty="0">
                <a:latin typeface="Arial" charset="0"/>
              </a:rPr>
              <a:t>ZDOKONALOVÁNÍ A KOMBINACE VYSLOVENÝCH NÁPADŮ</a:t>
            </a:r>
          </a:p>
          <a:p>
            <a:pPr marL="608013" lvl="1" indent="-344488">
              <a:buSzPct val="100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000" b="1" dirty="0">
                <a:latin typeface="Arial" charset="0"/>
              </a:rPr>
              <a:t>ZÁZNAM VŠECH VYSLOVENÝCH NÁPADŮ</a:t>
            </a:r>
          </a:p>
        </p:txBody>
      </p:sp>
      <p:sp>
        <p:nvSpPr>
          <p:cNvPr id="20486" name="Text Box 3">
            <a:extLst>
              <a:ext uri="{FF2B5EF4-FFF2-40B4-BE49-F238E27FC236}">
                <a16:creationId xmlns:a16="http://schemas.microsoft.com/office/drawing/2014/main" id="{D6431B0A-5D61-88D9-5526-CB36EF3A64B2}"/>
              </a:ext>
            </a:extLst>
          </p:cNvPr>
          <p:cNvSpPr txBox="1">
            <a:spLocks noChangeArrowheads="1"/>
          </p:cNvSpPr>
          <p:nvPr/>
        </p:nvSpPr>
        <p:spPr bwMode="auto">
          <a:xfrm>
            <a:off x="9912350" y="788989"/>
            <a:ext cx="647700" cy="3407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9pPr>
          </a:lstStyle>
          <a:p>
            <a:pPr eaLnBrk="1" hangingPunct="1">
              <a:spcBef>
                <a:spcPts val="1000"/>
              </a:spcBef>
              <a:buClr>
                <a:srgbClr val="CCCCFF"/>
              </a:buClr>
            </a:pPr>
            <a:r>
              <a:rPr lang="en-GB" altLang="cs-CZ" sz="1600" b="1">
                <a:solidFill>
                  <a:srgbClr val="CCCCFF"/>
                </a:solidFill>
              </a:rPr>
              <a:t>(3/6)</a:t>
            </a:r>
            <a:r>
              <a:rPr lang="ar-SA" altLang="cs-CZ" sz="1600" b="1">
                <a:solidFill>
                  <a:srgbClr val="CCCCFF"/>
                </a:solidFill>
                <a:cs typeface="Arial" panose="020B0604020202020204" pitchFamily="34" charset="0"/>
              </a:rPr>
              <a:t>‏</a:t>
            </a:r>
            <a:endParaRPr lang="en-GB" altLang="cs-CZ" sz="1600" b="1">
              <a:solidFill>
                <a:srgbClr val="CCCCFF"/>
              </a:solidFill>
            </a:endParaRPr>
          </a:p>
        </p:txBody>
      </p:sp>
      <p:sp>
        <p:nvSpPr>
          <p:cNvPr id="21508" name="Text Box 4">
            <a:extLst>
              <a:ext uri="{FF2B5EF4-FFF2-40B4-BE49-F238E27FC236}">
                <a16:creationId xmlns:a16="http://schemas.microsoft.com/office/drawing/2014/main" id="{28C007AE-A150-7CDC-2207-8AEC929400F3}"/>
              </a:ext>
            </a:extLst>
          </p:cNvPr>
          <p:cNvSpPr txBox="1">
            <a:spLocks noChangeArrowheads="1"/>
          </p:cNvSpPr>
          <p:nvPr/>
        </p:nvSpPr>
        <p:spPr bwMode="auto">
          <a:xfrm>
            <a:off x="1828800" y="6400801"/>
            <a:ext cx="685800" cy="246063"/>
          </a:xfrm>
          <a:prstGeom prst="rect">
            <a:avLst/>
          </a:prstGeom>
          <a:noFill/>
          <a:ln w="9525">
            <a:noFill/>
            <a:round/>
            <a:headEnd/>
            <a:tailEnd/>
          </a:ln>
          <a:effectLst/>
        </p:spPr>
        <p:txBody>
          <a:bodyPr lIns="90000" tIns="46800" rIns="90000" bIns="46800">
            <a:spAutoFit/>
          </a:bodyPr>
          <a:lstStyle/>
          <a:p>
            <a:pPr>
              <a:spcBef>
                <a:spcPts val="625"/>
              </a:spcBef>
              <a:buClr>
                <a:srgbClr val="0099FF"/>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1000" b="1" i="1">
                <a:solidFill>
                  <a:srgbClr val="0099FF"/>
                </a:solidFill>
                <a:effectLst>
                  <a:outerShdw blurRad="38100" dist="38100" dir="2700000" algn="tl">
                    <a:srgbClr val="000000"/>
                  </a:outerShdw>
                </a:effectLst>
                <a:latin typeface="Times New Roman" pitchFamily="16" charset="0"/>
              </a:rPr>
              <a:t>©Bvj</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additive="repl">
                                        <p:cTn id="6" dur="1" fill="hold">
                                          <p:stCondLst>
                                            <p:cond delay="0"/>
                                          </p:stCondLst>
                                        </p:cTn>
                                        <p:tgtEl>
                                          <p:spTgt spid="21506">
                                            <p:txEl>
                                              <p:pRg st="0" end="0"/>
                                            </p:txEl>
                                          </p:spTgt>
                                        </p:tgtEl>
                                        <p:attrNameLst>
                                          <p:attrName>style.visibility</p:attrName>
                                        </p:attrNameLst>
                                      </p:cBhvr>
                                      <p:to>
                                        <p:strVal val="visible"/>
                                      </p:to>
                                    </p:set>
                                    <p:animEffect transition="in" filter="blinds(horizontal)">
                                      <p:cBhvr additive="repl">
                                        <p:cTn id="7" dur="500"/>
                                        <p:tgtEl>
                                          <p:spTgt spid="21506">
                                            <p:txEl>
                                              <p:pRg st="0" end="0"/>
                                            </p:txEl>
                                          </p:spTgt>
                                        </p:tgtEl>
                                      </p:cBhvr>
                                    </p:animEffect>
                                  </p:childTnLst>
                                </p:cTn>
                              </p:par>
                              <p:par>
                                <p:cTn id="8" presetID="3" presetClass="entr" presetSubtype="10" fill="hold" nodeType="withEffect">
                                  <p:stCondLst>
                                    <p:cond delay="0"/>
                                  </p:stCondLst>
                                  <p:childTnLst>
                                    <p:set>
                                      <p:cBhvr additive="repl">
                                        <p:cTn id="9" dur="1" fill="hold">
                                          <p:stCondLst>
                                            <p:cond delay="0"/>
                                          </p:stCondLst>
                                        </p:cTn>
                                        <p:tgtEl>
                                          <p:spTgt spid="21506">
                                            <p:txEl>
                                              <p:pRg st="1" end="1"/>
                                            </p:txEl>
                                          </p:spTgt>
                                        </p:tgtEl>
                                        <p:attrNameLst>
                                          <p:attrName>style.visibility</p:attrName>
                                        </p:attrNameLst>
                                      </p:cBhvr>
                                      <p:to>
                                        <p:strVal val="visible"/>
                                      </p:to>
                                    </p:set>
                                    <p:animEffect transition="in" filter="blinds(horizontal)">
                                      <p:cBhvr additive="repl">
                                        <p:cTn id="10" dur="500"/>
                                        <p:tgtEl>
                                          <p:spTgt spid="21506">
                                            <p:txEl>
                                              <p:pRg st="1" end="1"/>
                                            </p:txEl>
                                          </p:spTgt>
                                        </p:tgtEl>
                                      </p:cBhvr>
                                    </p:animEffect>
                                  </p:childTnLst>
                                </p:cTn>
                              </p:par>
                              <p:par>
                                <p:cTn id="11" presetID="3" presetClass="entr" presetSubtype="10" fill="hold" nodeType="withEffect">
                                  <p:stCondLst>
                                    <p:cond delay="0"/>
                                  </p:stCondLst>
                                  <p:childTnLst>
                                    <p:set>
                                      <p:cBhvr additive="repl">
                                        <p:cTn id="12" dur="1" fill="hold">
                                          <p:stCondLst>
                                            <p:cond delay="0"/>
                                          </p:stCondLst>
                                        </p:cTn>
                                        <p:tgtEl>
                                          <p:spTgt spid="21506">
                                            <p:txEl>
                                              <p:pRg st="2" end="2"/>
                                            </p:txEl>
                                          </p:spTgt>
                                        </p:tgtEl>
                                        <p:attrNameLst>
                                          <p:attrName>style.visibility</p:attrName>
                                        </p:attrNameLst>
                                      </p:cBhvr>
                                      <p:to>
                                        <p:strVal val="visible"/>
                                      </p:to>
                                    </p:set>
                                    <p:animEffect transition="in" filter="blinds(horizontal)">
                                      <p:cBhvr additive="repl">
                                        <p:cTn id="13" dur="500"/>
                                        <p:tgtEl>
                                          <p:spTgt spid="21506">
                                            <p:txEl>
                                              <p:pRg st="2" end="2"/>
                                            </p:txEl>
                                          </p:spTgt>
                                        </p:tgtEl>
                                      </p:cBhvr>
                                    </p:animEffect>
                                  </p:childTnLst>
                                </p:cTn>
                              </p:par>
                              <p:par>
                                <p:cTn id="14" presetID="3" presetClass="entr" presetSubtype="10" fill="hold" nodeType="withEffect">
                                  <p:stCondLst>
                                    <p:cond delay="0"/>
                                  </p:stCondLst>
                                  <p:childTnLst>
                                    <p:set>
                                      <p:cBhvr additive="repl">
                                        <p:cTn id="15" dur="1" fill="hold">
                                          <p:stCondLst>
                                            <p:cond delay="0"/>
                                          </p:stCondLst>
                                        </p:cTn>
                                        <p:tgtEl>
                                          <p:spTgt spid="21506">
                                            <p:txEl>
                                              <p:pRg st="3" end="3"/>
                                            </p:txEl>
                                          </p:spTgt>
                                        </p:tgtEl>
                                        <p:attrNameLst>
                                          <p:attrName>style.visibility</p:attrName>
                                        </p:attrNameLst>
                                      </p:cBhvr>
                                      <p:to>
                                        <p:strVal val="visible"/>
                                      </p:to>
                                    </p:set>
                                    <p:animEffect transition="in" filter="blinds(horizontal)">
                                      <p:cBhvr additive="repl">
                                        <p:cTn id="16" dur="500"/>
                                        <p:tgtEl>
                                          <p:spTgt spid="21506">
                                            <p:txEl>
                                              <p:pRg st="3" end="3"/>
                                            </p:txEl>
                                          </p:spTgt>
                                        </p:tgtEl>
                                      </p:cBhvr>
                                    </p:animEffect>
                                  </p:childTnLst>
                                </p:cTn>
                              </p:par>
                              <p:par>
                                <p:cTn id="17" presetID="3" presetClass="entr" presetSubtype="10" fill="hold" nodeType="withEffect">
                                  <p:stCondLst>
                                    <p:cond delay="0"/>
                                  </p:stCondLst>
                                  <p:childTnLst>
                                    <p:set>
                                      <p:cBhvr additive="repl">
                                        <p:cTn id="18" dur="1" fill="hold">
                                          <p:stCondLst>
                                            <p:cond delay="0"/>
                                          </p:stCondLst>
                                        </p:cTn>
                                        <p:tgtEl>
                                          <p:spTgt spid="21506">
                                            <p:txEl>
                                              <p:pRg st="4" end="4"/>
                                            </p:txEl>
                                          </p:spTgt>
                                        </p:tgtEl>
                                        <p:attrNameLst>
                                          <p:attrName>style.visibility</p:attrName>
                                        </p:attrNameLst>
                                      </p:cBhvr>
                                      <p:to>
                                        <p:strVal val="visible"/>
                                      </p:to>
                                    </p:set>
                                    <p:animEffect transition="in" filter="blinds(horizontal)">
                                      <p:cBhvr additive="repl">
                                        <p:cTn id="19" dur="500"/>
                                        <p:tgtEl>
                                          <p:spTgt spid="21506">
                                            <p:txEl>
                                              <p:pRg st="4" end="4"/>
                                            </p:txEl>
                                          </p:spTgt>
                                        </p:tgtEl>
                                      </p:cBhvr>
                                    </p:animEffect>
                                  </p:childTnLst>
                                </p:cTn>
                              </p:par>
                              <p:par>
                                <p:cTn id="20" presetID="3" presetClass="entr" presetSubtype="10" fill="hold" nodeType="withEffect">
                                  <p:stCondLst>
                                    <p:cond delay="0"/>
                                  </p:stCondLst>
                                  <p:childTnLst>
                                    <p:set>
                                      <p:cBhvr additive="repl">
                                        <p:cTn id="21" dur="1" fill="hold">
                                          <p:stCondLst>
                                            <p:cond delay="0"/>
                                          </p:stCondLst>
                                        </p:cTn>
                                        <p:tgtEl>
                                          <p:spTgt spid="21506">
                                            <p:txEl>
                                              <p:pRg st="5" end="5"/>
                                            </p:txEl>
                                          </p:spTgt>
                                        </p:tgtEl>
                                        <p:attrNameLst>
                                          <p:attrName>style.visibility</p:attrName>
                                        </p:attrNameLst>
                                      </p:cBhvr>
                                      <p:to>
                                        <p:strVal val="visible"/>
                                      </p:to>
                                    </p:set>
                                    <p:animEffect transition="in" filter="blinds(horizontal)">
                                      <p:cBhvr additive="repl">
                                        <p:cTn id="22" dur="500"/>
                                        <p:tgtEl>
                                          <p:spTgt spid="21506">
                                            <p:txEl>
                                              <p:pRg st="5" end="5"/>
                                            </p:txEl>
                                          </p:spTgt>
                                        </p:tgtEl>
                                      </p:cBhvr>
                                    </p:animEffect>
                                  </p:childTnLst>
                                </p:cTn>
                              </p:par>
                              <p:par>
                                <p:cTn id="23" presetID="3" presetClass="entr" presetSubtype="10" fill="hold" nodeType="withEffect">
                                  <p:stCondLst>
                                    <p:cond delay="0"/>
                                  </p:stCondLst>
                                  <p:childTnLst>
                                    <p:set>
                                      <p:cBhvr additive="repl">
                                        <p:cTn id="24" dur="1" fill="hold">
                                          <p:stCondLst>
                                            <p:cond delay="0"/>
                                          </p:stCondLst>
                                        </p:cTn>
                                        <p:tgtEl>
                                          <p:spTgt spid="21506">
                                            <p:txEl>
                                              <p:pRg st="6" end="6"/>
                                            </p:txEl>
                                          </p:spTgt>
                                        </p:tgtEl>
                                        <p:attrNameLst>
                                          <p:attrName>style.visibility</p:attrName>
                                        </p:attrNameLst>
                                      </p:cBhvr>
                                      <p:to>
                                        <p:strVal val="visible"/>
                                      </p:to>
                                    </p:set>
                                    <p:animEffect transition="in" filter="blinds(horizontal)">
                                      <p:cBhvr additive="repl">
                                        <p:cTn id="25" dur="500"/>
                                        <p:tgtEl>
                                          <p:spTgt spid="21506">
                                            <p:txEl>
                                              <p:pRg st="6" end="6"/>
                                            </p:txEl>
                                          </p:spTgt>
                                        </p:tgtEl>
                                      </p:cBhvr>
                                    </p:animEffect>
                                  </p:childTnLst>
                                </p:cTn>
                              </p:par>
                              <p:par>
                                <p:cTn id="26" presetID="3" presetClass="entr" presetSubtype="10" fill="hold" nodeType="withEffect">
                                  <p:stCondLst>
                                    <p:cond delay="0"/>
                                  </p:stCondLst>
                                  <p:childTnLst>
                                    <p:set>
                                      <p:cBhvr additive="repl">
                                        <p:cTn id="27" dur="1" fill="hold">
                                          <p:stCondLst>
                                            <p:cond delay="0"/>
                                          </p:stCondLst>
                                        </p:cTn>
                                        <p:tgtEl>
                                          <p:spTgt spid="21506">
                                            <p:txEl>
                                              <p:pRg st="7" end="7"/>
                                            </p:txEl>
                                          </p:spTgt>
                                        </p:tgtEl>
                                        <p:attrNameLst>
                                          <p:attrName>style.visibility</p:attrName>
                                        </p:attrNameLst>
                                      </p:cBhvr>
                                      <p:to>
                                        <p:strVal val="visible"/>
                                      </p:to>
                                    </p:set>
                                    <p:animEffect transition="in" filter="blinds(horizontal)">
                                      <p:cBhvr additive="repl">
                                        <p:cTn id="28" dur="500"/>
                                        <p:tgtEl>
                                          <p:spTgt spid="21506">
                                            <p:txEl>
                                              <p:pRg st="7" end="7"/>
                                            </p:txEl>
                                          </p:spTgt>
                                        </p:tgtEl>
                                      </p:cBhvr>
                                    </p:animEffect>
                                  </p:childTnLst>
                                </p:cTn>
                              </p:par>
                              <p:par>
                                <p:cTn id="29" presetID="3" presetClass="entr" presetSubtype="10" fill="hold" nodeType="withEffect">
                                  <p:stCondLst>
                                    <p:cond delay="0"/>
                                  </p:stCondLst>
                                  <p:childTnLst>
                                    <p:set>
                                      <p:cBhvr additive="repl">
                                        <p:cTn id="30" dur="1" fill="hold">
                                          <p:stCondLst>
                                            <p:cond delay="0"/>
                                          </p:stCondLst>
                                        </p:cTn>
                                        <p:tgtEl>
                                          <p:spTgt spid="21506">
                                            <p:txEl>
                                              <p:pRg st="8" end="8"/>
                                            </p:txEl>
                                          </p:spTgt>
                                        </p:tgtEl>
                                        <p:attrNameLst>
                                          <p:attrName>style.visibility</p:attrName>
                                        </p:attrNameLst>
                                      </p:cBhvr>
                                      <p:to>
                                        <p:strVal val="visible"/>
                                      </p:to>
                                    </p:set>
                                    <p:animEffect transition="in" filter="blinds(horizontal)">
                                      <p:cBhvr additive="repl">
                                        <p:cTn id="31" dur="500"/>
                                        <p:tgtEl>
                                          <p:spTgt spid="21506">
                                            <p:txEl>
                                              <p:pRg st="8" end="8"/>
                                            </p:txEl>
                                          </p:spTgt>
                                        </p:tgtEl>
                                      </p:cBhvr>
                                    </p:animEffect>
                                  </p:childTnLst>
                                </p:cTn>
                              </p:par>
                              <p:par>
                                <p:cTn id="32" presetID="3" presetClass="entr" presetSubtype="10" fill="hold" nodeType="withEffect">
                                  <p:stCondLst>
                                    <p:cond delay="0"/>
                                  </p:stCondLst>
                                  <p:childTnLst>
                                    <p:set>
                                      <p:cBhvr additive="repl">
                                        <p:cTn id="33" dur="1" fill="hold">
                                          <p:stCondLst>
                                            <p:cond delay="0"/>
                                          </p:stCondLst>
                                        </p:cTn>
                                        <p:tgtEl>
                                          <p:spTgt spid="21506">
                                            <p:txEl>
                                              <p:pRg st="9" end="9"/>
                                            </p:txEl>
                                          </p:spTgt>
                                        </p:tgtEl>
                                        <p:attrNameLst>
                                          <p:attrName>style.visibility</p:attrName>
                                        </p:attrNameLst>
                                      </p:cBhvr>
                                      <p:to>
                                        <p:strVal val="visible"/>
                                      </p:to>
                                    </p:set>
                                    <p:animEffect transition="in" filter="blinds(horizontal)">
                                      <p:cBhvr additive="repl">
                                        <p:cTn id="34" dur="500"/>
                                        <p:tgtEl>
                                          <p:spTgt spid="21506">
                                            <p:txEl>
                                              <p:pRg st="9" end="9"/>
                                            </p:txEl>
                                          </p:spTgt>
                                        </p:tgtEl>
                                      </p:cBhvr>
                                    </p:animEffect>
                                  </p:childTnLst>
                                </p:cTn>
                              </p:par>
                              <p:par>
                                <p:cTn id="35" presetID="3" presetClass="entr" presetSubtype="10" fill="hold" nodeType="withEffect">
                                  <p:stCondLst>
                                    <p:cond delay="0"/>
                                  </p:stCondLst>
                                  <p:childTnLst>
                                    <p:set>
                                      <p:cBhvr additive="repl">
                                        <p:cTn id="36" dur="1" fill="hold">
                                          <p:stCondLst>
                                            <p:cond delay="0"/>
                                          </p:stCondLst>
                                        </p:cTn>
                                        <p:tgtEl>
                                          <p:spTgt spid="21506">
                                            <p:txEl>
                                              <p:pRg st="10" end="10"/>
                                            </p:txEl>
                                          </p:spTgt>
                                        </p:tgtEl>
                                        <p:attrNameLst>
                                          <p:attrName>style.visibility</p:attrName>
                                        </p:attrNameLst>
                                      </p:cBhvr>
                                      <p:to>
                                        <p:strVal val="visible"/>
                                      </p:to>
                                    </p:set>
                                    <p:animEffect transition="in" filter="blinds(horizontal)">
                                      <p:cBhvr additive="repl">
                                        <p:cTn id="37" dur="500"/>
                                        <p:tgtEl>
                                          <p:spTgt spid="21506">
                                            <p:txEl>
                                              <p:pRg st="10" end="10"/>
                                            </p:txEl>
                                          </p:spTgt>
                                        </p:tgtEl>
                                      </p:cBhvr>
                                    </p:animEffect>
                                  </p:childTnLst>
                                </p:cTn>
                              </p:par>
                              <p:par>
                                <p:cTn id="38" presetID="3" presetClass="entr" presetSubtype="10" fill="hold" nodeType="withEffect">
                                  <p:stCondLst>
                                    <p:cond delay="0"/>
                                  </p:stCondLst>
                                  <p:childTnLst>
                                    <p:set>
                                      <p:cBhvr additive="repl">
                                        <p:cTn id="39" dur="1" fill="hold">
                                          <p:stCondLst>
                                            <p:cond delay="0"/>
                                          </p:stCondLst>
                                        </p:cTn>
                                        <p:tgtEl>
                                          <p:spTgt spid="21506">
                                            <p:txEl>
                                              <p:pRg st="11" end="11"/>
                                            </p:txEl>
                                          </p:spTgt>
                                        </p:tgtEl>
                                        <p:attrNameLst>
                                          <p:attrName>style.visibility</p:attrName>
                                        </p:attrNameLst>
                                      </p:cBhvr>
                                      <p:to>
                                        <p:strVal val="visible"/>
                                      </p:to>
                                    </p:set>
                                    <p:animEffect transition="in" filter="blinds(horizontal)">
                                      <p:cBhvr additive="repl">
                                        <p:cTn id="40" dur="500"/>
                                        <p:tgtEl>
                                          <p:spTgt spid="21506">
                                            <p:txEl>
                                              <p:pRg st="11" end="11"/>
                                            </p:txEl>
                                          </p:spTgt>
                                        </p:tgtEl>
                                      </p:cBhvr>
                                    </p:animEffect>
                                  </p:childTnLst>
                                </p:cTn>
                              </p:par>
                              <p:par>
                                <p:cTn id="41" presetID="3" presetClass="entr" presetSubtype="10" fill="hold" nodeType="withEffect">
                                  <p:stCondLst>
                                    <p:cond delay="0"/>
                                  </p:stCondLst>
                                  <p:childTnLst>
                                    <p:set>
                                      <p:cBhvr additive="repl">
                                        <p:cTn id="42" dur="1" fill="hold">
                                          <p:stCondLst>
                                            <p:cond delay="0"/>
                                          </p:stCondLst>
                                        </p:cTn>
                                        <p:tgtEl>
                                          <p:spTgt spid="21506">
                                            <p:txEl>
                                              <p:pRg st="12" end="12"/>
                                            </p:txEl>
                                          </p:spTgt>
                                        </p:tgtEl>
                                        <p:attrNameLst>
                                          <p:attrName>style.visibility</p:attrName>
                                        </p:attrNameLst>
                                      </p:cBhvr>
                                      <p:to>
                                        <p:strVal val="visible"/>
                                      </p:to>
                                    </p:set>
                                    <p:animEffect transition="in" filter="blinds(horizontal)">
                                      <p:cBhvr additive="repl">
                                        <p:cTn id="43" dur="500"/>
                                        <p:tgtEl>
                                          <p:spTgt spid="21506">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0F6A527-1291-28C1-70DC-44E8EBA309EF}"/>
              </a:ext>
            </a:extLst>
          </p:cNvPr>
          <p:cNvSpPr>
            <a:spLocks noGrp="1"/>
          </p:cNvSpPr>
          <p:nvPr>
            <p:ph type="title"/>
          </p:nvPr>
        </p:nvSpPr>
        <p:spPr/>
        <p:txBody>
          <a:bodyPr/>
          <a:lstStyle/>
          <a:p>
            <a:r>
              <a:rPr lang="cs-CZ" dirty="0"/>
              <a:t>Otázky k zamyšlení</a:t>
            </a:r>
          </a:p>
        </p:txBody>
      </p:sp>
      <p:sp>
        <p:nvSpPr>
          <p:cNvPr id="3" name="Zástupný obsah 2">
            <a:extLst>
              <a:ext uri="{FF2B5EF4-FFF2-40B4-BE49-F238E27FC236}">
                <a16:creationId xmlns:a16="http://schemas.microsoft.com/office/drawing/2014/main" id="{B1A5E684-78BF-FB43-2831-0D1D298798D4}"/>
              </a:ext>
            </a:extLst>
          </p:cNvPr>
          <p:cNvSpPr>
            <a:spLocks noGrp="1"/>
          </p:cNvSpPr>
          <p:nvPr>
            <p:ph idx="1"/>
          </p:nvPr>
        </p:nvSpPr>
        <p:spPr/>
        <p:txBody>
          <a:bodyPr/>
          <a:lstStyle/>
          <a:p>
            <a:pPr>
              <a:lnSpc>
                <a:spcPct val="107000"/>
              </a:lnSpc>
              <a:spcAft>
                <a:spcPts val="800"/>
              </a:spcAft>
            </a:pPr>
            <a:r>
              <a:rPr lang="cs-CZ" sz="2400" dirty="0">
                <a:effectLst/>
                <a:latin typeface="Calibri" panose="020F0502020204030204" pitchFamily="34" charset="0"/>
                <a:ea typeface="Calibri" panose="020F0502020204030204" pitchFamily="34" charset="0"/>
                <a:cs typeface="Times New Roman" panose="02020603050405020304" pitchFamily="18" charset="0"/>
              </a:rPr>
              <a:t>Jaké zkušenosti mají učitelé, kteří se chtějí dále vzdělávat? </a:t>
            </a:r>
          </a:p>
          <a:p>
            <a:pPr>
              <a:lnSpc>
                <a:spcPct val="107000"/>
              </a:lnSpc>
              <a:spcAft>
                <a:spcPts val="800"/>
              </a:spcAft>
            </a:pPr>
            <a:r>
              <a:rPr lang="cs-CZ" sz="2400" dirty="0">
                <a:effectLst/>
                <a:latin typeface="Calibri" panose="020F0502020204030204" pitchFamily="34" charset="0"/>
                <a:ea typeface="Calibri" panose="020F0502020204030204" pitchFamily="34" charset="0"/>
                <a:cs typeface="Times New Roman" panose="02020603050405020304" pitchFamily="18" charset="0"/>
              </a:rPr>
              <a:t>Jaké životní priority vnímáte u učitelů a které by mohly mít vliv na jejich další vzdělávání? </a:t>
            </a:r>
          </a:p>
          <a:p>
            <a:pPr>
              <a:lnSpc>
                <a:spcPct val="107000"/>
              </a:lnSpc>
              <a:spcAft>
                <a:spcPts val="800"/>
              </a:spcAft>
            </a:pPr>
            <a:r>
              <a:rPr lang="cs-CZ" sz="2400" dirty="0">
                <a:effectLst/>
                <a:latin typeface="Calibri" panose="020F0502020204030204" pitchFamily="34" charset="0"/>
                <a:ea typeface="Calibri" panose="020F0502020204030204" pitchFamily="34" charset="0"/>
                <a:cs typeface="Times New Roman" panose="02020603050405020304" pitchFamily="18" charset="0"/>
              </a:rPr>
              <a:t>Jak ovlivňuje vzdělávání zralost učitelů?</a:t>
            </a:r>
          </a:p>
          <a:p>
            <a:pPr>
              <a:lnSpc>
                <a:spcPct val="107000"/>
              </a:lnSpc>
              <a:spcAft>
                <a:spcPts val="800"/>
              </a:spcAft>
            </a:pPr>
            <a:r>
              <a:rPr lang="cs-CZ" sz="2400" dirty="0">
                <a:effectLst/>
                <a:latin typeface="Calibri" panose="020F0502020204030204" pitchFamily="34" charset="0"/>
                <a:ea typeface="Calibri" panose="020F0502020204030204" pitchFamily="34" charset="0"/>
                <a:cs typeface="Times New Roman" panose="02020603050405020304" pitchFamily="18" charset="0"/>
              </a:rPr>
              <a:t> Jedná se z hlediska zralosti o homogenní nebo heterogenní skupinu? </a:t>
            </a:r>
          </a:p>
          <a:p>
            <a:pPr>
              <a:lnSpc>
                <a:spcPct val="107000"/>
              </a:lnSpc>
              <a:spcAft>
                <a:spcPts val="800"/>
              </a:spcAft>
            </a:pPr>
            <a:r>
              <a:rPr lang="cs-CZ" sz="2400" dirty="0">
                <a:effectLst/>
                <a:latin typeface="Calibri" panose="020F0502020204030204" pitchFamily="34" charset="0"/>
                <a:ea typeface="Calibri" panose="020F0502020204030204" pitchFamily="34" charset="0"/>
                <a:cs typeface="Times New Roman" panose="02020603050405020304" pitchFamily="18" charset="0"/>
              </a:rPr>
              <a:t>Jaká je u učitelů motivace pro vzdělávání? </a:t>
            </a:r>
          </a:p>
          <a:p>
            <a:pPr>
              <a:lnSpc>
                <a:spcPct val="107000"/>
              </a:lnSpc>
              <a:spcAft>
                <a:spcPts val="800"/>
              </a:spcAft>
            </a:pPr>
            <a:r>
              <a:rPr lang="cs-CZ" sz="2400" dirty="0">
                <a:effectLst/>
                <a:latin typeface="Calibri" panose="020F0502020204030204" pitchFamily="34" charset="0"/>
                <a:ea typeface="Calibri" panose="020F0502020204030204" pitchFamily="34" charset="0"/>
                <a:cs typeface="Times New Roman" panose="02020603050405020304" pitchFamily="18" charset="0"/>
              </a:rPr>
              <a:t>Jaký je u nich hlavní záměr, pokud se účastní vzdělávání?</a:t>
            </a:r>
          </a:p>
          <a:p>
            <a:pPr marL="0" indent="0">
              <a:buNone/>
            </a:pPr>
            <a:endParaRPr lang="cs-CZ" dirty="0"/>
          </a:p>
        </p:txBody>
      </p:sp>
    </p:spTree>
    <p:extLst>
      <p:ext uri="{BB962C8B-B14F-4D97-AF65-F5344CB8AC3E}">
        <p14:creationId xmlns:p14="http://schemas.microsoft.com/office/powerpoint/2010/main" val="105653793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ástupný symbol pro datum 3">
            <a:extLst>
              <a:ext uri="{FF2B5EF4-FFF2-40B4-BE49-F238E27FC236}">
                <a16:creationId xmlns:a16="http://schemas.microsoft.com/office/drawing/2014/main" id="{724066B4-499D-0842-DF25-78D7B25C0DD7}"/>
              </a:ext>
            </a:extLst>
          </p:cNvPr>
          <p:cNvSpPr>
            <a:spLocks noGrp="1"/>
          </p:cNvSpPr>
          <p:nvPr>
            <p:ph type="dt" sz="quarter" idx="10"/>
          </p:nvPr>
        </p:nvSpPr>
        <p:spPr/>
        <p:txBody>
          <a:bodyPr/>
          <a:lstStyle/>
          <a:p>
            <a:pPr>
              <a:defRPr/>
            </a:pPr>
            <a:r>
              <a:rPr lang="en-GB"/>
              <a:t>AKTIVIZUJÍCI METODY VÝUKY</a:t>
            </a:r>
          </a:p>
        </p:txBody>
      </p:sp>
      <p:sp>
        <p:nvSpPr>
          <p:cNvPr id="8" name="Zástupný symbol pro číslo snímku 5">
            <a:extLst>
              <a:ext uri="{FF2B5EF4-FFF2-40B4-BE49-F238E27FC236}">
                <a16:creationId xmlns:a16="http://schemas.microsoft.com/office/drawing/2014/main" id="{B920EDC0-EA18-C3ED-0D51-B4FDE7859822}"/>
              </a:ext>
            </a:extLst>
          </p:cNvPr>
          <p:cNvSpPr>
            <a:spLocks noGrp="1"/>
          </p:cNvSpPr>
          <p:nvPr>
            <p:ph type="sldNum" sz="quarter" idx="12"/>
          </p:nvPr>
        </p:nvSpPr>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9pPr>
          </a:lstStyle>
          <a:p>
            <a:pPr eaLnBrk="1" hangingPunct="1"/>
            <a:fld id="{313FDF64-A6CE-46BF-A787-DB9E7656DC39}" type="slidenum">
              <a:rPr lang="en-GB" altLang="cs-CZ">
                <a:solidFill>
                  <a:srgbClr val="FFFFFF"/>
                </a:solidFill>
                <a:latin typeface="Times New Roman" panose="02020603050405020304" pitchFamily="18" charset="0"/>
              </a:rPr>
              <a:pPr eaLnBrk="1" hangingPunct="1"/>
              <a:t>40</a:t>
            </a:fld>
            <a:endParaRPr lang="en-GB" altLang="cs-CZ">
              <a:solidFill>
                <a:srgbClr val="FFFFFF"/>
              </a:solidFill>
              <a:latin typeface="Times New Roman" panose="02020603050405020304" pitchFamily="18" charset="0"/>
            </a:endParaRPr>
          </a:p>
        </p:txBody>
      </p:sp>
      <p:sp>
        <p:nvSpPr>
          <p:cNvPr id="22529" name="Rectangle 1">
            <a:extLst>
              <a:ext uri="{FF2B5EF4-FFF2-40B4-BE49-F238E27FC236}">
                <a16:creationId xmlns:a16="http://schemas.microsoft.com/office/drawing/2014/main" id="{FD01D859-A1F3-E015-00C3-B04FEAA1BCC2}"/>
              </a:ext>
            </a:extLst>
          </p:cNvPr>
          <p:cNvSpPr>
            <a:spLocks noGrp="1" noChangeArrowheads="1"/>
          </p:cNvSpPr>
          <p:nvPr>
            <p:ph type="body" idx="4294967295"/>
          </p:nvPr>
        </p:nvSpPr>
        <p:spPr>
          <a:xfrm>
            <a:off x="1558925" y="765176"/>
            <a:ext cx="8907463" cy="6092825"/>
          </a:xfrm>
        </p:spPr>
        <p:txBody>
          <a:bodyPr/>
          <a:lstStyle/>
          <a:p>
            <a:pPr>
              <a:lnSpc>
                <a:spcPct val="100000"/>
              </a:lnSpc>
              <a:spcBef>
                <a:spcPts val="1100"/>
              </a:spcBef>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400" b="1" dirty="0">
                <a:solidFill>
                  <a:schemeClr val="accent6"/>
                </a:solidFill>
                <a:latin typeface="Arial Black" pitchFamily="32" charset="0"/>
              </a:rPr>
              <a:t>SITUAČNÍ METODY</a:t>
            </a:r>
          </a:p>
          <a:p>
            <a:pPr>
              <a:lnSpc>
                <a:spcPct val="100000"/>
              </a:lnSpc>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b="1" dirty="0" err="1"/>
              <a:t>založené</a:t>
            </a:r>
            <a:r>
              <a:rPr lang="en-GB" b="1" dirty="0"/>
              <a:t> </a:t>
            </a:r>
            <a:r>
              <a:rPr lang="en-GB" b="1" dirty="0" err="1"/>
              <a:t>na</a:t>
            </a:r>
            <a:r>
              <a:rPr lang="en-GB" b="1" dirty="0"/>
              <a:t> </a:t>
            </a:r>
            <a:r>
              <a:rPr lang="en-GB" b="1" dirty="0" err="1"/>
              <a:t>angažovanosti</a:t>
            </a:r>
            <a:r>
              <a:rPr lang="en-GB" b="1" dirty="0"/>
              <a:t> a </a:t>
            </a:r>
            <a:r>
              <a:rPr lang="en-GB" b="1" dirty="0" err="1"/>
              <a:t>rozhodování</a:t>
            </a:r>
            <a:r>
              <a:rPr lang="en-GB" b="1" dirty="0"/>
              <a:t> v </a:t>
            </a:r>
            <a:r>
              <a:rPr lang="en-GB" b="1" dirty="0" err="1"/>
              <a:t>konkrétních</a:t>
            </a:r>
            <a:r>
              <a:rPr lang="en-GB" b="1" dirty="0"/>
              <a:t> </a:t>
            </a:r>
            <a:r>
              <a:rPr lang="en-GB" b="1" dirty="0" err="1"/>
              <a:t>situacích</a:t>
            </a:r>
            <a:endParaRPr lang="en-GB" b="1" dirty="0"/>
          </a:p>
          <a:p>
            <a:pPr>
              <a:lnSpc>
                <a:spcPct val="100000"/>
              </a:lnSpc>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b="1" dirty="0" err="1"/>
              <a:t>řešení</a:t>
            </a:r>
            <a:r>
              <a:rPr lang="en-GB" b="1" dirty="0"/>
              <a:t> </a:t>
            </a:r>
            <a:r>
              <a:rPr lang="en-GB" b="1" dirty="0" err="1"/>
              <a:t>modelových</a:t>
            </a:r>
            <a:r>
              <a:rPr lang="en-GB" b="1" dirty="0"/>
              <a:t> </a:t>
            </a:r>
            <a:r>
              <a:rPr lang="en-GB" b="1" dirty="0" err="1"/>
              <a:t>situací</a:t>
            </a:r>
            <a:endParaRPr lang="en-GB" b="1" dirty="0"/>
          </a:p>
          <a:p>
            <a:pPr>
              <a:lnSpc>
                <a:spcPct val="100000"/>
              </a:lnSpc>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b="1" dirty="0" err="1"/>
              <a:t>řešení</a:t>
            </a:r>
            <a:r>
              <a:rPr lang="en-GB" b="1" dirty="0"/>
              <a:t> </a:t>
            </a:r>
            <a:r>
              <a:rPr lang="en-GB" b="1" dirty="0" err="1"/>
              <a:t>reálných</a:t>
            </a:r>
            <a:r>
              <a:rPr lang="en-GB" b="1" dirty="0"/>
              <a:t> </a:t>
            </a:r>
            <a:r>
              <a:rPr lang="en-GB" b="1" dirty="0" err="1"/>
              <a:t>případů</a:t>
            </a:r>
            <a:r>
              <a:rPr lang="en-GB" b="1" dirty="0"/>
              <a:t> z </a:t>
            </a:r>
            <a:r>
              <a:rPr lang="en-GB" b="1" dirty="0" err="1"/>
              <a:t>praxe</a:t>
            </a:r>
            <a:endParaRPr lang="en-GB" b="1" dirty="0"/>
          </a:p>
          <a:p>
            <a:pPr>
              <a:lnSpc>
                <a:spcPct val="100000"/>
              </a:lnSpc>
              <a:spcBef>
                <a:spcPts val="250"/>
              </a:spcBef>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GB" sz="1000" b="1" dirty="0">
              <a:latin typeface="Arial" charset="0"/>
            </a:endParaRPr>
          </a:p>
          <a:p>
            <a:pPr>
              <a:lnSpc>
                <a:spcPct val="100000"/>
              </a:lnSpc>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b="1" i="1" u="sng" dirty="0" err="1">
                <a:latin typeface="Arial" charset="0"/>
              </a:rPr>
              <a:t>Příklady</a:t>
            </a:r>
            <a:r>
              <a:rPr lang="en-GB" b="1" i="1" dirty="0">
                <a:latin typeface="Arial" charset="0"/>
              </a:rPr>
              <a:t> : </a:t>
            </a:r>
          </a:p>
          <a:p>
            <a:pPr marL="887413" lvl="1" indent="-352425">
              <a:lnSpc>
                <a:spcPct val="100000"/>
              </a:lnSpc>
              <a:buClr>
                <a:srgbClr val="FFFFFF"/>
              </a:buClr>
              <a:buFont typeface="Wingdings"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b="1" i="1" dirty="0" err="1">
                <a:solidFill>
                  <a:schemeClr val="accent6"/>
                </a:solidFill>
                <a:latin typeface="Arial" charset="0"/>
              </a:rPr>
              <a:t>Metoda</a:t>
            </a:r>
            <a:r>
              <a:rPr lang="en-GB" b="1" i="1" dirty="0">
                <a:solidFill>
                  <a:schemeClr val="accent6"/>
                </a:solidFill>
                <a:latin typeface="Arial" charset="0"/>
              </a:rPr>
              <a:t> </a:t>
            </a:r>
            <a:r>
              <a:rPr lang="en-GB" b="1" i="1" dirty="0" err="1">
                <a:solidFill>
                  <a:schemeClr val="accent6"/>
                </a:solidFill>
                <a:latin typeface="Arial" charset="0"/>
              </a:rPr>
              <a:t>řešení</a:t>
            </a:r>
            <a:r>
              <a:rPr lang="en-GB" b="1" i="1" dirty="0">
                <a:solidFill>
                  <a:schemeClr val="accent6"/>
                </a:solidFill>
                <a:latin typeface="Arial" charset="0"/>
              </a:rPr>
              <a:t> </a:t>
            </a:r>
            <a:r>
              <a:rPr lang="en-GB" b="1" i="1" dirty="0" err="1">
                <a:solidFill>
                  <a:schemeClr val="accent6"/>
                </a:solidFill>
                <a:latin typeface="Arial" charset="0"/>
              </a:rPr>
              <a:t>konfliktu</a:t>
            </a:r>
            <a:endParaRPr lang="en-GB" b="1" i="1" dirty="0">
              <a:solidFill>
                <a:schemeClr val="accent6"/>
              </a:solidFill>
              <a:latin typeface="Arial" charset="0"/>
            </a:endParaRPr>
          </a:p>
          <a:p>
            <a:pPr marL="887413" lvl="1" indent="-352425">
              <a:lnSpc>
                <a:spcPct val="100000"/>
              </a:lnSpc>
              <a:buClr>
                <a:srgbClr val="FFFFFF"/>
              </a:buClr>
              <a:buFont typeface="Wingdings"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b="1" i="1" dirty="0" err="1">
                <a:solidFill>
                  <a:schemeClr val="accent6"/>
                </a:solidFill>
                <a:latin typeface="Arial" charset="0"/>
              </a:rPr>
              <a:t>Metoda</a:t>
            </a:r>
            <a:r>
              <a:rPr lang="en-GB" b="1" i="1" dirty="0">
                <a:solidFill>
                  <a:schemeClr val="accent6"/>
                </a:solidFill>
                <a:latin typeface="Arial" charset="0"/>
              </a:rPr>
              <a:t> </a:t>
            </a:r>
            <a:r>
              <a:rPr lang="en-GB" b="1" i="1" dirty="0" err="1">
                <a:solidFill>
                  <a:schemeClr val="accent6"/>
                </a:solidFill>
                <a:latin typeface="Arial" charset="0"/>
              </a:rPr>
              <a:t>incidentu</a:t>
            </a:r>
            <a:endParaRPr lang="en-GB" b="1" i="1" dirty="0">
              <a:solidFill>
                <a:schemeClr val="accent6"/>
              </a:solidFill>
              <a:latin typeface="Arial" charset="0"/>
            </a:endParaRPr>
          </a:p>
          <a:p>
            <a:pPr marL="887413" lvl="1" indent="-352425">
              <a:lnSpc>
                <a:spcPct val="100000"/>
              </a:lnSpc>
              <a:buClr>
                <a:srgbClr val="FFFFFF"/>
              </a:buClr>
              <a:buFont typeface="Wingdings"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b="1" i="1" dirty="0" err="1">
                <a:solidFill>
                  <a:schemeClr val="accent6"/>
                </a:solidFill>
                <a:latin typeface="Arial" charset="0"/>
              </a:rPr>
              <a:t>Případová</a:t>
            </a:r>
            <a:r>
              <a:rPr lang="en-GB" b="1" i="1" dirty="0">
                <a:solidFill>
                  <a:schemeClr val="accent6"/>
                </a:solidFill>
                <a:latin typeface="Arial" charset="0"/>
              </a:rPr>
              <a:t> </a:t>
            </a:r>
            <a:r>
              <a:rPr lang="en-GB" b="1" i="1" dirty="0" err="1">
                <a:solidFill>
                  <a:schemeClr val="accent6"/>
                </a:solidFill>
                <a:latin typeface="Arial" charset="0"/>
              </a:rPr>
              <a:t>studie</a:t>
            </a:r>
            <a:endParaRPr lang="en-GB" b="1" i="1" dirty="0">
              <a:solidFill>
                <a:schemeClr val="accent6"/>
              </a:solidFill>
              <a:latin typeface="Arial" charset="0"/>
            </a:endParaRPr>
          </a:p>
        </p:txBody>
      </p:sp>
      <p:sp>
        <p:nvSpPr>
          <p:cNvPr id="22530" name="Rectangle 2">
            <a:extLst>
              <a:ext uri="{FF2B5EF4-FFF2-40B4-BE49-F238E27FC236}">
                <a16:creationId xmlns:a16="http://schemas.microsoft.com/office/drawing/2014/main" id="{A78AD0D9-1B31-06B1-A30E-E80CD8BAB759}"/>
              </a:ext>
            </a:extLst>
          </p:cNvPr>
          <p:cNvSpPr>
            <a:spLocks noChangeArrowheads="1"/>
          </p:cNvSpPr>
          <p:nvPr/>
        </p:nvSpPr>
        <p:spPr bwMode="auto">
          <a:xfrm>
            <a:off x="2640014" y="-26988"/>
            <a:ext cx="8027987" cy="762001"/>
          </a:xfrm>
          <a:prstGeom prst="rect">
            <a:avLst/>
          </a:prstGeom>
          <a:noFill/>
          <a:ln w="9525">
            <a:noFill/>
            <a:round/>
            <a:headEnd/>
            <a:tailEnd/>
          </a:ln>
          <a:effectLst/>
        </p:spPr>
        <p:txBody>
          <a:bodyPr lIns="92160" tIns="46080" rIns="92160" bIns="46080" anchor="ctr"/>
          <a:lstStyle/>
          <a:p>
            <a:pPr>
              <a:buClr>
                <a:srgbClr val="CCCCFF"/>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2600" b="1" dirty="0">
                <a:solidFill>
                  <a:schemeClr val="accent6"/>
                </a:solidFill>
                <a:effectLst>
                  <a:outerShdw blurRad="38100" dist="38100" dir="2700000" algn="tl">
                    <a:srgbClr val="000000"/>
                  </a:outerShdw>
                </a:effectLst>
                <a:latin typeface="Arial Black" pitchFamily="32" charset="0"/>
              </a:rPr>
              <a:t>DALŠÍ AKTIVIZUJÍCÍ METODY </a:t>
            </a:r>
          </a:p>
        </p:txBody>
      </p:sp>
      <p:sp>
        <p:nvSpPr>
          <p:cNvPr id="21510" name="Text Box 3">
            <a:extLst>
              <a:ext uri="{FF2B5EF4-FFF2-40B4-BE49-F238E27FC236}">
                <a16:creationId xmlns:a16="http://schemas.microsoft.com/office/drawing/2014/main" id="{21B6AD3A-4AEC-9097-39EF-8B65091C37C2}"/>
              </a:ext>
            </a:extLst>
          </p:cNvPr>
          <p:cNvSpPr txBox="1">
            <a:spLocks noChangeArrowheads="1"/>
          </p:cNvSpPr>
          <p:nvPr/>
        </p:nvSpPr>
        <p:spPr bwMode="auto">
          <a:xfrm>
            <a:off x="9985375" y="476251"/>
            <a:ext cx="647700" cy="3407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9pPr>
          </a:lstStyle>
          <a:p>
            <a:pPr eaLnBrk="1" hangingPunct="1">
              <a:spcBef>
                <a:spcPts val="1000"/>
              </a:spcBef>
              <a:buClr>
                <a:srgbClr val="CCCCFF"/>
              </a:buClr>
            </a:pPr>
            <a:r>
              <a:rPr lang="en-GB" altLang="cs-CZ" sz="1600" b="1">
                <a:solidFill>
                  <a:srgbClr val="CCCCFF"/>
                </a:solidFill>
              </a:rPr>
              <a:t>(4/6)</a:t>
            </a:r>
            <a:r>
              <a:rPr lang="ar-SA" altLang="cs-CZ" sz="1600" b="1">
                <a:solidFill>
                  <a:srgbClr val="CCCCFF"/>
                </a:solidFill>
                <a:cs typeface="Arial" panose="020B0604020202020204" pitchFamily="34" charset="0"/>
              </a:rPr>
              <a:t>‏</a:t>
            </a:r>
            <a:endParaRPr lang="en-GB" altLang="cs-CZ" sz="1600" b="1">
              <a:solidFill>
                <a:srgbClr val="CCCCFF"/>
              </a:solidFill>
            </a:endParaRPr>
          </a:p>
        </p:txBody>
      </p:sp>
      <p:sp>
        <p:nvSpPr>
          <p:cNvPr id="22532" name="Text Box 4">
            <a:extLst>
              <a:ext uri="{FF2B5EF4-FFF2-40B4-BE49-F238E27FC236}">
                <a16:creationId xmlns:a16="http://schemas.microsoft.com/office/drawing/2014/main" id="{2D668279-C41D-11BF-F6A3-44D872BF5CB0}"/>
              </a:ext>
            </a:extLst>
          </p:cNvPr>
          <p:cNvSpPr txBox="1">
            <a:spLocks noChangeArrowheads="1"/>
          </p:cNvSpPr>
          <p:nvPr/>
        </p:nvSpPr>
        <p:spPr bwMode="auto">
          <a:xfrm>
            <a:off x="1828800" y="6400801"/>
            <a:ext cx="685800" cy="246063"/>
          </a:xfrm>
          <a:prstGeom prst="rect">
            <a:avLst/>
          </a:prstGeom>
          <a:noFill/>
          <a:ln w="9525">
            <a:noFill/>
            <a:round/>
            <a:headEnd/>
            <a:tailEnd/>
          </a:ln>
          <a:effectLst/>
        </p:spPr>
        <p:txBody>
          <a:bodyPr lIns="90000" tIns="46800" rIns="90000" bIns="46800">
            <a:spAutoFit/>
          </a:bodyPr>
          <a:lstStyle/>
          <a:p>
            <a:pPr>
              <a:spcBef>
                <a:spcPts val="625"/>
              </a:spcBef>
              <a:buClr>
                <a:srgbClr val="0099FF"/>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1000" b="1" i="1">
                <a:solidFill>
                  <a:srgbClr val="0099FF"/>
                </a:solidFill>
                <a:effectLst>
                  <a:outerShdw blurRad="38100" dist="38100" dir="2700000" algn="tl">
                    <a:srgbClr val="000000"/>
                  </a:outerShdw>
                </a:effectLst>
                <a:latin typeface="Times New Roman" pitchFamily="16" charset="0"/>
              </a:rPr>
              <a:t>©Bvj</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additive="repl">
                                        <p:cTn id="6" dur="1" fill="hold">
                                          <p:stCondLst>
                                            <p:cond delay="0"/>
                                          </p:stCondLst>
                                        </p:cTn>
                                        <p:tgtEl>
                                          <p:spTgt spid="22529">
                                            <p:txEl>
                                              <p:pRg st="0" end="0"/>
                                            </p:txEl>
                                          </p:spTgt>
                                        </p:tgtEl>
                                        <p:attrNameLst>
                                          <p:attrName>style.visibility</p:attrName>
                                        </p:attrNameLst>
                                      </p:cBhvr>
                                      <p:to>
                                        <p:strVal val="visible"/>
                                      </p:to>
                                    </p:set>
                                    <p:animEffect transition="in" filter="blinds(horizontal)">
                                      <p:cBhvr additive="repl">
                                        <p:cTn id="7" dur="500"/>
                                        <p:tgtEl>
                                          <p:spTgt spid="22529">
                                            <p:txEl>
                                              <p:pRg st="0" end="0"/>
                                            </p:txEl>
                                          </p:spTgt>
                                        </p:tgtEl>
                                      </p:cBhvr>
                                    </p:animEffect>
                                  </p:childTnLst>
                                </p:cTn>
                              </p:par>
                              <p:par>
                                <p:cTn id="8" presetID="3" presetClass="entr" presetSubtype="10" fill="hold" nodeType="withEffect">
                                  <p:stCondLst>
                                    <p:cond delay="0"/>
                                  </p:stCondLst>
                                  <p:childTnLst>
                                    <p:set>
                                      <p:cBhvr additive="repl">
                                        <p:cTn id="9" dur="1" fill="hold">
                                          <p:stCondLst>
                                            <p:cond delay="0"/>
                                          </p:stCondLst>
                                        </p:cTn>
                                        <p:tgtEl>
                                          <p:spTgt spid="22529">
                                            <p:txEl>
                                              <p:pRg st="1" end="1"/>
                                            </p:txEl>
                                          </p:spTgt>
                                        </p:tgtEl>
                                        <p:attrNameLst>
                                          <p:attrName>style.visibility</p:attrName>
                                        </p:attrNameLst>
                                      </p:cBhvr>
                                      <p:to>
                                        <p:strVal val="visible"/>
                                      </p:to>
                                    </p:set>
                                    <p:animEffect transition="in" filter="blinds(horizontal)">
                                      <p:cBhvr additive="repl">
                                        <p:cTn id="10" dur="500"/>
                                        <p:tgtEl>
                                          <p:spTgt spid="22529">
                                            <p:txEl>
                                              <p:pRg st="1" end="1"/>
                                            </p:txEl>
                                          </p:spTgt>
                                        </p:tgtEl>
                                      </p:cBhvr>
                                    </p:animEffect>
                                  </p:childTnLst>
                                </p:cTn>
                              </p:par>
                              <p:par>
                                <p:cTn id="11" presetID="3" presetClass="entr" presetSubtype="10" fill="hold" nodeType="withEffect">
                                  <p:stCondLst>
                                    <p:cond delay="0"/>
                                  </p:stCondLst>
                                  <p:childTnLst>
                                    <p:set>
                                      <p:cBhvr additive="repl">
                                        <p:cTn id="12" dur="1" fill="hold">
                                          <p:stCondLst>
                                            <p:cond delay="0"/>
                                          </p:stCondLst>
                                        </p:cTn>
                                        <p:tgtEl>
                                          <p:spTgt spid="22529">
                                            <p:txEl>
                                              <p:pRg st="2" end="2"/>
                                            </p:txEl>
                                          </p:spTgt>
                                        </p:tgtEl>
                                        <p:attrNameLst>
                                          <p:attrName>style.visibility</p:attrName>
                                        </p:attrNameLst>
                                      </p:cBhvr>
                                      <p:to>
                                        <p:strVal val="visible"/>
                                      </p:to>
                                    </p:set>
                                    <p:animEffect transition="in" filter="blinds(horizontal)">
                                      <p:cBhvr additive="repl">
                                        <p:cTn id="13" dur="500"/>
                                        <p:tgtEl>
                                          <p:spTgt spid="22529">
                                            <p:txEl>
                                              <p:pRg st="2" end="2"/>
                                            </p:txEl>
                                          </p:spTgt>
                                        </p:tgtEl>
                                      </p:cBhvr>
                                    </p:animEffect>
                                  </p:childTnLst>
                                </p:cTn>
                              </p:par>
                              <p:par>
                                <p:cTn id="14" presetID="3" presetClass="entr" presetSubtype="10" fill="hold" nodeType="withEffect">
                                  <p:stCondLst>
                                    <p:cond delay="0"/>
                                  </p:stCondLst>
                                  <p:childTnLst>
                                    <p:set>
                                      <p:cBhvr additive="repl">
                                        <p:cTn id="15" dur="1" fill="hold">
                                          <p:stCondLst>
                                            <p:cond delay="0"/>
                                          </p:stCondLst>
                                        </p:cTn>
                                        <p:tgtEl>
                                          <p:spTgt spid="22529">
                                            <p:txEl>
                                              <p:pRg st="3" end="3"/>
                                            </p:txEl>
                                          </p:spTgt>
                                        </p:tgtEl>
                                        <p:attrNameLst>
                                          <p:attrName>style.visibility</p:attrName>
                                        </p:attrNameLst>
                                      </p:cBhvr>
                                      <p:to>
                                        <p:strVal val="visible"/>
                                      </p:to>
                                    </p:set>
                                    <p:animEffect transition="in" filter="blinds(horizontal)">
                                      <p:cBhvr additive="repl">
                                        <p:cTn id="16" dur="500"/>
                                        <p:tgtEl>
                                          <p:spTgt spid="22529">
                                            <p:txEl>
                                              <p:pRg st="3" end="3"/>
                                            </p:txEl>
                                          </p:spTgt>
                                        </p:tgtEl>
                                      </p:cBhvr>
                                    </p:animEffect>
                                  </p:childTnLst>
                                </p:cTn>
                              </p:par>
                              <p:par>
                                <p:cTn id="17" presetID="3" presetClass="entr" presetSubtype="10" fill="hold" nodeType="withEffect">
                                  <p:stCondLst>
                                    <p:cond delay="0"/>
                                  </p:stCondLst>
                                  <p:childTnLst>
                                    <p:set>
                                      <p:cBhvr additive="repl">
                                        <p:cTn id="18" dur="1" fill="hold">
                                          <p:stCondLst>
                                            <p:cond delay="0"/>
                                          </p:stCondLst>
                                        </p:cTn>
                                        <p:tgtEl>
                                          <p:spTgt spid="22529">
                                            <p:txEl>
                                              <p:pRg st="5" end="5"/>
                                            </p:txEl>
                                          </p:spTgt>
                                        </p:tgtEl>
                                        <p:attrNameLst>
                                          <p:attrName>style.visibility</p:attrName>
                                        </p:attrNameLst>
                                      </p:cBhvr>
                                      <p:to>
                                        <p:strVal val="visible"/>
                                      </p:to>
                                    </p:set>
                                    <p:animEffect transition="in" filter="blinds(horizontal)">
                                      <p:cBhvr additive="repl">
                                        <p:cTn id="19" dur="500"/>
                                        <p:tgtEl>
                                          <p:spTgt spid="22529">
                                            <p:txEl>
                                              <p:pRg st="5" end="5"/>
                                            </p:txEl>
                                          </p:spTgt>
                                        </p:tgtEl>
                                      </p:cBhvr>
                                    </p:animEffect>
                                  </p:childTnLst>
                                </p:cTn>
                              </p:par>
                              <p:par>
                                <p:cTn id="20" presetID="3" presetClass="entr" presetSubtype="10" fill="hold" nodeType="withEffect">
                                  <p:stCondLst>
                                    <p:cond delay="0"/>
                                  </p:stCondLst>
                                  <p:childTnLst>
                                    <p:set>
                                      <p:cBhvr additive="repl">
                                        <p:cTn id="21" dur="1" fill="hold">
                                          <p:stCondLst>
                                            <p:cond delay="0"/>
                                          </p:stCondLst>
                                        </p:cTn>
                                        <p:tgtEl>
                                          <p:spTgt spid="22529">
                                            <p:txEl>
                                              <p:pRg st="6" end="6"/>
                                            </p:txEl>
                                          </p:spTgt>
                                        </p:tgtEl>
                                        <p:attrNameLst>
                                          <p:attrName>style.visibility</p:attrName>
                                        </p:attrNameLst>
                                      </p:cBhvr>
                                      <p:to>
                                        <p:strVal val="visible"/>
                                      </p:to>
                                    </p:set>
                                    <p:animEffect transition="in" filter="blinds(horizontal)">
                                      <p:cBhvr additive="repl">
                                        <p:cTn id="22" dur="500"/>
                                        <p:tgtEl>
                                          <p:spTgt spid="22529">
                                            <p:txEl>
                                              <p:pRg st="6" end="6"/>
                                            </p:txEl>
                                          </p:spTgt>
                                        </p:tgtEl>
                                      </p:cBhvr>
                                    </p:animEffect>
                                  </p:childTnLst>
                                </p:cTn>
                              </p:par>
                              <p:par>
                                <p:cTn id="23" presetID="3" presetClass="entr" presetSubtype="10" fill="hold" nodeType="withEffect">
                                  <p:stCondLst>
                                    <p:cond delay="0"/>
                                  </p:stCondLst>
                                  <p:childTnLst>
                                    <p:set>
                                      <p:cBhvr additive="repl">
                                        <p:cTn id="24" dur="1" fill="hold">
                                          <p:stCondLst>
                                            <p:cond delay="0"/>
                                          </p:stCondLst>
                                        </p:cTn>
                                        <p:tgtEl>
                                          <p:spTgt spid="22529">
                                            <p:txEl>
                                              <p:pRg st="7" end="7"/>
                                            </p:txEl>
                                          </p:spTgt>
                                        </p:tgtEl>
                                        <p:attrNameLst>
                                          <p:attrName>style.visibility</p:attrName>
                                        </p:attrNameLst>
                                      </p:cBhvr>
                                      <p:to>
                                        <p:strVal val="visible"/>
                                      </p:to>
                                    </p:set>
                                    <p:animEffect transition="in" filter="blinds(horizontal)">
                                      <p:cBhvr additive="repl">
                                        <p:cTn id="25" dur="500"/>
                                        <p:tgtEl>
                                          <p:spTgt spid="22529">
                                            <p:txEl>
                                              <p:pRg st="7" end="7"/>
                                            </p:txEl>
                                          </p:spTgt>
                                        </p:tgtEl>
                                      </p:cBhvr>
                                    </p:animEffect>
                                  </p:childTnLst>
                                </p:cTn>
                              </p:par>
                              <p:par>
                                <p:cTn id="26" presetID="3" presetClass="entr" presetSubtype="10" fill="hold" nodeType="withEffect">
                                  <p:stCondLst>
                                    <p:cond delay="0"/>
                                  </p:stCondLst>
                                  <p:childTnLst>
                                    <p:set>
                                      <p:cBhvr additive="repl">
                                        <p:cTn id="27" dur="1" fill="hold">
                                          <p:stCondLst>
                                            <p:cond delay="0"/>
                                          </p:stCondLst>
                                        </p:cTn>
                                        <p:tgtEl>
                                          <p:spTgt spid="22529">
                                            <p:txEl>
                                              <p:pRg st="8" end="8"/>
                                            </p:txEl>
                                          </p:spTgt>
                                        </p:tgtEl>
                                        <p:attrNameLst>
                                          <p:attrName>style.visibility</p:attrName>
                                        </p:attrNameLst>
                                      </p:cBhvr>
                                      <p:to>
                                        <p:strVal val="visible"/>
                                      </p:to>
                                    </p:set>
                                    <p:animEffect transition="in" filter="blinds(horizontal)">
                                      <p:cBhvr additive="repl">
                                        <p:cTn id="28" dur="500"/>
                                        <p:tgtEl>
                                          <p:spTgt spid="2252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ástupný symbol pro datum 3">
            <a:extLst>
              <a:ext uri="{FF2B5EF4-FFF2-40B4-BE49-F238E27FC236}">
                <a16:creationId xmlns:a16="http://schemas.microsoft.com/office/drawing/2014/main" id="{646C6E04-E8B1-07CD-D0B2-6D2745EDE480}"/>
              </a:ext>
            </a:extLst>
          </p:cNvPr>
          <p:cNvSpPr>
            <a:spLocks noGrp="1"/>
          </p:cNvSpPr>
          <p:nvPr>
            <p:ph type="dt" sz="quarter" idx="10"/>
          </p:nvPr>
        </p:nvSpPr>
        <p:spPr/>
        <p:txBody>
          <a:bodyPr/>
          <a:lstStyle/>
          <a:p>
            <a:pPr>
              <a:defRPr/>
            </a:pPr>
            <a:r>
              <a:rPr lang="en-GB"/>
              <a:t>AKTIVIZUJÍCI METODY VÝUKY</a:t>
            </a:r>
          </a:p>
        </p:txBody>
      </p:sp>
      <p:sp>
        <p:nvSpPr>
          <p:cNvPr id="8" name="Zástupný symbol pro číslo snímku 5">
            <a:extLst>
              <a:ext uri="{FF2B5EF4-FFF2-40B4-BE49-F238E27FC236}">
                <a16:creationId xmlns:a16="http://schemas.microsoft.com/office/drawing/2014/main" id="{F27DB3D7-3D55-D1C3-47D0-289BB4AB9CE1}"/>
              </a:ext>
            </a:extLst>
          </p:cNvPr>
          <p:cNvSpPr>
            <a:spLocks noGrp="1"/>
          </p:cNvSpPr>
          <p:nvPr>
            <p:ph type="sldNum" sz="quarter" idx="12"/>
          </p:nvPr>
        </p:nvSpPr>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9pPr>
          </a:lstStyle>
          <a:p>
            <a:pPr eaLnBrk="1" hangingPunct="1"/>
            <a:fld id="{90DA4534-DC54-4DD5-B140-CAD9444BEE98}" type="slidenum">
              <a:rPr lang="en-GB" altLang="cs-CZ">
                <a:solidFill>
                  <a:srgbClr val="FFFFFF"/>
                </a:solidFill>
                <a:latin typeface="Times New Roman" panose="02020603050405020304" pitchFamily="18" charset="0"/>
              </a:rPr>
              <a:pPr eaLnBrk="1" hangingPunct="1"/>
              <a:t>41</a:t>
            </a:fld>
            <a:endParaRPr lang="en-GB" altLang="cs-CZ">
              <a:solidFill>
                <a:srgbClr val="FFFFFF"/>
              </a:solidFill>
              <a:latin typeface="Times New Roman" panose="02020603050405020304" pitchFamily="18" charset="0"/>
            </a:endParaRPr>
          </a:p>
        </p:txBody>
      </p:sp>
      <p:sp>
        <p:nvSpPr>
          <p:cNvPr id="23553" name="Rectangle 1">
            <a:extLst>
              <a:ext uri="{FF2B5EF4-FFF2-40B4-BE49-F238E27FC236}">
                <a16:creationId xmlns:a16="http://schemas.microsoft.com/office/drawing/2014/main" id="{2895BB65-B3A1-D767-BAAE-F85D17BB3C5E}"/>
              </a:ext>
            </a:extLst>
          </p:cNvPr>
          <p:cNvSpPr>
            <a:spLocks noGrp="1" noChangeArrowheads="1"/>
          </p:cNvSpPr>
          <p:nvPr>
            <p:ph type="body" idx="4294967295"/>
          </p:nvPr>
        </p:nvSpPr>
        <p:spPr>
          <a:xfrm>
            <a:off x="1385455" y="908051"/>
            <a:ext cx="9282545" cy="5153025"/>
          </a:xfrm>
        </p:spPr>
        <p:txBody>
          <a:bodyPr/>
          <a:lstStyle/>
          <a:p>
            <a:pPr>
              <a:lnSpc>
                <a:spcPct val="100000"/>
              </a:lnSpc>
              <a:spcBef>
                <a:spcPts val="1100"/>
              </a:spcBef>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400" b="1" dirty="0">
                <a:solidFill>
                  <a:schemeClr val="accent6"/>
                </a:solidFill>
                <a:latin typeface="Arial Black" pitchFamily="32" charset="0"/>
              </a:rPr>
              <a:t>INSCENAČNÍ METODY</a:t>
            </a:r>
          </a:p>
          <a:p>
            <a:pPr>
              <a:lnSpc>
                <a:spcPct val="100000"/>
              </a:lnSpc>
              <a:spcBef>
                <a:spcPts val="700"/>
              </a:spcBef>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b="1" dirty="0" err="1">
                <a:latin typeface="Arial" charset="0"/>
              </a:rPr>
              <a:t>založené</a:t>
            </a:r>
            <a:r>
              <a:rPr lang="en-GB" b="1" dirty="0">
                <a:latin typeface="Arial" charset="0"/>
              </a:rPr>
              <a:t> </a:t>
            </a:r>
            <a:r>
              <a:rPr lang="en-GB" b="1" dirty="0" err="1">
                <a:latin typeface="Arial" charset="0"/>
              </a:rPr>
              <a:t>na</a:t>
            </a:r>
            <a:r>
              <a:rPr lang="en-GB" b="1" dirty="0">
                <a:latin typeface="Arial" charset="0"/>
              </a:rPr>
              <a:t> </a:t>
            </a:r>
            <a:r>
              <a:rPr lang="en-GB" b="1" dirty="0" err="1">
                <a:latin typeface="Arial" charset="0"/>
              </a:rPr>
              <a:t>sociálním</a:t>
            </a:r>
            <a:r>
              <a:rPr lang="en-GB" b="1" dirty="0">
                <a:latin typeface="Arial" charset="0"/>
              </a:rPr>
              <a:t> </a:t>
            </a:r>
            <a:r>
              <a:rPr lang="en-GB" b="1" dirty="0" err="1">
                <a:latin typeface="Arial" charset="0"/>
              </a:rPr>
              <a:t>učení</a:t>
            </a:r>
            <a:r>
              <a:rPr lang="en-GB" b="1" dirty="0">
                <a:latin typeface="Arial" charset="0"/>
              </a:rPr>
              <a:t> v </a:t>
            </a:r>
            <a:r>
              <a:rPr lang="en-GB" b="1" dirty="0" err="1">
                <a:latin typeface="Arial" charset="0"/>
              </a:rPr>
              <a:t>modelových</a:t>
            </a:r>
            <a:r>
              <a:rPr lang="en-GB" b="1" dirty="0">
                <a:latin typeface="Arial" charset="0"/>
              </a:rPr>
              <a:t> </a:t>
            </a:r>
            <a:r>
              <a:rPr lang="en-GB" b="1" dirty="0" err="1">
                <a:latin typeface="Arial" charset="0"/>
              </a:rPr>
              <a:t>situacích</a:t>
            </a:r>
            <a:r>
              <a:rPr lang="en-GB" b="1" dirty="0">
                <a:latin typeface="Arial" charset="0"/>
              </a:rPr>
              <a:t>, </a:t>
            </a:r>
            <a:r>
              <a:rPr lang="en-GB" b="1" dirty="0" err="1">
                <a:latin typeface="Arial" charset="0"/>
              </a:rPr>
              <a:t>účastníci</a:t>
            </a:r>
            <a:r>
              <a:rPr lang="en-GB" b="1" dirty="0">
                <a:latin typeface="Arial" charset="0"/>
              </a:rPr>
              <a:t> </a:t>
            </a:r>
            <a:r>
              <a:rPr lang="en-GB" b="1" dirty="0" err="1">
                <a:latin typeface="Arial" charset="0"/>
              </a:rPr>
              <a:t>jsou</a:t>
            </a:r>
            <a:r>
              <a:rPr lang="en-GB" b="1" dirty="0">
                <a:latin typeface="Arial" charset="0"/>
              </a:rPr>
              <a:t> </a:t>
            </a:r>
            <a:r>
              <a:rPr lang="en-GB" b="1" dirty="0" err="1">
                <a:latin typeface="Arial" charset="0"/>
              </a:rPr>
              <a:t>aktéry</a:t>
            </a:r>
            <a:r>
              <a:rPr lang="en-GB" b="1" dirty="0">
                <a:latin typeface="Arial" charset="0"/>
              </a:rPr>
              <a:t> </a:t>
            </a:r>
            <a:r>
              <a:rPr lang="en-GB" b="1" dirty="0" err="1">
                <a:latin typeface="Arial" charset="0"/>
              </a:rPr>
              <a:t>předváděných</a:t>
            </a:r>
            <a:r>
              <a:rPr lang="en-GB" b="1" dirty="0">
                <a:latin typeface="Arial" charset="0"/>
              </a:rPr>
              <a:t> </a:t>
            </a:r>
            <a:r>
              <a:rPr lang="en-GB" b="1" dirty="0" err="1">
                <a:latin typeface="Arial" charset="0"/>
              </a:rPr>
              <a:t>situací</a:t>
            </a:r>
            <a:r>
              <a:rPr lang="en-GB" b="1" dirty="0">
                <a:latin typeface="Arial" charset="0"/>
              </a:rPr>
              <a:t> </a:t>
            </a:r>
          </a:p>
          <a:p>
            <a:pPr>
              <a:lnSpc>
                <a:spcPct val="100000"/>
              </a:lnSpc>
              <a:spcBef>
                <a:spcPts val="700"/>
              </a:spcBef>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b="1" dirty="0" err="1">
                <a:latin typeface="Arial" charset="0"/>
              </a:rPr>
              <a:t>uplatňují</a:t>
            </a:r>
            <a:r>
              <a:rPr lang="en-GB" b="1" dirty="0">
                <a:latin typeface="Arial" charset="0"/>
              </a:rPr>
              <a:t> se </a:t>
            </a:r>
            <a:r>
              <a:rPr lang="en-GB" b="1" dirty="0" err="1">
                <a:latin typeface="Arial" charset="0"/>
              </a:rPr>
              <a:t>při</a:t>
            </a:r>
            <a:r>
              <a:rPr lang="en-GB" b="1" dirty="0">
                <a:latin typeface="Arial" charset="0"/>
              </a:rPr>
              <a:t> </a:t>
            </a:r>
            <a:r>
              <a:rPr lang="en-GB" b="1" dirty="0" err="1">
                <a:latin typeface="Arial" charset="0"/>
              </a:rPr>
              <a:t>výcviku</a:t>
            </a:r>
            <a:r>
              <a:rPr lang="en-GB" b="1" dirty="0">
                <a:latin typeface="Arial" charset="0"/>
              </a:rPr>
              <a:t> </a:t>
            </a:r>
            <a:r>
              <a:rPr lang="en-GB" b="1" dirty="0" err="1">
                <a:latin typeface="Arial" charset="0"/>
              </a:rPr>
              <a:t>jednání</a:t>
            </a:r>
            <a:r>
              <a:rPr lang="en-GB" b="1" dirty="0">
                <a:latin typeface="Arial" charset="0"/>
              </a:rPr>
              <a:t> a </a:t>
            </a:r>
            <a:r>
              <a:rPr lang="en-GB" b="1" dirty="0" err="1">
                <a:latin typeface="Arial" charset="0"/>
              </a:rPr>
              <a:t>chování</a:t>
            </a:r>
            <a:endParaRPr lang="en-GB" b="1" dirty="0">
              <a:latin typeface="Arial" charset="0"/>
            </a:endParaRPr>
          </a:p>
          <a:p>
            <a:pPr>
              <a:lnSpc>
                <a:spcPct val="100000"/>
              </a:lnSpc>
              <a:spcBef>
                <a:spcPts val="700"/>
              </a:spcBef>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b="1" dirty="0" err="1">
                <a:latin typeface="Arial" charset="0"/>
              </a:rPr>
              <a:t>podporují</a:t>
            </a:r>
            <a:r>
              <a:rPr lang="en-GB" b="1" dirty="0">
                <a:latin typeface="Arial" charset="0"/>
              </a:rPr>
              <a:t> </a:t>
            </a:r>
            <a:r>
              <a:rPr lang="en-GB" b="1" dirty="0" err="1">
                <a:latin typeface="Arial" charset="0"/>
              </a:rPr>
              <a:t>vyšší</a:t>
            </a:r>
            <a:r>
              <a:rPr lang="en-GB" b="1" dirty="0">
                <a:latin typeface="Arial" charset="0"/>
              </a:rPr>
              <a:t> </a:t>
            </a:r>
            <a:r>
              <a:rPr lang="en-GB" b="1" dirty="0" err="1">
                <a:latin typeface="Arial" charset="0"/>
              </a:rPr>
              <a:t>úroveň</a:t>
            </a:r>
            <a:r>
              <a:rPr lang="en-GB" b="1" dirty="0">
                <a:latin typeface="Arial" charset="0"/>
              </a:rPr>
              <a:t> </a:t>
            </a:r>
            <a:r>
              <a:rPr lang="en-GB" b="1" dirty="0" err="1">
                <a:latin typeface="Arial" charset="0"/>
              </a:rPr>
              <a:t>sociální</a:t>
            </a:r>
            <a:r>
              <a:rPr lang="en-GB" b="1" dirty="0">
                <a:latin typeface="Arial" charset="0"/>
              </a:rPr>
              <a:t> </a:t>
            </a:r>
            <a:r>
              <a:rPr lang="en-GB" b="1" dirty="0" err="1">
                <a:latin typeface="Arial" charset="0"/>
              </a:rPr>
              <a:t>kompetence</a:t>
            </a:r>
            <a:r>
              <a:rPr lang="en-GB" b="1" dirty="0">
                <a:latin typeface="Arial" charset="0"/>
              </a:rPr>
              <a:t> (</a:t>
            </a:r>
            <a:r>
              <a:rPr lang="en-GB" b="1" dirty="0" err="1">
                <a:latin typeface="Arial" charset="0"/>
              </a:rPr>
              <a:t>např</a:t>
            </a:r>
            <a:r>
              <a:rPr lang="en-GB" b="1" dirty="0">
                <a:latin typeface="Arial" charset="0"/>
              </a:rPr>
              <a:t>. </a:t>
            </a:r>
            <a:r>
              <a:rPr lang="en-GB" b="1" dirty="0" err="1">
                <a:latin typeface="Arial" charset="0"/>
              </a:rPr>
              <a:t>asertivity</a:t>
            </a:r>
            <a:r>
              <a:rPr lang="en-GB" b="1" dirty="0">
                <a:latin typeface="Arial" charset="0"/>
              </a:rPr>
              <a:t>)</a:t>
            </a:r>
            <a:r>
              <a:rPr lang="ar-SA" b="1" dirty="0">
                <a:latin typeface="Arial" charset="0"/>
                <a:cs typeface="Arial" charset="0"/>
              </a:rPr>
              <a:t>‏</a:t>
            </a:r>
            <a:endParaRPr lang="en-GB" b="1" dirty="0">
              <a:latin typeface="Arial" charset="0"/>
            </a:endParaRPr>
          </a:p>
          <a:p>
            <a:pPr>
              <a:lnSpc>
                <a:spcPct val="100000"/>
              </a:lnSpc>
              <a:spcBef>
                <a:spcPts val="350"/>
              </a:spcBef>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GB" sz="1400" b="1" dirty="0">
              <a:latin typeface="Arial" charset="0"/>
            </a:endParaRPr>
          </a:p>
          <a:p>
            <a:pPr>
              <a:lnSpc>
                <a:spcPct val="100000"/>
              </a:lnSpc>
              <a:spcBef>
                <a:spcPts val="700"/>
              </a:spcBef>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b="1" dirty="0" err="1">
                <a:solidFill>
                  <a:srgbClr val="FF5050"/>
                </a:solidFill>
                <a:latin typeface="Arial" charset="0"/>
              </a:rPr>
              <a:t>Příklady</a:t>
            </a:r>
            <a:r>
              <a:rPr lang="en-GB" b="1" dirty="0">
                <a:solidFill>
                  <a:srgbClr val="FF5050"/>
                </a:solidFill>
                <a:latin typeface="Arial" charset="0"/>
              </a:rPr>
              <a:t> </a:t>
            </a:r>
            <a:r>
              <a:rPr lang="en-GB" b="1" dirty="0" err="1">
                <a:solidFill>
                  <a:srgbClr val="FF5050"/>
                </a:solidFill>
                <a:latin typeface="Arial" charset="0"/>
              </a:rPr>
              <a:t>metod</a:t>
            </a:r>
            <a:r>
              <a:rPr lang="en-GB" b="1" dirty="0">
                <a:solidFill>
                  <a:srgbClr val="FF5050"/>
                </a:solidFill>
                <a:latin typeface="Arial" charset="0"/>
              </a:rPr>
              <a:t>:</a:t>
            </a:r>
            <a:r>
              <a:rPr lang="en-GB" b="1" i="1" dirty="0">
                <a:latin typeface="Arial" charset="0"/>
              </a:rPr>
              <a:t> </a:t>
            </a:r>
          </a:p>
          <a:p>
            <a:pPr>
              <a:lnSpc>
                <a:spcPct val="100000"/>
              </a:lnSpc>
              <a:spcBef>
                <a:spcPts val="700"/>
              </a:spcBef>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b="1" i="1" dirty="0" err="1">
                <a:solidFill>
                  <a:schemeClr val="accent6"/>
                </a:solidFill>
                <a:latin typeface="Arial" charset="0"/>
              </a:rPr>
              <a:t>Metody</a:t>
            </a:r>
            <a:r>
              <a:rPr lang="en-GB" b="1" i="1" dirty="0">
                <a:solidFill>
                  <a:schemeClr val="accent6"/>
                </a:solidFill>
                <a:latin typeface="Arial" charset="0"/>
              </a:rPr>
              <a:t> </a:t>
            </a:r>
            <a:r>
              <a:rPr lang="en-GB" b="1" i="1" dirty="0" err="1">
                <a:solidFill>
                  <a:schemeClr val="accent6"/>
                </a:solidFill>
                <a:latin typeface="Arial" charset="0"/>
              </a:rPr>
              <a:t>sociálně</a:t>
            </a:r>
            <a:r>
              <a:rPr lang="en-GB" b="1" i="1" dirty="0">
                <a:solidFill>
                  <a:schemeClr val="accent6"/>
                </a:solidFill>
                <a:latin typeface="Arial" charset="0"/>
              </a:rPr>
              <a:t> </a:t>
            </a:r>
            <a:r>
              <a:rPr lang="en-GB" b="1" i="1" dirty="0" err="1">
                <a:solidFill>
                  <a:schemeClr val="accent6"/>
                </a:solidFill>
                <a:latin typeface="Arial" charset="0"/>
              </a:rPr>
              <a:t>psychologického</a:t>
            </a:r>
            <a:r>
              <a:rPr lang="en-GB" b="1" i="1" dirty="0">
                <a:solidFill>
                  <a:schemeClr val="accent6"/>
                </a:solidFill>
                <a:latin typeface="Arial" charset="0"/>
              </a:rPr>
              <a:t> </a:t>
            </a:r>
            <a:r>
              <a:rPr lang="en-GB" b="1" i="1" dirty="0" err="1">
                <a:solidFill>
                  <a:schemeClr val="accent6"/>
                </a:solidFill>
                <a:latin typeface="Arial" charset="0"/>
              </a:rPr>
              <a:t>výcviku</a:t>
            </a:r>
            <a:endParaRPr lang="en-GB" b="1" i="1" dirty="0">
              <a:solidFill>
                <a:schemeClr val="accent6"/>
              </a:solidFill>
              <a:latin typeface="Arial" charset="0"/>
            </a:endParaRPr>
          </a:p>
        </p:txBody>
      </p:sp>
      <p:sp>
        <p:nvSpPr>
          <p:cNvPr id="23554" name="Rectangle 2">
            <a:extLst>
              <a:ext uri="{FF2B5EF4-FFF2-40B4-BE49-F238E27FC236}">
                <a16:creationId xmlns:a16="http://schemas.microsoft.com/office/drawing/2014/main" id="{B35FAE19-B50F-6357-EC3D-9176A9FD7961}"/>
              </a:ext>
            </a:extLst>
          </p:cNvPr>
          <p:cNvSpPr>
            <a:spLocks noChangeArrowheads="1"/>
          </p:cNvSpPr>
          <p:nvPr/>
        </p:nvSpPr>
        <p:spPr bwMode="auto">
          <a:xfrm>
            <a:off x="2640014" y="-26988"/>
            <a:ext cx="8027987" cy="762001"/>
          </a:xfrm>
          <a:prstGeom prst="rect">
            <a:avLst/>
          </a:prstGeom>
          <a:noFill/>
          <a:ln w="9525">
            <a:noFill/>
            <a:round/>
            <a:headEnd/>
            <a:tailEnd/>
          </a:ln>
          <a:effectLst/>
        </p:spPr>
        <p:txBody>
          <a:bodyPr lIns="92160" tIns="46080" rIns="92160" bIns="46080" anchor="ctr"/>
          <a:lstStyle/>
          <a:p>
            <a:pPr>
              <a:buClr>
                <a:srgbClr val="CCCCFF"/>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2600" b="1" dirty="0">
                <a:solidFill>
                  <a:schemeClr val="accent6"/>
                </a:solidFill>
                <a:effectLst>
                  <a:outerShdw blurRad="38100" dist="38100" dir="2700000" algn="tl">
                    <a:srgbClr val="000000"/>
                  </a:outerShdw>
                </a:effectLst>
                <a:latin typeface="Arial Black" pitchFamily="32" charset="0"/>
              </a:rPr>
              <a:t>DALŠÍ AKTIVIZUJÍCÍ METODY  </a:t>
            </a:r>
          </a:p>
        </p:txBody>
      </p:sp>
      <p:sp>
        <p:nvSpPr>
          <p:cNvPr id="22534" name="Text Box 3">
            <a:extLst>
              <a:ext uri="{FF2B5EF4-FFF2-40B4-BE49-F238E27FC236}">
                <a16:creationId xmlns:a16="http://schemas.microsoft.com/office/drawing/2014/main" id="{A1735DEB-6848-37A6-1590-F60F1EC3EB9A}"/>
              </a:ext>
            </a:extLst>
          </p:cNvPr>
          <p:cNvSpPr txBox="1">
            <a:spLocks noChangeArrowheads="1"/>
          </p:cNvSpPr>
          <p:nvPr/>
        </p:nvSpPr>
        <p:spPr bwMode="auto">
          <a:xfrm>
            <a:off x="9985375" y="476251"/>
            <a:ext cx="647700" cy="3407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9pPr>
          </a:lstStyle>
          <a:p>
            <a:pPr eaLnBrk="1" hangingPunct="1">
              <a:spcBef>
                <a:spcPts val="1000"/>
              </a:spcBef>
              <a:buClr>
                <a:srgbClr val="CCCCFF"/>
              </a:buClr>
            </a:pPr>
            <a:r>
              <a:rPr lang="en-GB" altLang="cs-CZ" sz="1600" b="1">
                <a:solidFill>
                  <a:srgbClr val="CCCCFF"/>
                </a:solidFill>
              </a:rPr>
              <a:t>(5/6)</a:t>
            </a:r>
            <a:r>
              <a:rPr lang="ar-SA" altLang="cs-CZ" sz="1600" b="1">
                <a:solidFill>
                  <a:srgbClr val="CCCCFF"/>
                </a:solidFill>
                <a:cs typeface="Arial" panose="020B0604020202020204" pitchFamily="34" charset="0"/>
              </a:rPr>
              <a:t>‏</a:t>
            </a:r>
            <a:endParaRPr lang="en-GB" altLang="cs-CZ" sz="1600" b="1">
              <a:solidFill>
                <a:srgbClr val="CCCCFF"/>
              </a:solidFill>
            </a:endParaRPr>
          </a:p>
        </p:txBody>
      </p:sp>
      <p:sp>
        <p:nvSpPr>
          <p:cNvPr id="23556" name="Text Box 4">
            <a:extLst>
              <a:ext uri="{FF2B5EF4-FFF2-40B4-BE49-F238E27FC236}">
                <a16:creationId xmlns:a16="http://schemas.microsoft.com/office/drawing/2014/main" id="{F15FD277-115A-4335-5926-17F13FE99DC5}"/>
              </a:ext>
            </a:extLst>
          </p:cNvPr>
          <p:cNvSpPr txBox="1">
            <a:spLocks noChangeArrowheads="1"/>
          </p:cNvSpPr>
          <p:nvPr/>
        </p:nvSpPr>
        <p:spPr bwMode="auto">
          <a:xfrm>
            <a:off x="1828800" y="6424613"/>
            <a:ext cx="685800" cy="246062"/>
          </a:xfrm>
          <a:prstGeom prst="rect">
            <a:avLst/>
          </a:prstGeom>
          <a:noFill/>
          <a:ln w="9525">
            <a:noFill/>
            <a:round/>
            <a:headEnd/>
            <a:tailEnd/>
          </a:ln>
          <a:effectLst/>
        </p:spPr>
        <p:txBody>
          <a:bodyPr lIns="90000" tIns="46800" rIns="90000" bIns="46800">
            <a:spAutoFit/>
          </a:bodyPr>
          <a:lstStyle/>
          <a:p>
            <a:pPr>
              <a:spcBef>
                <a:spcPts val="625"/>
              </a:spcBef>
              <a:buClr>
                <a:srgbClr val="0099FF"/>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1000" b="1" i="1">
                <a:solidFill>
                  <a:srgbClr val="0099FF"/>
                </a:solidFill>
                <a:effectLst>
                  <a:outerShdw blurRad="38100" dist="38100" dir="2700000" algn="tl">
                    <a:srgbClr val="000000"/>
                  </a:outerShdw>
                </a:effectLst>
                <a:latin typeface="Times New Roman" pitchFamily="16" charset="0"/>
              </a:rPr>
              <a:t>©Bvj</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additive="repl">
                                        <p:cTn id="6" dur="1" fill="hold">
                                          <p:stCondLst>
                                            <p:cond delay="0"/>
                                          </p:stCondLst>
                                        </p:cTn>
                                        <p:tgtEl>
                                          <p:spTgt spid="23553">
                                            <p:txEl>
                                              <p:pRg st="0" end="0"/>
                                            </p:txEl>
                                          </p:spTgt>
                                        </p:tgtEl>
                                        <p:attrNameLst>
                                          <p:attrName>style.visibility</p:attrName>
                                        </p:attrNameLst>
                                      </p:cBhvr>
                                      <p:to>
                                        <p:strVal val="visible"/>
                                      </p:to>
                                    </p:set>
                                    <p:animEffect transition="in" filter="blinds(horizontal)">
                                      <p:cBhvr additive="repl">
                                        <p:cTn id="7" dur="500"/>
                                        <p:tgtEl>
                                          <p:spTgt spid="23553">
                                            <p:txEl>
                                              <p:pRg st="0" end="0"/>
                                            </p:txEl>
                                          </p:spTgt>
                                        </p:tgtEl>
                                      </p:cBhvr>
                                    </p:animEffect>
                                  </p:childTnLst>
                                </p:cTn>
                              </p:par>
                              <p:par>
                                <p:cTn id="8" presetID="3" presetClass="entr" presetSubtype="10" fill="hold" nodeType="withEffect">
                                  <p:stCondLst>
                                    <p:cond delay="0"/>
                                  </p:stCondLst>
                                  <p:childTnLst>
                                    <p:set>
                                      <p:cBhvr additive="repl">
                                        <p:cTn id="9" dur="1" fill="hold">
                                          <p:stCondLst>
                                            <p:cond delay="0"/>
                                          </p:stCondLst>
                                        </p:cTn>
                                        <p:tgtEl>
                                          <p:spTgt spid="23553">
                                            <p:txEl>
                                              <p:pRg st="1" end="1"/>
                                            </p:txEl>
                                          </p:spTgt>
                                        </p:tgtEl>
                                        <p:attrNameLst>
                                          <p:attrName>style.visibility</p:attrName>
                                        </p:attrNameLst>
                                      </p:cBhvr>
                                      <p:to>
                                        <p:strVal val="visible"/>
                                      </p:to>
                                    </p:set>
                                    <p:animEffect transition="in" filter="blinds(horizontal)">
                                      <p:cBhvr additive="repl">
                                        <p:cTn id="10" dur="500"/>
                                        <p:tgtEl>
                                          <p:spTgt spid="23553">
                                            <p:txEl>
                                              <p:pRg st="1" end="1"/>
                                            </p:txEl>
                                          </p:spTgt>
                                        </p:tgtEl>
                                      </p:cBhvr>
                                    </p:animEffect>
                                  </p:childTnLst>
                                </p:cTn>
                              </p:par>
                              <p:par>
                                <p:cTn id="11" presetID="3" presetClass="entr" presetSubtype="10" fill="hold" nodeType="withEffect">
                                  <p:stCondLst>
                                    <p:cond delay="0"/>
                                  </p:stCondLst>
                                  <p:childTnLst>
                                    <p:set>
                                      <p:cBhvr additive="repl">
                                        <p:cTn id="12" dur="1" fill="hold">
                                          <p:stCondLst>
                                            <p:cond delay="0"/>
                                          </p:stCondLst>
                                        </p:cTn>
                                        <p:tgtEl>
                                          <p:spTgt spid="23553">
                                            <p:txEl>
                                              <p:pRg st="2" end="2"/>
                                            </p:txEl>
                                          </p:spTgt>
                                        </p:tgtEl>
                                        <p:attrNameLst>
                                          <p:attrName>style.visibility</p:attrName>
                                        </p:attrNameLst>
                                      </p:cBhvr>
                                      <p:to>
                                        <p:strVal val="visible"/>
                                      </p:to>
                                    </p:set>
                                    <p:animEffect transition="in" filter="blinds(horizontal)">
                                      <p:cBhvr additive="repl">
                                        <p:cTn id="13" dur="500"/>
                                        <p:tgtEl>
                                          <p:spTgt spid="23553">
                                            <p:txEl>
                                              <p:pRg st="2" end="2"/>
                                            </p:txEl>
                                          </p:spTgt>
                                        </p:tgtEl>
                                      </p:cBhvr>
                                    </p:animEffect>
                                  </p:childTnLst>
                                </p:cTn>
                              </p:par>
                              <p:par>
                                <p:cTn id="14" presetID="3" presetClass="entr" presetSubtype="10" fill="hold" nodeType="withEffect">
                                  <p:stCondLst>
                                    <p:cond delay="0"/>
                                  </p:stCondLst>
                                  <p:childTnLst>
                                    <p:set>
                                      <p:cBhvr additive="repl">
                                        <p:cTn id="15" dur="1" fill="hold">
                                          <p:stCondLst>
                                            <p:cond delay="0"/>
                                          </p:stCondLst>
                                        </p:cTn>
                                        <p:tgtEl>
                                          <p:spTgt spid="23553">
                                            <p:txEl>
                                              <p:pRg st="3" end="3"/>
                                            </p:txEl>
                                          </p:spTgt>
                                        </p:tgtEl>
                                        <p:attrNameLst>
                                          <p:attrName>style.visibility</p:attrName>
                                        </p:attrNameLst>
                                      </p:cBhvr>
                                      <p:to>
                                        <p:strVal val="visible"/>
                                      </p:to>
                                    </p:set>
                                    <p:animEffect transition="in" filter="blinds(horizontal)">
                                      <p:cBhvr additive="repl">
                                        <p:cTn id="16" dur="500"/>
                                        <p:tgtEl>
                                          <p:spTgt spid="23553">
                                            <p:txEl>
                                              <p:pRg st="3" end="3"/>
                                            </p:txEl>
                                          </p:spTgt>
                                        </p:tgtEl>
                                      </p:cBhvr>
                                    </p:animEffect>
                                  </p:childTnLst>
                                </p:cTn>
                              </p:par>
                              <p:par>
                                <p:cTn id="17" presetID="3" presetClass="entr" presetSubtype="10" fill="hold" nodeType="withEffect">
                                  <p:stCondLst>
                                    <p:cond delay="0"/>
                                  </p:stCondLst>
                                  <p:childTnLst>
                                    <p:set>
                                      <p:cBhvr additive="repl">
                                        <p:cTn id="18" dur="1" fill="hold">
                                          <p:stCondLst>
                                            <p:cond delay="0"/>
                                          </p:stCondLst>
                                        </p:cTn>
                                        <p:tgtEl>
                                          <p:spTgt spid="23553">
                                            <p:txEl>
                                              <p:pRg st="5" end="5"/>
                                            </p:txEl>
                                          </p:spTgt>
                                        </p:tgtEl>
                                        <p:attrNameLst>
                                          <p:attrName>style.visibility</p:attrName>
                                        </p:attrNameLst>
                                      </p:cBhvr>
                                      <p:to>
                                        <p:strVal val="visible"/>
                                      </p:to>
                                    </p:set>
                                    <p:animEffect transition="in" filter="blinds(horizontal)">
                                      <p:cBhvr additive="repl">
                                        <p:cTn id="19" dur="500"/>
                                        <p:tgtEl>
                                          <p:spTgt spid="23553">
                                            <p:txEl>
                                              <p:pRg st="5" end="5"/>
                                            </p:txEl>
                                          </p:spTgt>
                                        </p:tgtEl>
                                      </p:cBhvr>
                                    </p:animEffect>
                                  </p:childTnLst>
                                </p:cTn>
                              </p:par>
                              <p:par>
                                <p:cTn id="20" presetID="3" presetClass="entr" presetSubtype="10" fill="hold" nodeType="withEffect">
                                  <p:stCondLst>
                                    <p:cond delay="0"/>
                                  </p:stCondLst>
                                  <p:childTnLst>
                                    <p:set>
                                      <p:cBhvr additive="repl">
                                        <p:cTn id="21" dur="1" fill="hold">
                                          <p:stCondLst>
                                            <p:cond delay="0"/>
                                          </p:stCondLst>
                                        </p:cTn>
                                        <p:tgtEl>
                                          <p:spTgt spid="23553">
                                            <p:txEl>
                                              <p:pRg st="6" end="6"/>
                                            </p:txEl>
                                          </p:spTgt>
                                        </p:tgtEl>
                                        <p:attrNameLst>
                                          <p:attrName>style.visibility</p:attrName>
                                        </p:attrNameLst>
                                      </p:cBhvr>
                                      <p:to>
                                        <p:strVal val="visible"/>
                                      </p:to>
                                    </p:set>
                                    <p:animEffect transition="in" filter="blinds(horizontal)">
                                      <p:cBhvr additive="repl">
                                        <p:cTn id="22" dur="500"/>
                                        <p:tgtEl>
                                          <p:spTgt spid="2355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ástupný symbol pro datum 3">
            <a:extLst>
              <a:ext uri="{FF2B5EF4-FFF2-40B4-BE49-F238E27FC236}">
                <a16:creationId xmlns:a16="http://schemas.microsoft.com/office/drawing/2014/main" id="{86B8693D-5706-8DF8-FD1A-964A58E4E830}"/>
              </a:ext>
            </a:extLst>
          </p:cNvPr>
          <p:cNvSpPr>
            <a:spLocks noGrp="1"/>
          </p:cNvSpPr>
          <p:nvPr>
            <p:ph type="dt" sz="quarter" idx="10"/>
          </p:nvPr>
        </p:nvSpPr>
        <p:spPr/>
        <p:txBody>
          <a:bodyPr/>
          <a:lstStyle/>
          <a:p>
            <a:pPr>
              <a:defRPr/>
            </a:pPr>
            <a:r>
              <a:rPr lang="en-GB"/>
              <a:t>AKTIVIZUJÍCI METODY VÝUKY</a:t>
            </a:r>
          </a:p>
        </p:txBody>
      </p:sp>
      <p:sp>
        <p:nvSpPr>
          <p:cNvPr id="8" name="Zástupný symbol pro číslo snímku 5">
            <a:extLst>
              <a:ext uri="{FF2B5EF4-FFF2-40B4-BE49-F238E27FC236}">
                <a16:creationId xmlns:a16="http://schemas.microsoft.com/office/drawing/2014/main" id="{850E8DDC-7289-E7F0-A9AA-A5F9AD8E8C1F}"/>
              </a:ext>
            </a:extLst>
          </p:cNvPr>
          <p:cNvSpPr>
            <a:spLocks noGrp="1"/>
          </p:cNvSpPr>
          <p:nvPr>
            <p:ph type="sldNum" sz="quarter" idx="12"/>
          </p:nvPr>
        </p:nvSpPr>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9pPr>
          </a:lstStyle>
          <a:p>
            <a:pPr eaLnBrk="1" hangingPunct="1"/>
            <a:fld id="{F1FDFF26-82B3-46F5-8BF4-DB7A146D15B4}" type="slidenum">
              <a:rPr lang="en-GB" altLang="cs-CZ">
                <a:solidFill>
                  <a:srgbClr val="FFFFFF"/>
                </a:solidFill>
                <a:latin typeface="Times New Roman" panose="02020603050405020304" pitchFamily="18" charset="0"/>
              </a:rPr>
              <a:pPr eaLnBrk="1" hangingPunct="1"/>
              <a:t>42</a:t>
            </a:fld>
            <a:endParaRPr lang="en-GB" altLang="cs-CZ">
              <a:solidFill>
                <a:srgbClr val="FFFFFF"/>
              </a:solidFill>
              <a:latin typeface="Times New Roman" panose="02020603050405020304" pitchFamily="18" charset="0"/>
            </a:endParaRPr>
          </a:p>
        </p:txBody>
      </p:sp>
      <p:sp>
        <p:nvSpPr>
          <p:cNvPr id="24577" name="Rectangle 1">
            <a:extLst>
              <a:ext uri="{FF2B5EF4-FFF2-40B4-BE49-F238E27FC236}">
                <a16:creationId xmlns:a16="http://schemas.microsoft.com/office/drawing/2014/main" id="{61C34079-C1C9-B2A2-2284-7A54A4BA11E3}"/>
              </a:ext>
            </a:extLst>
          </p:cNvPr>
          <p:cNvSpPr>
            <a:spLocks noGrp="1" noChangeArrowheads="1"/>
          </p:cNvSpPr>
          <p:nvPr>
            <p:ph type="body" idx="4294967295"/>
          </p:nvPr>
        </p:nvSpPr>
        <p:spPr>
          <a:xfrm>
            <a:off x="838200" y="908051"/>
            <a:ext cx="9829801" cy="5662613"/>
          </a:xfrm>
        </p:spPr>
        <p:txBody>
          <a:bodyPr/>
          <a:lstStyle/>
          <a:p>
            <a:pPr>
              <a:lnSpc>
                <a:spcPct val="120000"/>
              </a:lnSpc>
              <a:spcBef>
                <a:spcPts val="900"/>
              </a:spcBef>
              <a:buClr>
                <a:srgbClr val="FFFF00"/>
              </a:buClr>
              <a:buSzPct val="100000"/>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400" b="1" dirty="0">
                <a:solidFill>
                  <a:schemeClr val="accent6"/>
                </a:solidFill>
                <a:latin typeface="Arial Black" pitchFamily="32" charset="0"/>
              </a:rPr>
              <a:t>SIMULACE A HRY</a:t>
            </a:r>
          </a:p>
          <a:p>
            <a:pPr marL="0" indent="0">
              <a:spcBef>
                <a:spcPts val="600"/>
              </a:spcBef>
              <a:buClr>
                <a:srgbClr val="FFFF00"/>
              </a:buClr>
              <a:buSzPct val="100000"/>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400" b="1" dirty="0">
                <a:latin typeface="Arial" charset="0"/>
              </a:rPr>
              <a:t>HRANÍ ROLÍ V MODELOVÝCH SITUACÍCH SE STANOVENÝMI PRAVIDLY A RÁMCI JEDNÁNÍ/CHOVÁNÍ</a:t>
            </a:r>
          </a:p>
          <a:p>
            <a:pPr>
              <a:spcBef>
                <a:spcPts val="300"/>
              </a:spcBef>
              <a:buClr>
                <a:srgbClr val="FFFF00"/>
              </a:buClr>
              <a:buSzPct val="100000"/>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GB" sz="1200" b="1" dirty="0">
              <a:latin typeface="Arial Black" pitchFamily="32" charset="0"/>
            </a:endParaRPr>
          </a:p>
          <a:p>
            <a:pPr marL="825500" lvl="1" indent="-309563">
              <a:spcBef>
                <a:spcPts val="600"/>
              </a:spcBef>
              <a:buClr>
                <a:srgbClr val="FFFF00"/>
              </a:buClr>
              <a:buSzPct val="100000"/>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b="1" dirty="0" err="1">
                <a:solidFill>
                  <a:srgbClr val="FF5050"/>
                </a:solidFill>
                <a:latin typeface="Arial" charset="0"/>
              </a:rPr>
              <a:t>Příklady</a:t>
            </a:r>
            <a:r>
              <a:rPr lang="en-GB" b="1" dirty="0">
                <a:solidFill>
                  <a:srgbClr val="FF5050"/>
                </a:solidFill>
                <a:latin typeface="Arial" charset="0"/>
              </a:rPr>
              <a:t> </a:t>
            </a:r>
            <a:r>
              <a:rPr lang="en-GB" b="1" dirty="0" err="1">
                <a:solidFill>
                  <a:srgbClr val="FF5050"/>
                </a:solidFill>
                <a:latin typeface="Arial" charset="0"/>
              </a:rPr>
              <a:t>metod</a:t>
            </a:r>
            <a:r>
              <a:rPr lang="en-GB" b="1" dirty="0">
                <a:solidFill>
                  <a:srgbClr val="FF5050"/>
                </a:solidFill>
                <a:latin typeface="Arial" charset="0"/>
              </a:rPr>
              <a:t>:</a:t>
            </a:r>
          </a:p>
          <a:p>
            <a:pPr marL="825500" lvl="1" indent="-309563">
              <a:spcBef>
                <a:spcPts val="600"/>
              </a:spcBef>
              <a:buClr>
                <a:srgbClr val="FFFFFF"/>
              </a:buClr>
              <a:buSzPct val="70000"/>
              <a:buFont typeface="Wingdings"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b="1" dirty="0" err="1">
                <a:solidFill>
                  <a:schemeClr val="accent6"/>
                </a:solidFill>
                <a:latin typeface="Arial" charset="0"/>
              </a:rPr>
              <a:t>ekonomické</a:t>
            </a:r>
            <a:r>
              <a:rPr lang="en-GB" b="1" dirty="0">
                <a:solidFill>
                  <a:schemeClr val="accent6"/>
                </a:solidFill>
                <a:latin typeface="Arial" charset="0"/>
              </a:rPr>
              <a:t> </a:t>
            </a:r>
            <a:r>
              <a:rPr lang="en-GB" b="1" dirty="0" err="1">
                <a:solidFill>
                  <a:schemeClr val="accent6"/>
                </a:solidFill>
                <a:latin typeface="Arial" charset="0"/>
              </a:rPr>
              <a:t>hry</a:t>
            </a:r>
            <a:endParaRPr lang="en-GB" b="1" dirty="0">
              <a:solidFill>
                <a:schemeClr val="accent6"/>
              </a:solidFill>
              <a:latin typeface="Arial" charset="0"/>
            </a:endParaRPr>
          </a:p>
          <a:p>
            <a:pPr marL="1538288" lvl="2" indent="-342900">
              <a:spcBef>
                <a:spcPts val="600"/>
              </a:spcBef>
              <a:buSzPct val="90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400" b="1" i="1" dirty="0">
                <a:latin typeface="Arial" charset="0"/>
              </a:rPr>
              <a:t>  </a:t>
            </a:r>
            <a:r>
              <a:rPr lang="en-GB" sz="2400" b="1" i="1" dirty="0" err="1">
                <a:latin typeface="Arial" charset="0"/>
              </a:rPr>
              <a:t>modelové</a:t>
            </a:r>
            <a:r>
              <a:rPr lang="en-GB" sz="2400" b="1" i="1" dirty="0">
                <a:latin typeface="Arial" charset="0"/>
              </a:rPr>
              <a:t> </a:t>
            </a:r>
            <a:r>
              <a:rPr lang="en-GB" sz="2400" b="1" i="1" dirty="0" err="1">
                <a:latin typeface="Arial" charset="0"/>
              </a:rPr>
              <a:t>ekonomické</a:t>
            </a:r>
            <a:r>
              <a:rPr lang="en-GB" sz="2400" b="1" i="1" dirty="0">
                <a:latin typeface="Arial" charset="0"/>
              </a:rPr>
              <a:t> </a:t>
            </a:r>
            <a:r>
              <a:rPr lang="en-GB" sz="2400" b="1" i="1" dirty="0" err="1">
                <a:latin typeface="Arial" charset="0"/>
              </a:rPr>
              <a:t>situace</a:t>
            </a:r>
            <a:endParaRPr lang="en-GB" sz="2400" b="1" i="1" dirty="0">
              <a:latin typeface="Arial" charset="0"/>
            </a:endParaRPr>
          </a:p>
          <a:p>
            <a:pPr marL="1538288" lvl="2" indent="-342900">
              <a:spcBef>
                <a:spcPts val="600"/>
              </a:spcBef>
              <a:buSzPct val="90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400" b="1" i="1" dirty="0">
                <a:latin typeface="Arial" charset="0"/>
              </a:rPr>
              <a:t>  </a:t>
            </a:r>
            <a:r>
              <a:rPr lang="en-GB" sz="2400" b="1" i="1" dirty="0" err="1">
                <a:latin typeface="Arial" charset="0"/>
              </a:rPr>
              <a:t>problémové</a:t>
            </a:r>
            <a:r>
              <a:rPr lang="en-GB" sz="2400" b="1" i="1" dirty="0">
                <a:latin typeface="Arial" charset="0"/>
              </a:rPr>
              <a:t> </a:t>
            </a:r>
            <a:r>
              <a:rPr lang="en-GB" sz="2400" b="1" i="1" dirty="0" err="1">
                <a:latin typeface="Arial" charset="0"/>
              </a:rPr>
              <a:t>situace</a:t>
            </a:r>
            <a:r>
              <a:rPr lang="en-GB" sz="2400" b="1" i="1" dirty="0">
                <a:latin typeface="Arial" charset="0"/>
              </a:rPr>
              <a:t> v </a:t>
            </a:r>
            <a:r>
              <a:rPr lang="en-GB" sz="2400" b="1" i="1" dirty="0" err="1">
                <a:latin typeface="Arial" charset="0"/>
              </a:rPr>
              <a:t>managementu</a:t>
            </a:r>
            <a:endParaRPr lang="en-GB" sz="2400" b="1" i="1" dirty="0">
              <a:latin typeface="Arial" charset="0"/>
            </a:endParaRPr>
          </a:p>
          <a:p>
            <a:pPr marL="825500" lvl="1" indent="-309563">
              <a:spcBef>
                <a:spcPts val="600"/>
              </a:spcBef>
              <a:buClr>
                <a:srgbClr val="FFFFFF"/>
              </a:buClr>
              <a:buSzPct val="70000"/>
              <a:buFont typeface="Wingdings"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b="1" i="1" dirty="0" err="1">
                <a:solidFill>
                  <a:schemeClr val="accent6"/>
                </a:solidFill>
                <a:latin typeface="Arial" charset="0"/>
              </a:rPr>
              <a:t>didaktické</a:t>
            </a:r>
            <a:r>
              <a:rPr lang="en-GB" b="1" i="1" dirty="0">
                <a:solidFill>
                  <a:schemeClr val="accent6"/>
                </a:solidFill>
                <a:latin typeface="Arial" charset="0"/>
              </a:rPr>
              <a:t> </a:t>
            </a:r>
            <a:r>
              <a:rPr lang="en-GB" b="1" i="1" dirty="0" err="1">
                <a:solidFill>
                  <a:schemeClr val="accent6"/>
                </a:solidFill>
                <a:latin typeface="Arial" charset="0"/>
              </a:rPr>
              <a:t>hry</a:t>
            </a:r>
            <a:endParaRPr lang="en-GB" b="1" i="1" dirty="0">
              <a:solidFill>
                <a:schemeClr val="accent6"/>
              </a:solidFill>
              <a:latin typeface="Arial" charset="0"/>
            </a:endParaRPr>
          </a:p>
          <a:p>
            <a:pPr marL="1538288" lvl="2" indent="-342900">
              <a:spcBef>
                <a:spcPts val="600"/>
              </a:spcBef>
              <a:buSzPct val="90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400" b="1" i="1" dirty="0">
                <a:latin typeface="Arial" charset="0"/>
              </a:rPr>
              <a:t>  </a:t>
            </a:r>
            <a:r>
              <a:rPr lang="en-GB" sz="2400" b="1" i="1" dirty="0" err="1">
                <a:latin typeface="Arial" charset="0"/>
              </a:rPr>
              <a:t>simulační</a:t>
            </a:r>
            <a:endParaRPr lang="en-GB" sz="2400" b="1" i="1" dirty="0">
              <a:latin typeface="Arial" charset="0"/>
            </a:endParaRPr>
          </a:p>
          <a:p>
            <a:pPr marL="1538288" lvl="2" indent="-342900">
              <a:spcBef>
                <a:spcPts val="600"/>
              </a:spcBef>
              <a:buSzPct val="90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400" b="1" i="1" dirty="0">
                <a:latin typeface="Arial" charset="0"/>
              </a:rPr>
              <a:t>  </a:t>
            </a:r>
            <a:r>
              <a:rPr lang="en-GB" sz="2400" b="1" i="1" dirty="0" err="1">
                <a:latin typeface="Arial" charset="0"/>
              </a:rPr>
              <a:t>scénické</a:t>
            </a:r>
            <a:endParaRPr lang="en-GB" sz="2400" b="1" i="1" dirty="0">
              <a:latin typeface="Arial" charset="0"/>
            </a:endParaRPr>
          </a:p>
          <a:p>
            <a:pPr marL="1538288" lvl="2" indent="-342900">
              <a:spcBef>
                <a:spcPts val="600"/>
              </a:spcBef>
              <a:buSzPct val="90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400" b="1" i="1" dirty="0">
                <a:latin typeface="Arial" charset="0"/>
              </a:rPr>
              <a:t>  </a:t>
            </a:r>
            <a:r>
              <a:rPr lang="en-GB" sz="2400" b="1" i="1" dirty="0" err="1">
                <a:latin typeface="Arial" charset="0"/>
              </a:rPr>
              <a:t>interakční</a:t>
            </a:r>
            <a:endParaRPr lang="en-GB" sz="2400" b="1" i="1" dirty="0">
              <a:latin typeface="Arial" charset="0"/>
            </a:endParaRPr>
          </a:p>
          <a:p>
            <a:pPr>
              <a:spcBef>
                <a:spcPts val="600"/>
              </a:spcBef>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GB" sz="2400" b="1" i="1" dirty="0">
              <a:latin typeface="Arial" charset="0"/>
            </a:endParaRPr>
          </a:p>
        </p:txBody>
      </p:sp>
      <p:sp>
        <p:nvSpPr>
          <p:cNvPr id="24578" name="Text Box 2">
            <a:extLst>
              <a:ext uri="{FF2B5EF4-FFF2-40B4-BE49-F238E27FC236}">
                <a16:creationId xmlns:a16="http://schemas.microsoft.com/office/drawing/2014/main" id="{985D0DD1-9B41-EB17-A6DF-2727F86B2C45}"/>
              </a:ext>
            </a:extLst>
          </p:cNvPr>
          <p:cNvSpPr txBox="1">
            <a:spLocks noChangeArrowheads="1"/>
          </p:cNvSpPr>
          <p:nvPr/>
        </p:nvSpPr>
        <p:spPr bwMode="auto">
          <a:xfrm>
            <a:off x="1828800" y="6381751"/>
            <a:ext cx="685800" cy="246063"/>
          </a:xfrm>
          <a:prstGeom prst="rect">
            <a:avLst/>
          </a:prstGeom>
          <a:noFill/>
          <a:ln w="9525">
            <a:noFill/>
            <a:round/>
            <a:headEnd/>
            <a:tailEnd/>
          </a:ln>
          <a:effectLst/>
        </p:spPr>
        <p:txBody>
          <a:bodyPr lIns="90000" tIns="46800" rIns="90000" bIns="46800">
            <a:spAutoFit/>
          </a:bodyPr>
          <a:lstStyle/>
          <a:p>
            <a:pPr>
              <a:spcBef>
                <a:spcPts val="625"/>
              </a:spcBef>
              <a:buClr>
                <a:srgbClr val="0099FF"/>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1000" b="1" i="1">
                <a:solidFill>
                  <a:srgbClr val="0099FF"/>
                </a:solidFill>
                <a:effectLst>
                  <a:outerShdw blurRad="38100" dist="38100" dir="2700000" algn="tl">
                    <a:srgbClr val="000000"/>
                  </a:outerShdw>
                </a:effectLst>
                <a:latin typeface="Times New Roman" pitchFamily="16" charset="0"/>
              </a:rPr>
              <a:t>©Bvj</a:t>
            </a:r>
          </a:p>
        </p:txBody>
      </p:sp>
      <p:sp>
        <p:nvSpPr>
          <p:cNvPr id="24579" name="Rectangle 3">
            <a:extLst>
              <a:ext uri="{FF2B5EF4-FFF2-40B4-BE49-F238E27FC236}">
                <a16:creationId xmlns:a16="http://schemas.microsoft.com/office/drawing/2014/main" id="{7EB70166-93E0-71C8-9D1F-FCAD12048945}"/>
              </a:ext>
            </a:extLst>
          </p:cNvPr>
          <p:cNvSpPr>
            <a:spLocks noChangeArrowheads="1"/>
          </p:cNvSpPr>
          <p:nvPr/>
        </p:nvSpPr>
        <p:spPr bwMode="auto">
          <a:xfrm>
            <a:off x="2640014" y="-26988"/>
            <a:ext cx="8027987" cy="762001"/>
          </a:xfrm>
          <a:prstGeom prst="rect">
            <a:avLst/>
          </a:prstGeom>
          <a:noFill/>
          <a:ln w="9525">
            <a:noFill/>
            <a:round/>
            <a:headEnd/>
            <a:tailEnd/>
          </a:ln>
          <a:effectLst/>
        </p:spPr>
        <p:txBody>
          <a:bodyPr lIns="92160" tIns="46080" rIns="92160" bIns="46080" anchor="ctr"/>
          <a:lstStyle/>
          <a:p>
            <a:pPr>
              <a:buClr>
                <a:srgbClr val="CCCCFF"/>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2600" b="1" dirty="0">
                <a:solidFill>
                  <a:schemeClr val="accent6"/>
                </a:solidFill>
                <a:effectLst>
                  <a:outerShdw blurRad="38100" dist="38100" dir="2700000" algn="tl">
                    <a:srgbClr val="000000"/>
                  </a:outerShdw>
                </a:effectLst>
                <a:latin typeface="Arial Black" pitchFamily="32" charset="0"/>
              </a:rPr>
              <a:t>DALŠÍ AKTIVIZUJÍCÍ METODY  </a:t>
            </a:r>
          </a:p>
        </p:txBody>
      </p:sp>
      <p:sp>
        <p:nvSpPr>
          <p:cNvPr id="23559" name="Text Box 4">
            <a:extLst>
              <a:ext uri="{FF2B5EF4-FFF2-40B4-BE49-F238E27FC236}">
                <a16:creationId xmlns:a16="http://schemas.microsoft.com/office/drawing/2014/main" id="{C10870EC-5163-DD2D-F77D-1029F4513DDB}"/>
              </a:ext>
            </a:extLst>
          </p:cNvPr>
          <p:cNvSpPr txBox="1">
            <a:spLocks noChangeArrowheads="1"/>
          </p:cNvSpPr>
          <p:nvPr/>
        </p:nvSpPr>
        <p:spPr bwMode="auto">
          <a:xfrm>
            <a:off x="9985375" y="476251"/>
            <a:ext cx="647700" cy="3407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5pPr>
            <a:lvl6pPr marL="25146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6pPr>
            <a:lvl7pPr marL="29718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7pPr>
            <a:lvl8pPr marL="34290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8pPr>
            <a:lvl9pPr marL="3886200" indent="-228600" defTabSz="449263" eaLnBrk="0" fontAlgn="base" hangingPunct="0">
              <a:lnSpc>
                <a:spcPct val="58000"/>
              </a:lnSpc>
              <a:spcBef>
                <a:spcPct val="0"/>
              </a:spcBef>
              <a:spcAft>
                <a:spcPct val="0"/>
              </a:spcAft>
              <a:buClr>
                <a:srgbClr val="FFFFFF"/>
              </a:buClr>
              <a:buSzPct val="100000"/>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9pPr>
          </a:lstStyle>
          <a:p>
            <a:pPr eaLnBrk="1" hangingPunct="1">
              <a:spcBef>
                <a:spcPts val="1000"/>
              </a:spcBef>
              <a:buClr>
                <a:srgbClr val="CCCCFF"/>
              </a:buClr>
            </a:pPr>
            <a:r>
              <a:rPr lang="en-GB" altLang="cs-CZ" sz="1600" b="1">
                <a:solidFill>
                  <a:srgbClr val="CCCCFF"/>
                </a:solidFill>
              </a:rPr>
              <a:t>(6/6)</a:t>
            </a:r>
            <a:r>
              <a:rPr lang="ar-SA" altLang="cs-CZ" sz="1600" b="1">
                <a:solidFill>
                  <a:srgbClr val="CCCCFF"/>
                </a:solidFill>
                <a:cs typeface="Arial" panose="020B0604020202020204" pitchFamily="34" charset="0"/>
              </a:rPr>
              <a:t>‏</a:t>
            </a:r>
            <a:endParaRPr lang="en-GB" altLang="cs-CZ" sz="1600" b="1">
              <a:solidFill>
                <a:srgbClr val="CCCCFF"/>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additive="repl">
                                        <p:cTn id="6" dur="1" fill="hold">
                                          <p:stCondLst>
                                            <p:cond delay="0"/>
                                          </p:stCondLst>
                                        </p:cTn>
                                        <p:tgtEl>
                                          <p:spTgt spid="24577">
                                            <p:txEl>
                                              <p:pRg st="0" end="0"/>
                                            </p:txEl>
                                          </p:spTgt>
                                        </p:tgtEl>
                                        <p:attrNameLst>
                                          <p:attrName>style.visibility</p:attrName>
                                        </p:attrNameLst>
                                      </p:cBhvr>
                                      <p:to>
                                        <p:strVal val="visible"/>
                                      </p:to>
                                    </p:set>
                                    <p:animEffect transition="in" filter="blinds(horizontal)">
                                      <p:cBhvr additive="repl">
                                        <p:cTn id="7" dur="500"/>
                                        <p:tgtEl>
                                          <p:spTgt spid="24577">
                                            <p:txEl>
                                              <p:pRg st="0" end="0"/>
                                            </p:txEl>
                                          </p:spTgt>
                                        </p:tgtEl>
                                      </p:cBhvr>
                                    </p:animEffect>
                                  </p:childTnLst>
                                </p:cTn>
                              </p:par>
                              <p:par>
                                <p:cTn id="8" presetID="3" presetClass="entr" presetSubtype="10" fill="hold" nodeType="withEffect">
                                  <p:stCondLst>
                                    <p:cond delay="0"/>
                                  </p:stCondLst>
                                  <p:childTnLst>
                                    <p:set>
                                      <p:cBhvr additive="repl">
                                        <p:cTn id="9" dur="1" fill="hold">
                                          <p:stCondLst>
                                            <p:cond delay="0"/>
                                          </p:stCondLst>
                                        </p:cTn>
                                        <p:tgtEl>
                                          <p:spTgt spid="24577">
                                            <p:txEl>
                                              <p:pRg st="1" end="1"/>
                                            </p:txEl>
                                          </p:spTgt>
                                        </p:tgtEl>
                                        <p:attrNameLst>
                                          <p:attrName>style.visibility</p:attrName>
                                        </p:attrNameLst>
                                      </p:cBhvr>
                                      <p:to>
                                        <p:strVal val="visible"/>
                                      </p:to>
                                    </p:set>
                                    <p:animEffect transition="in" filter="blinds(horizontal)">
                                      <p:cBhvr additive="repl">
                                        <p:cTn id="10" dur="500"/>
                                        <p:tgtEl>
                                          <p:spTgt spid="24577">
                                            <p:txEl>
                                              <p:pRg st="1" end="1"/>
                                            </p:txEl>
                                          </p:spTgt>
                                        </p:tgtEl>
                                      </p:cBhvr>
                                    </p:animEffect>
                                  </p:childTnLst>
                                </p:cTn>
                              </p:par>
                              <p:par>
                                <p:cTn id="11" presetID="3" presetClass="entr" presetSubtype="10" fill="hold" nodeType="withEffect">
                                  <p:stCondLst>
                                    <p:cond delay="0"/>
                                  </p:stCondLst>
                                  <p:childTnLst>
                                    <p:set>
                                      <p:cBhvr additive="repl">
                                        <p:cTn id="12" dur="1" fill="hold">
                                          <p:stCondLst>
                                            <p:cond delay="0"/>
                                          </p:stCondLst>
                                        </p:cTn>
                                        <p:tgtEl>
                                          <p:spTgt spid="24577">
                                            <p:txEl>
                                              <p:pRg st="3" end="3"/>
                                            </p:txEl>
                                          </p:spTgt>
                                        </p:tgtEl>
                                        <p:attrNameLst>
                                          <p:attrName>style.visibility</p:attrName>
                                        </p:attrNameLst>
                                      </p:cBhvr>
                                      <p:to>
                                        <p:strVal val="visible"/>
                                      </p:to>
                                    </p:set>
                                    <p:animEffect transition="in" filter="blinds(horizontal)">
                                      <p:cBhvr additive="repl">
                                        <p:cTn id="13" dur="500"/>
                                        <p:tgtEl>
                                          <p:spTgt spid="24577">
                                            <p:txEl>
                                              <p:pRg st="3" end="3"/>
                                            </p:txEl>
                                          </p:spTgt>
                                        </p:tgtEl>
                                      </p:cBhvr>
                                    </p:animEffect>
                                  </p:childTnLst>
                                </p:cTn>
                              </p:par>
                              <p:par>
                                <p:cTn id="14" presetID="3" presetClass="entr" presetSubtype="10" fill="hold" nodeType="withEffect">
                                  <p:stCondLst>
                                    <p:cond delay="0"/>
                                  </p:stCondLst>
                                  <p:childTnLst>
                                    <p:set>
                                      <p:cBhvr additive="repl">
                                        <p:cTn id="15" dur="1" fill="hold">
                                          <p:stCondLst>
                                            <p:cond delay="0"/>
                                          </p:stCondLst>
                                        </p:cTn>
                                        <p:tgtEl>
                                          <p:spTgt spid="24577">
                                            <p:txEl>
                                              <p:pRg st="4" end="4"/>
                                            </p:txEl>
                                          </p:spTgt>
                                        </p:tgtEl>
                                        <p:attrNameLst>
                                          <p:attrName>style.visibility</p:attrName>
                                        </p:attrNameLst>
                                      </p:cBhvr>
                                      <p:to>
                                        <p:strVal val="visible"/>
                                      </p:to>
                                    </p:set>
                                    <p:animEffect transition="in" filter="blinds(horizontal)">
                                      <p:cBhvr additive="repl">
                                        <p:cTn id="16" dur="500"/>
                                        <p:tgtEl>
                                          <p:spTgt spid="24577">
                                            <p:txEl>
                                              <p:pRg st="4" end="4"/>
                                            </p:txEl>
                                          </p:spTgt>
                                        </p:tgtEl>
                                      </p:cBhvr>
                                    </p:animEffect>
                                  </p:childTnLst>
                                </p:cTn>
                              </p:par>
                              <p:par>
                                <p:cTn id="17" presetID="3" presetClass="entr" presetSubtype="10" fill="hold" nodeType="withEffect">
                                  <p:stCondLst>
                                    <p:cond delay="0"/>
                                  </p:stCondLst>
                                  <p:childTnLst>
                                    <p:set>
                                      <p:cBhvr additive="repl">
                                        <p:cTn id="18" dur="1" fill="hold">
                                          <p:stCondLst>
                                            <p:cond delay="0"/>
                                          </p:stCondLst>
                                        </p:cTn>
                                        <p:tgtEl>
                                          <p:spTgt spid="24577">
                                            <p:txEl>
                                              <p:pRg st="5" end="5"/>
                                            </p:txEl>
                                          </p:spTgt>
                                        </p:tgtEl>
                                        <p:attrNameLst>
                                          <p:attrName>style.visibility</p:attrName>
                                        </p:attrNameLst>
                                      </p:cBhvr>
                                      <p:to>
                                        <p:strVal val="visible"/>
                                      </p:to>
                                    </p:set>
                                    <p:animEffect transition="in" filter="blinds(horizontal)">
                                      <p:cBhvr additive="repl">
                                        <p:cTn id="19" dur="500"/>
                                        <p:tgtEl>
                                          <p:spTgt spid="24577">
                                            <p:txEl>
                                              <p:pRg st="5" end="5"/>
                                            </p:txEl>
                                          </p:spTgt>
                                        </p:tgtEl>
                                      </p:cBhvr>
                                    </p:animEffect>
                                  </p:childTnLst>
                                </p:cTn>
                              </p:par>
                              <p:par>
                                <p:cTn id="20" presetID="3" presetClass="entr" presetSubtype="10" fill="hold" nodeType="withEffect">
                                  <p:stCondLst>
                                    <p:cond delay="0"/>
                                  </p:stCondLst>
                                  <p:childTnLst>
                                    <p:set>
                                      <p:cBhvr additive="repl">
                                        <p:cTn id="21" dur="1" fill="hold">
                                          <p:stCondLst>
                                            <p:cond delay="0"/>
                                          </p:stCondLst>
                                        </p:cTn>
                                        <p:tgtEl>
                                          <p:spTgt spid="24577">
                                            <p:txEl>
                                              <p:pRg st="6" end="6"/>
                                            </p:txEl>
                                          </p:spTgt>
                                        </p:tgtEl>
                                        <p:attrNameLst>
                                          <p:attrName>style.visibility</p:attrName>
                                        </p:attrNameLst>
                                      </p:cBhvr>
                                      <p:to>
                                        <p:strVal val="visible"/>
                                      </p:to>
                                    </p:set>
                                    <p:animEffect transition="in" filter="blinds(horizontal)">
                                      <p:cBhvr additive="repl">
                                        <p:cTn id="22" dur="500"/>
                                        <p:tgtEl>
                                          <p:spTgt spid="24577">
                                            <p:txEl>
                                              <p:pRg st="6" end="6"/>
                                            </p:txEl>
                                          </p:spTgt>
                                        </p:tgtEl>
                                      </p:cBhvr>
                                    </p:animEffect>
                                  </p:childTnLst>
                                </p:cTn>
                              </p:par>
                              <p:par>
                                <p:cTn id="23" presetID="3" presetClass="entr" presetSubtype="10" fill="hold" nodeType="withEffect">
                                  <p:stCondLst>
                                    <p:cond delay="0"/>
                                  </p:stCondLst>
                                  <p:childTnLst>
                                    <p:set>
                                      <p:cBhvr additive="repl">
                                        <p:cTn id="24" dur="1" fill="hold">
                                          <p:stCondLst>
                                            <p:cond delay="0"/>
                                          </p:stCondLst>
                                        </p:cTn>
                                        <p:tgtEl>
                                          <p:spTgt spid="24577">
                                            <p:txEl>
                                              <p:pRg st="7" end="7"/>
                                            </p:txEl>
                                          </p:spTgt>
                                        </p:tgtEl>
                                        <p:attrNameLst>
                                          <p:attrName>style.visibility</p:attrName>
                                        </p:attrNameLst>
                                      </p:cBhvr>
                                      <p:to>
                                        <p:strVal val="visible"/>
                                      </p:to>
                                    </p:set>
                                    <p:animEffect transition="in" filter="blinds(horizontal)">
                                      <p:cBhvr additive="repl">
                                        <p:cTn id="25" dur="500"/>
                                        <p:tgtEl>
                                          <p:spTgt spid="24577">
                                            <p:txEl>
                                              <p:pRg st="7" end="7"/>
                                            </p:txEl>
                                          </p:spTgt>
                                        </p:tgtEl>
                                      </p:cBhvr>
                                    </p:animEffect>
                                  </p:childTnLst>
                                </p:cTn>
                              </p:par>
                              <p:par>
                                <p:cTn id="26" presetID="3" presetClass="entr" presetSubtype="10" fill="hold" nodeType="withEffect">
                                  <p:stCondLst>
                                    <p:cond delay="0"/>
                                  </p:stCondLst>
                                  <p:childTnLst>
                                    <p:set>
                                      <p:cBhvr additive="repl">
                                        <p:cTn id="27" dur="1" fill="hold">
                                          <p:stCondLst>
                                            <p:cond delay="0"/>
                                          </p:stCondLst>
                                        </p:cTn>
                                        <p:tgtEl>
                                          <p:spTgt spid="24577">
                                            <p:txEl>
                                              <p:pRg st="8" end="8"/>
                                            </p:txEl>
                                          </p:spTgt>
                                        </p:tgtEl>
                                        <p:attrNameLst>
                                          <p:attrName>style.visibility</p:attrName>
                                        </p:attrNameLst>
                                      </p:cBhvr>
                                      <p:to>
                                        <p:strVal val="visible"/>
                                      </p:to>
                                    </p:set>
                                    <p:animEffect transition="in" filter="blinds(horizontal)">
                                      <p:cBhvr additive="repl">
                                        <p:cTn id="28" dur="500"/>
                                        <p:tgtEl>
                                          <p:spTgt spid="24577">
                                            <p:txEl>
                                              <p:pRg st="8" end="8"/>
                                            </p:txEl>
                                          </p:spTgt>
                                        </p:tgtEl>
                                      </p:cBhvr>
                                    </p:animEffect>
                                  </p:childTnLst>
                                </p:cTn>
                              </p:par>
                              <p:par>
                                <p:cTn id="29" presetID="3" presetClass="entr" presetSubtype="10" fill="hold" nodeType="withEffect">
                                  <p:stCondLst>
                                    <p:cond delay="0"/>
                                  </p:stCondLst>
                                  <p:childTnLst>
                                    <p:set>
                                      <p:cBhvr additive="repl">
                                        <p:cTn id="30" dur="1" fill="hold">
                                          <p:stCondLst>
                                            <p:cond delay="0"/>
                                          </p:stCondLst>
                                        </p:cTn>
                                        <p:tgtEl>
                                          <p:spTgt spid="24577">
                                            <p:txEl>
                                              <p:pRg st="9" end="9"/>
                                            </p:txEl>
                                          </p:spTgt>
                                        </p:tgtEl>
                                        <p:attrNameLst>
                                          <p:attrName>style.visibility</p:attrName>
                                        </p:attrNameLst>
                                      </p:cBhvr>
                                      <p:to>
                                        <p:strVal val="visible"/>
                                      </p:to>
                                    </p:set>
                                    <p:animEffect transition="in" filter="blinds(horizontal)">
                                      <p:cBhvr additive="repl">
                                        <p:cTn id="31" dur="500"/>
                                        <p:tgtEl>
                                          <p:spTgt spid="24577">
                                            <p:txEl>
                                              <p:pRg st="9" end="9"/>
                                            </p:txEl>
                                          </p:spTgt>
                                        </p:tgtEl>
                                      </p:cBhvr>
                                    </p:animEffect>
                                  </p:childTnLst>
                                </p:cTn>
                              </p:par>
                              <p:par>
                                <p:cTn id="32" presetID="3" presetClass="entr" presetSubtype="10" fill="hold" nodeType="withEffect">
                                  <p:stCondLst>
                                    <p:cond delay="0"/>
                                  </p:stCondLst>
                                  <p:childTnLst>
                                    <p:set>
                                      <p:cBhvr additive="repl">
                                        <p:cTn id="33" dur="1" fill="hold">
                                          <p:stCondLst>
                                            <p:cond delay="0"/>
                                          </p:stCondLst>
                                        </p:cTn>
                                        <p:tgtEl>
                                          <p:spTgt spid="24577">
                                            <p:txEl>
                                              <p:pRg st="10" end="10"/>
                                            </p:txEl>
                                          </p:spTgt>
                                        </p:tgtEl>
                                        <p:attrNameLst>
                                          <p:attrName>style.visibility</p:attrName>
                                        </p:attrNameLst>
                                      </p:cBhvr>
                                      <p:to>
                                        <p:strVal val="visible"/>
                                      </p:to>
                                    </p:set>
                                    <p:animEffect transition="in" filter="blinds(horizontal)">
                                      <p:cBhvr additive="repl">
                                        <p:cTn id="34" dur="500"/>
                                        <p:tgtEl>
                                          <p:spTgt spid="24577">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4C526BF-2A20-748A-5FE2-71ADAAE32F33}"/>
              </a:ext>
            </a:extLst>
          </p:cNvPr>
          <p:cNvSpPr>
            <a:spLocks noGrp="1"/>
          </p:cNvSpPr>
          <p:nvPr>
            <p:ph type="title"/>
          </p:nvPr>
        </p:nvSpPr>
        <p:spPr/>
        <p:txBody>
          <a:bodyPr/>
          <a:lstStyle/>
          <a:p>
            <a:r>
              <a:rPr lang="cs-CZ" dirty="0"/>
              <a:t>Fyziologické podmínky učení</a:t>
            </a:r>
          </a:p>
        </p:txBody>
      </p:sp>
      <p:sp>
        <p:nvSpPr>
          <p:cNvPr id="3" name="Zástupný obsah 2">
            <a:extLst>
              <a:ext uri="{FF2B5EF4-FFF2-40B4-BE49-F238E27FC236}">
                <a16:creationId xmlns:a16="http://schemas.microsoft.com/office/drawing/2014/main" id="{B6F0BDF5-7C15-736B-4A5B-68CCB1193E01}"/>
              </a:ext>
            </a:extLst>
          </p:cNvPr>
          <p:cNvSpPr>
            <a:spLocks noGrp="1"/>
          </p:cNvSpPr>
          <p:nvPr>
            <p:ph idx="1"/>
          </p:nvPr>
        </p:nvSpPr>
        <p:spPr/>
        <p:txBody>
          <a:bodyPr/>
          <a:lstStyle/>
          <a:p>
            <a:r>
              <a:rPr lang="cs-CZ" dirty="0"/>
              <a:t>Vliv věku na schopnost učit se – </a:t>
            </a:r>
            <a:r>
              <a:rPr lang="cs-CZ" dirty="0" err="1"/>
              <a:t>docilitu</a:t>
            </a:r>
            <a:r>
              <a:rPr lang="cs-CZ" dirty="0"/>
              <a:t>, je malý a pro většinou případů nepodstatný</a:t>
            </a:r>
          </a:p>
          <a:p>
            <a:r>
              <a:rPr lang="cs-CZ" dirty="0"/>
              <a:t>V čase se mění schopnost intenzivního soustředění a z  toho plyne potřeba častějších přestávek a střídání činností</a:t>
            </a:r>
          </a:p>
          <a:p>
            <a:r>
              <a:rPr lang="cs-CZ" dirty="0"/>
              <a:t>Mění se rychlost učení, která s věkem logicky klesá</a:t>
            </a:r>
          </a:p>
          <a:p>
            <a:r>
              <a:rPr lang="cs-CZ" dirty="0"/>
              <a:t>Věkem se zhoršuje smyslové vnímání – potřeba dobrých světelných podmínek, větší písmo a kontrast v prezentaci, větší ilustrace, dostatečná hlasitost zvukových ukázek, rychlost mluvy apod.</a:t>
            </a:r>
          </a:p>
        </p:txBody>
      </p:sp>
    </p:spTree>
    <p:extLst>
      <p:ext uri="{BB962C8B-B14F-4D97-AF65-F5344CB8AC3E}">
        <p14:creationId xmlns:p14="http://schemas.microsoft.com/office/powerpoint/2010/main" val="24614470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AutoShape 2"/>
          <p:cNvSpPr>
            <a:spLocks noGrp="1" noChangeArrowheads="1"/>
          </p:cNvSpPr>
          <p:nvPr>
            <p:ph type="title"/>
          </p:nvPr>
        </p:nvSpPr>
        <p:spPr/>
        <p:txBody>
          <a:bodyPr/>
          <a:lstStyle/>
          <a:p>
            <a:r>
              <a:rPr lang="cs-CZ" altLang="cs-CZ"/>
              <a:t>Příprava prezentace</a:t>
            </a:r>
          </a:p>
        </p:txBody>
      </p:sp>
      <p:sp>
        <p:nvSpPr>
          <p:cNvPr id="30723" name="Rectangle 3"/>
          <p:cNvSpPr>
            <a:spLocks noGrp="1" noChangeArrowheads="1"/>
          </p:cNvSpPr>
          <p:nvPr>
            <p:ph type="body" idx="1"/>
          </p:nvPr>
        </p:nvSpPr>
        <p:spPr/>
        <p:txBody>
          <a:bodyPr/>
          <a:lstStyle/>
          <a:p>
            <a:r>
              <a:rPr lang="cs-CZ" altLang="cs-CZ" b="1"/>
              <a:t>Kdo jsem ?</a:t>
            </a:r>
          </a:p>
          <a:p>
            <a:r>
              <a:rPr lang="cs-CZ" altLang="cs-CZ" b="1"/>
              <a:t>Co budu sdělovat ?</a:t>
            </a:r>
          </a:p>
          <a:p>
            <a:r>
              <a:rPr lang="cs-CZ" altLang="cs-CZ" b="1"/>
              <a:t>Komu ?</a:t>
            </a:r>
          </a:p>
          <a:p>
            <a:r>
              <a:rPr lang="cs-CZ" altLang="cs-CZ" b="1"/>
              <a:t>Jak ?</a:t>
            </a:r>
          </a:p>
          <a:p>
            <a:r>
              <a:rPr lang="cs-CZ" altLang="cs-CZ" b="1"/>
              <a:t>Proč ?</a:t>
            </a:r>
          </a:p>
          <a:p>
            <a:r>
              <a:rPr lang="cs-CZ" altLang="cs-CZ" b="1"/>
              <a:t>Jaké budou důsledky sdělení</a:t>
            </a:r>
            <a:r>
              <a:rPr lang="cs-CZ" altLang="cs-CZ"/>
              <a:t>?</a:t>
            </a:r>
          </a:p>
        </p:txBody>
      </p:sp>
    </p:spTree>
    <p:extLst>
      <p:ext uri="{BB962C8B-B14F-4D97-AF65-F5344CB8AC3E}">
        <p14:creationId xmlns:p14="http://schemas.microsoft.com/office/powerpoint/2010/main" val="8083406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AutoShape 2"/>
          <p:cNvSpPr>
            <a:spLocks noGrp="1" noChangeArrowheads="1"/>
          </p:cNvSpPr>
          <p:nvPr>
            <p:ph type="title"/>
          </p:nvPr>
        </p:nvSpPr>
        <p:spPr/>
        <p:txBody>
          <a:bodyPr/>
          <a:lstStyle/>
          <a:p>
            <a:r>
              <a:rPr lang="cs-CZ" altLang="cs-CZ"/>
              <a:t>Příprava prezentace</a:t>
            </a:r>
          </a:p>
        </p:txBody>
      </p:sp>
      <p:sp>
        <p:nvSpPr>
          <p:cNvPr id="31747" name="Rectangle 3"/>
          <p:cNvSpPr>
            <a:spLocks noGrp="1" noChangeArrowheads="1"/>
          </p:cNvSpPr>
          <p:nvPr>
            <p:ph type="body" idx="1"/>
          </p:nvPr>
        </p:nvSpPr>
        <p:spPr/>
        <p:txBody>
          <a:bodyPr/>
          <a:lstStyle/>
          <a:p>
            <a:r>
              <a:rPr lang="cs-CZ" altLang="cs-CZ"/>
              <a:t>stanovit cíle</a:t>
            </a:r>
          </a:p>
          <a:p>
            <a:r>
              <a:rPr lang="cs-CZ" altLang="cs-CZ"/>
              <a:t>analyzovat posluchače, prostředí a čas</a:t>
            </a:r>
          </a:p>
          <a:p>
            <a:r>
              <a:rPr lang="cs-CZ" altLang="cs-CZ"/>
              <a:t>stanovit obsah a hlavní body prezentace</a:t>
            </a:r>
          </a:p>
          <a:p>
            <a:pPr>
              <a:buFont typeface="Symbol" pitchFamily="18" charset="2"/>
              <a:buChar char=""/>
            </a:pPr>
            <a:r>
              <a:rPr lang="cs-CZ" altLang="cs-CZ"/>
              <a:t>při přípravě vizuálních pomůcek respektovat princip: </a:t>
            </a:r>
            <a:r>
              <a:rPr lang="cs-CZ" altLang="cs-CZ" b="1"/>
              <a:t>krátce, jednoduše, přesně, názorně</a:t>
            </a:r>
            <a:endParaRPr lang="cs-CZ" altLang="cs-CZ"/>
          </a:p>
          <a:p>
            <a:pPr>
              <a:buFont typeface="Wingdings" pitchFamily="2" charset="2"/>
              <a:buNone/>
            </a:pPr>
            <a:endParaRPr lang="cs-CZ" altLang="cs-CZ"/>
          </a:p>
        </p:txBody>
      </p:sp>
    </p:spTree>
    <p:extLst>
      <p:ext uri="{BB962C8B-B14F-4D97-AF65-F5344CB8AC3E}">
        <p14:creationId xmlns:p14="http://schemas.microsoft.com/office/powerpoint/2010/main" val="9090749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AutoShape 2"/>
          <p:cNvSpPr>
            <a:spLocks noGrp="1" noChangeArrowheads="1"/>
          </p:cNvSpPr>
          <p:nvPr>
            <p:ph type="title"/>
          </p:nvPr>
        </p:nvSpPr>
        <p:spPr/>
        <p:txBody>
          <a:bodyPr/>
          <a:lstStyle/>
          <a:p>
            <a:r>
              <a:rPr lang="cs-CZ" altLang="cs-CZ"/>
              <a:t>Vlastní prezentace</a:t>
            </a:r>
          </a:p>
        </p:txBody>
      </p:sp>
      <p:sp>
        <p:nvSpPr>
          <p:cNvPr id="32771" name="Rectangle 3"/>
          <p:cNvSpPr>
            <a:spLocks noGrp="1" noChangeArrowheads="1"/>
          </p:cNvSpPr>
          <p:nvPr>
            <p:ph type="body" idx="1"/>
          </p:nvPr>
        </p:nvSpPr>
        <p:spPr/>
        <p:txBody>
          <a:bodyPr/>
          <a:lstStyle/>
          <a:p>
            <a:r>
              <a:rPr lang="cs-CZ" altLang="cs-CZ" sz="2400" dirty="0"/>
              <a:t>může probíhat s textem v ruce, s poznámkami, zpaměti</a:t>
            </a:r>
          </a:p>
          <a:p>
            <a:r>
              <a:rPr lang="cs-CZ" altLang="cs-CZ" sz="2400" dirty="0"/>
              <a:t>k překonání strachu (trémy): soustředit se na uvolnění, zhluboka dýchat, pohybovat se během vystoupení, udržovat s posluchači kontakt očima</a:t>
            </a:r>
          </a:p>
          <a:p>
            <a:r>
              <a:rPr lang="cs-CZ" altLang="cs-CZ" sz="2400" dirty="0"/>
              <a:t>jazyk – nástroj porozumění, je třeba jej ovládat</a:t>
            </a:r>
          </a:p>
          <a:p>
            <a:r>
              <a:rPr lang="cs-CZ" altLang="cs-CZ" sz="2400" dirty="0"/>
              <a:t>vyhněte se sebevražedným začátkům (nezačínejte organizačními záležitostmi) </a:t>
            </a:r>
          </a:p>
        </p:txBody>
      </p:sp>
    </p:spTree>
    <p:extLst>
      <p:ext uri="{BB962C8B-B14F-4D97-AF65-F5344CB8AC3E}">
        <p14:creationId xmlns:p14="http://schemas.microsoft.com/office/powerpoint/2010/main" val="30703792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AutoShape 2"/>
          <p:cNvSpPr>
            <a:spLocks noGrp="1" noChangeArrowheads="1"/>
          </p:cNvSpPr>
          <p:nvPr>
            <p:ph type="title"/>
          </p:nvPr>
        </p:nvSpPr>
        <p:spPr/>
        <p:txBody>
          <a:bodyPr/>
          <a:lstStyle/>
          <a:p>
            <a:r>
              <a:rPr lang="cs-CZ" altLang="cs-CZ"/>
              <a:t>Vlastní prezentace</a:t>
            </a:r>
          </a:p>
        </p:txBody>
      </p:sp>
      <p:sp>
        <p:nvSpPr>
          <p:cNvPr id="33795" name="Rectangle 3"/>
          <p:cNvSpPr>
            <a:spLocks noGrp="1" noChangeArrowheads="1"/>
          </p:cNvSpPr>
          <p:nvPr>
            <p:ph type="body" idx="1"/>
          </p:nvPr>
        </p:nvSpPr>
        <p:spPr/>
        <p:txBody>
          <a:bodyPr/>
          <a:lstStyle/>
          <a:p>
            <a:r>
              <a:rPr lang="cs-CZ" altLang="cs-CZ"/>
              <a:t>buďte živý, zaujatý, přímý, osobní</a:t>
            </a:r>
          </a:p>
          <a:p>
            <a:r>
              <a:rPr lang="cs-CZ" altLang="cs-CZ"/>
              <a:t>omluvte se za chybu svou i chyby druhých</a:t>
            </a:r>
          </a:p>
          <a:p>
            <a:r>
              <a:rPr lang="cs-CZ" altLang="cs-CZ"/>
              <a:t>respektujte přirozené kolísání pozornosti a zařazujte přestávky</a:t>
            </a:r>
          </a:p>
          <a:p>
            <a:r>
              <a:rPr lang="cs-CZ" altLang="cs-CZ"/>
              <a:t>myslete na svůj cíl a na své posluchače</a:t>
            </a:r>
          </a:p>
        </p:txBody>
      </p:sp>
    </p:spTree>
    <p:extLst>
      <p:ext uri="{BB962C8B-B14F-4D97-AF65-F5344CB8AC3E}">
        <p14:creationId xmlns:p14="http://schemas.microsoft.com/office/powerpoint/2010/main" val="1832638891"/>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2222</Words>
  <Application>Microsoft Office PowerPoint</Application>
  <PresentationFormat>Širokoúhlá obrazovka</PresentationFormat>
  <Paragraphs>464</Paragraphs>
  <Slides>42</Slides>
  <Notes>31</Notes>
  <HiddenSlides>0</HiddenSlides>
  <MMClips>0</MMClips>
  <ScaleCrop>false</ScaleCrop>
  <HeadingPairs>
    <vt:vector size="6" baseType="variant">
      <vt:variant>
        <vt:lpstr>Použitá písma</vt:lpstr>
      </vt:variant>
      <vt:variant>
        <vt:i4>8</vt:i4>
      </vt:variant>
      <vt:variant>
        <vt:lpstr>Motiv</vt:lpstr>
      </vt:variant>
      <vt:variant>
        <vt:i4>1</vt:i4>
      </vt:variant>
      <vt:variant>
        <vt:lpstr>Nadpisy snímků</vt:lpstr>
      </vt:variant>
      <vt:variant>
        <vt:i4>42</vt:i4>
      </vt:variant>
    </vt:vector>
  </HeadingPairs>
  <TitlesOfParts>
    <vt:vector size="51" baseType="lpstr">
      <vt:lpstr>Arial</vt:lpstr>
      <vt:lpstr>Arial Black</vt:lpstr>
      <vt:lpstr>Calibri</vt:lpstr>
      <vt:lpstr>Calibri Light</vt:lpstr>
      <vt:lpstr>Symbol</vt:lpstr>
      <vt:lpstr>Times New Roman</vt:lpstr>
      <vt:lpstr>Wingdings</vt:lpstr>
      <vt:lpstr>Wingdings 2</vt:lpstr>
      <vt:lpstr>Motiv Office</vt:lpstr>
      <vt:lpstr>Koordinátor ICT – modul 11  Specifika ve vzdělávání dospělých </vt:lpstr>
      <vt:lpstr>Obsah modulu</vt:lpstr>
      <vt:lpstr> Specifika dospělých účastníků vzdělávání </vt:lpstr>
      <vt:lpstr>Otázky k zamyšlení</vt:lpstr>
      <vt:lpstr>Fyziologické podmínky učení</vt:lpstr>
      <vt:lpstr>Příprava prezentace</vt:lpstr>
      <vt:lpstr>Příprava prezentace</vt:lpstr>
      <vt:lpstr>Vlastní prezentace</vt:lpstr>
      <vt:lpstr>Vlastní prezentace</vt:lpstr>
      <vt:lpstr>Vlastní prezentace</vt:lpstr>
      <vt:lpstr>Videoukázka</vt:lpstr>
      <vt:lpstr>Verbální a neverbální složka prezentace </vt:lpstr>
      <vt:lpstr>Verbální a neverbální složka prezentace</vt:lpstr>
      <vt:lpstr>Verbální a neverbální složka prezentace</vt:lpstr>
      <vt:lpstr>Verbální a neverbální složka prezentace</vt:lpstr>
      <vt:lpstr>Verbální a neverbální složka prezentace</vt:lpstr>
      <vt:lpstr>Otázky posluchačů </vt:lpstr>
      <vt:lpstr>Otázky posluchačů</vt:lpstr>
      <vt:lpstr>Zadání</vt:lpstr>
      <vt:lpstr>Typologie podle preferenčních vzorců myšlení</vt:lpstr>
      <vt:lpstr>Rozpoznání vizuálního typu</vt:lpstr>
      <vt:lpstr>Rozpoznání sluchového typu</vt:lpstr>
      <vt:lpstr>Rozpoznání kinestetického typu</vt:lpstr>
      <vt:lpstr>Chyby v prezentaci</vt:lpstr>
      <vt:lpstr> AKTIVIZUJÍCÍ METODY    </vt:lpstr>
      <vt:lpstr>DISKUSNÍ METODY</vt:lpstr>
      <vt:lpstr> PROBLÉMOVÁ VÝUKA</vt:lpstr>
      <vt:lpstr>ZPŮSOBY VYTVÁŘENÍ PROBLÉMOVÝCH SITUACÍ VE VÝUCE</vt:lpstr>
      <vt:lpstr>POSTUP ŘEŠENÍ PROBLÉMU </vt:lpstr>
      <vt:lpstr>KOOPERATIVNÍ VÝUKA</vt:lpstr>
      <vt:lpstr>Prezentace aplikace PowerPoint</vt:lpstr>
      <vt:lpstr>METODY SKUPINOVÉ VÝUKY  ZALOŽENÉ NA KOOPERACI</vt:lpstr>
      <vt:lpstr>PŘEKŘÍŽENÉ SKUPINY</vt:lpstr>
      <vt:lpstr>BZUČÍCÍ SKUPINY</vt:lpstr>
      <vt:lpstr>Prezentace aplikace PowerPoint</vt:lpstr>
      <vt:lpstr>VÝVOJ „SNĚHOVÉ KOULE“  Seskupení účastníků  Učební úkoly</vt:lpstr>
      <vt:lpstr>DALŠÍ AKTIVIZUJÍCÍ METODY  </vt:lpstr>
      <vt:lpstr>Prezentace aplikace PowerPoint</vt:lpstr>
      <vt:lpstr>BRAINSTORMING/BRAINWRITING = burza nápadů</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Soňa Španielová</dc:creator>
  <cp:lastModifiedBy>Soňa Španielová</cp:lastModifiedBy>
  <cp:revision>9</cp:revision>
  <dcterms:created xsi:type="dcterms:W3CDTF">2022-10-20T18:18:42Z</dcterms:created>
  <dcterms:modified xsi:type="dcterms:W3CDTF">2025-02-18T20:54:27Z</dcterms:modified>
</cp:coreProperties>
</file>