
<file path=[Content_Types].xml><?xml version="1.0" encoding="utf-8"?>
<Types xmlns="http://schemas.openxmlformats.org/package/2006/content-types">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3" r:id="rId1"/>
  </p:sldMasterIdLst>
  <p:notesMasterIdLst>
    <p:notesMasterId r:id="rId44"/>
  </p:notesMasterIdLst>
  <p:sldIdLst>
    <p:sldId id="256" r:id="rId2"/>
    <p:sldId id="257" r:id="rId3"/>
    <p:sldId id="259" r:id="rId4"/>
    <p:sldId id="260" r:id="rId5"/>
    <p:sldId id="261" r:id="rId6"/>
    <p:sldId id="285" r:id="rId7"/>
    <p:sldId id="286" r:id="rId8"/>
    <p:sldId id="287" r:id="rId9"/>
    <p:sldId id="288" r:id="rId10"/>
    <p:sldId id="289" r:id="rId11"/>
    <p:sldId id="327" r:id="rId12"/>
    <p:sldId id="290" r:id="rId13"/>
    <p:sldId id="291" r:id="rId14"/>
    <p:sldId id="292" r:id="rId15"/>
    <p:sldId id="293" r:id="rId16"/>
    <p:sldId id="294" r:id="rId17"/>
    <p:sldId id="295" r:id="rId18"/>
    <p:sldId id="296" r:id="rId19"/>
    <p:sldId id="333" r:id="rId20"/>
    <p:sldId id="320" r:id="rId21"/>
    <p:sldId id="321" r:id="rId22"/>
    <p:sldId id="322" r:id="rId23"/>
    <p:sldId id="323" r:id="rId24"/>
    <p:sldId id="297" r:id="rId25"/>
    <p:sldId id="258" r:id="rId26"/>
    <p:sldId id="338" r:id="rId27"/>
    <p:sldId id="339" r:id="rId28"/>
    <p:sldId id="342" r:id="rId29"/>
    <p:sldId id="343" r:id="rId30"/>
    <p:sldId id="344" r:id="rId31"/>
    <p:sldId id="266" r:id="rId32"/>
    <p:sldId id="267" r:id="rId33"/>
    <p:sldId id="268" r:id="rId34"/>
    <p:sldId id="269" r:id="rId35"/>
    <p:sldId id="270" r:id="rId36"/>
    <p:sldId id="271" r:id="rId37"/>
    <p:sldId id="272" r:id="rId38"/>
    <p:sldId id="273" r:id="rId39"/>
    <p:sldId id="274" r:id="rId40"/>
    <p:sldId id="275" r:id="rId41"/>
    <p:sldId id="276" r:id="rId42"/>
    <p:sldId id="277" r:id="rId43"/>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3" d="100"/>
          <a:sy n="83" d="100"/>
        </p:scale>
        <p:origin x="686" y="7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0C15C5B-889F-4EF8-B4AB-AF2B57B54365}" type="datetimeFigureOut">
              <a:rPr lang="cs-CZ" smtClean="0"/>
              <a:t>18.02.2025</a:t>
            </a:fld>
            <a:endParaRPr lang="cs-CZ"/>
          </a:p>
        </p:txBody>
      </p:sp>
      <p:sp>
        <p:nvSpPr>
          <p:cNvPr id="4" name="Zástupný symbol pro obrázek snímk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88A8D4F-A082-4201-A0A0-6F389032A8FB}" type="slidenum">
              <a:rPr lang="cs-CZ" smtClean="0"/>
              <a:t>‹#›</a:t>
            </a:fld>
            <a:endParaRPr lang="cs-CZ"/>
          </a:p>
        </p:txBody>
      </p:sp>
    </p:spTree>
    <p:extLst>
      <p:ext uri="{BB962C8B-B14F-4D97-AF65-F5344CB8AC3E}">
        <p14:creationId xmlns:p14="http://schemas.microsoft.com/office/powerpoint/2010/main" val="233655608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Zástupný symbol pro obrázek snímku 1"/>
          <p:cNvSpPr>
            <a:spLocks noGrp="1" noRot="1" noChangeAspect="1" noTextEdit="1"/>
          </p:cNvSpPr>
          <p:nvPr>
            <p:ph type="sldImg"/>
          </p:nvPr>
        </p:nvSpPr>
        <p:spPr>
          <a:ln/>
        </p:spPr>
      </p:sp>
      <p:sp>
        <p:nvSpPr>
          <p:cNvPr id="74755" name="Zástupný symbol pro poznámky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cs-CZ" altLang="cs-CZ"/>
          </a:p>
        </p:txBody>
      </p:sp>
      <p:sp>
        <p:nvSpPr>
          <p:cNvPr id="74756" name="Zástupný symbol pro číslo snímku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9E2D736C-F207-4238-94F8-80EB3A2CD6EF}" type="slidenum">
              <a:rPr lang="cs-CZ" altLang="cs-CZ" smtClean="0"/>
              <a:pPr eaLnBrk="1" hangingPunct="1"/>
              <a:t>6</a:t>
            </a:fld>
            <a:endParaRPr lang="cs-CZ" altLang="cs-CZ"/>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Zástupný symbol pro obrázek snímku 1"/>
          <p:cNvSpPr>
            <a:spLocks noGrp="1" noRot="1" noChangeAspect="1" noTextEdit="1"/>
          </p:cNvSpPr>
          <p:nvPr>
            <p:ph type="sldImg"/>
          </p:nvPr>
        </p:nvSpPr>
        <p:spPr>
          <a:ln/>
        </p:spPr>
      </p:sp>
      <p:sp>
        <p:nvSpPr>
          <p:cNvPr id="83971" name="Zástupný symbol pro poznámky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cs-CZ" altLang="cs-CZ"/>
          </a:p>
        </p:txBody>
      </p:sp>
      <p:sp>
        <p:nvSpPr>
          <p:cNvPr id="83972" name="Zástupný symbol pro číslo snímku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07F5D6C4-94A0-4DA3-9507-E751B882DCCA}" type="slidenum">
              <a:rPr lang="cs-CZ" altLang="cs-CZ" smtClean="0"/>
              <a:pPr eaLnBrk="1" hangingPunct="1"/>
              <a:t>16</a:t>
            </a:fld>
            <a:endParaRPr lang="cs-CZ" altLang="cs-CZ"/>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Zástupný symbol pro obrázek snímku 1"/>
          <p:cNvSpPr>
            <a:spLocks noGrp="1" noRot="1" noChangeAspect="1" noTextEdit="1"/>
          </p:cNvSpPr>
          <p:nvPr>
            <p:ph type="sldImg"/>
          </p:nvPr>
        </p:nvSpPr>
        <p:spPr>
          <a:ln/>
        </p:spPr>
      </p:sp>
      <p:sp>
        <p:nvSpPr>
          <p:cNvPr id="84995" name="Zástupný symbol pro poznámky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cs-CZ" altLang="cs-CZ"/>
          </a:p>
        </p:txBody>
      </p:sp>
      <p:sp>
        <p:nvSpPr>
          <p:cNvPr id="84996" name="Zástupný symbol pro číslo snímku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7ABB9866-4A3B-451E-9506-E656BF396021}" type="slidenum">
              <a:rPr lang="cs-CZ" altLang="cs-CZ" smtClean="0"/>
              <a:pPr eaLnBrk="1" hangingPunct="1"/>
              <a:t>17</a:t>
            </a:fld>
            <a:endParaRPr lang="cs-CZ" altLang="cs-CZ"/>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Zástupný symbol pro obrázek snímku 1"/>
          <p:cNvSpPr>
            <a:spLocks noGrp="1" noRot="1" noChangeAspect="1" noTextEdit="1"/>
          </p:cNvSpPr>
          <p:nvPr>
            <p:ph type="sldImg"/>
          </p:nvPr>
        </p:nvSpPr>
        <p:spPr>
          <a:ln/>
        </p:spPr>
      </p:sp>
      <p:sp>
        <p:nvSpPr>
          <p:cNvPr id="86019" name="Zástupný symbol pro poznámky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cs-CZ" altLang="cs-CZ"/>
          </a:p>
        </p:txBody>
      </p:sp>
      <p:sp>
        <p:nvSpPr>
          <p:cNvPr id="86020" name="Zástupný symbol pro číslo snímku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A1AC9573-46F0-4E2E-AF25-6758A0F053EB}" type="slidenum">
              <a:rPr lang="cs-CZ" altLang="cs-CZ" smtClean="0"/>
              <a:pPr eaLnBrk="1" hangingPunct="1"/>
              <a:t>18</a:t>
            </a:fld>
            <a:endParaRPr lang="cs-CZ" altLang="cs-CZ"/>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Zástupný symbol pro obrázek snímku 1"/>
          <p:cNvSpPr>
            <a:spLocks noGrp="1" noRot="1" noChangeAspect="1" noTextEdit="1"/>
          </p:cNvSpPr>
          <p:nvPr>
            <p:ph type="sldImg"/>
          </p:nvPr>
        </p:nvSpPr>
        <p:spPr>
          <a:ln/>
        </p:spPr>
      </p:sp>
      <p:sp>
        <p:nvSpPr>
          <p:cNvPr id="87043" name="Zástupný symbol pro poznámky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cs-CZ" altLang="cs-CZ"/>
          </a:p>
        </p:txBody>
      </p:sp>
      <p:sp>
        <p:nvSpPr>
          <p:cNvPr id="87044" name="Zástupný symbol pro číslo snímku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90D15DF5-B177-4BD6-861E-F525F9D07559}" type="slidenum">
              <a:rPr lang="cs-CZ" altLang="cs-CZ" smtClean="0"/>
              <a:pPr eaLnBrk="1" hangingPunct="1"/>
              <a:t>24</a:t>
            </a:fld>
            <a:endParaRPr lang="cs-CZ" altLang="cs-CZ"/>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6626" name="Rectangle 14">
            <a:extLst>
              <a:ext uri="{FF2B5EF4-FFF2-40B4-BE49-F238E27FC236}">
                <a16:creationId xmlns:a16="http://schemas.microsoft.com/office/drawing/2014/main" id="{31D80E2D-D5A4-B531-A0DC-F27CE389ABDF}"/>
              </a:ext>
            </a:extLst>
          </p:cNvPr>
          <p:cNvSpPr>
            <a:spLocks noGrp="1" noChangeArrowheads="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eaLnBrk="0" hangingPunct="0">
              <a:tabLst>
                <a:tab pos="723900" algn="l"/>
                <a:tab pos="1447800" algn="l"/>
                <a:tab pos="2171700" algn="l"/>
                <a:tab pos="2895600" algn="l"/>
              </a:tabLst>
              <a:defRPr>
                <a:solidFill>
                  <a:schemeClr val="bg1"/>
                </a:solidFill>
                <a:latin typeface="Arial" panose="020B0604020202020204" pitchFamily="34" charset="0"/>
              </a:defRPr>
            </a:lvl1pPr>
            <a:lvl2pPr marL="742950" indent="-285750" eaLnBrk="0" hangingPunct="0">
              <a:tabLst>
                <a:tab pos="723900" algn="l"/>
                <a:tab pos="1447800" algn="l"/>
                <a:tab pos="2171700" algn="l"/>
                <a:tab pos="2895600" algn="l"/>
              </a:tabLst>
              <a:defRPr>
                <a:solidFill>
                  <a:schemeClr val="bg1"/>
                </a:solidFill>
                <a:latin typeface="Arial" panose="020B0604020202020204" pitchFamily="34" charset="0"/>
              </a:defRPr>
            </a:lvl2pPr>
            <a:lvl3pPr marL="1143000" indent="-228600" eaLnBrk="0" hangingPunct="0">
              <a:tabLst>
                <a:tab pos="723900" algn="l"/>
                <a:tab pos="1447800" algn="l"/>
                <a:tab pos="2171700" algn="l"/>
                <a:tab pos="2895600" algn="l"/>
              </a:tabLst>
              <a:defRPr>
                <a:solidFill>
                  <a:schemeClr val="bg1"/>
                </a:solidFill>
                <a:latin typeface="Arial" panose="020B0604020202020204" pitchFamily="34" charset="0"/>
              </a:defRPr>
            </a:lvl3pPr>
            <a:lvl4pPr marL="1600200" indent="-228600" eaLnBrk="0" hangingPunct="0">
              <a:tabLst>
                <a:tab pos="723900" algn="l"/>
                <a:tab pos="1447800" algn="l"/>
                <a:tab pos="2171700" algn="l"/>
                <a:tab pos="2895600" algn="l"/>
              </a:tabLst>
              <a:defRPr>
                <a:solidFill>
                  <a:schemeClr val="bg1"/>
                </a:solidFill>
                <a:latin typeface="Arial" panose="020B0604020202020204" pitchFamily="34" charset="0"/>
              </a:defRPr>
            </a:lvl4pPr>
            <a:lvl5pPr marL="2057400" indent="-228600" eaLnBrk="0" hangingPunct="0">
              <a:tabLst>
                <a:tab pos="723900" algn="l"/>
                <a:tab pos="1447800" algn="l"/>
                <a:tab pos="2171700" algn="l"/>
                <a:tab pos="2895600" algn="l"/>
              </a:tabLst>
              <a:defRPr>
                <a:solidFill>
                  <a:schemeClr val="bg1"/>
                </a:solidFill>
                <a:latin typeface="Arial" panose="020B0604020202020204" pitchFamily="34" charset="0"/>
              </a:defRPr>
            </a:lvl5pPr>
            <a:lvl6pPr marL="25146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tabLst>
                <a:tab pos="723900" algn="l"/>
                <a:tab pos="1447800" algn="l"/>
                <a:tab pos="2171700" algn="l"/>
                <a:tab pos="2895600" algn="l"/>
              </a:tabLst>
              <a:defRPr>
                <a:solidFill>
                  <a:schemeClr val="bg1"/>
                </a:solidFill>
                <a:latin typeface="Arial" panose="020B0604020202020204" pitchFamily="34" charset="0"/>
              </a:defRPr>
            </a:lvl6pPr>
            <a:lvl7pPr marL="29718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tabLst>
                <a:tab pos="723900" algn="l"/>
                <a:tab pos="1447800" algn="l"/>
                <a:tab pos="2171700" algn="l"/>
                <a:tab pos="2895600" algn="l"/>
              </a:tabLst>
              <a:defRPr>
                <a:solidFill>
                  <a:schemeClr val="bg1"/>
                </a:solidFill>
                <a:latin typeface="Arial" panose="020B0604020202020204" pitchFamily="34" charset="0"/>
              </a:defRPr>
            </a:lvl7pPr>
            <a:lvl8pPr marL="34290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tabLst>
                <a:tab pos="723900" algn="l"/>
                <a:tab pos="1447800" algn="l"/>
                <a:tab pos="2171700" algn="l"/>
                <a:tab pos="2895600" algn="l"/>
              </a:tabLst>
              <a:defRPr>
                <a:solidFill>
                  <a:schemeClr val="bg1"/>
                </a:solidFill>
                <a:latin typeface="Arial" panose="020B0604020202020204" pitchFamily="34" charset="0"/>
              </a:defRPr>
            </a:lvl8pPr>
            <a:lvl9pPr marL="38862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tabLst>
                <a:tab pos="723900" algn="l"/>
                <a:tab pos="1447800" algn="l"/>
                <a:tab pos="2171700" algn="l"/>
                <a:tab pos="2895600" algn="l"/>
              </a:tabLst>
              <a:defRPr>
                <a:solidFill>
                  <a:schemeClr val="bg1"/>
                </a:solidFill>
                <a:latin typeface="Arial" panose="020B0604020202020204" pitchFamily="34" charset="0"/>
              </a:defRPr>
            </a:lvl9pPr>
          </a:lstStyle>
          <a:p>
            <a:pPr eaLnBrk="1" hangingPunct="1"/>
            <a:fld id="{71088E58-CAE2-4891-96B3-52FD20D3D7E6}" type="slidenum">
              <a:rPr lang="en-GB" altLang="cs-CZ">
                <a:solidFill>
                  <a:srgbClr val="000000"/>
                </a:solidFill>
                <a:latin typeface="Times New Roman" panose="02020603050405020304" pitchFamily="18" charset="0"/>
              </a:rPr>
              <a:pPr eaLnBrk="1" hangingPunct="1"/>
              <a:t>25</a:t>
            </a:fld>
            <a:endParaRPr lang="en-GB" altLang="cs-CZ">
              <a:solidFill>
                <a:srgbClr val="000000"/>
              </a:solidFill>
              <a:latin typeface="Times New Roman" panose="02020603050405020304" pitchFamily="18" charset="0"/>
            </a:endParaRPr>
          </a:p>
        </p:txBody>
      </p:sp>
      <p:sp>
        <p:nvSpPr>
          <p:cNvPr id="26627" name="Text Box 1">
            <a:extLst>
              <a:ext uri="{FF2B5EF4-FFF2-40B4-BE49-F238E27FC236}">
                <a16:creationId xmlns:a16="http://schemas.microsoft.com/office/drawing/2014/main" id="{78C32FF7-8827-DABC-2CE5-2C3DA37D815D}"/>
              </a:ext>
            </a:extLst>
          </p:cNvPr>
          <p:cNvSpPr txBox="1">
            <a:spLocks noChangeArrowheads="1"/>
          </p:cNvSpPr>
          <p:nvPr/>
        </p:nvSpPr>
        <p:spPr bwMode="auto">
          <a:xfrm>
            <a:off x="1133475" y="744538"/>
            <a:ext cx="4530725" cy="3722687"/>
          </a:xfrm>
          <a:prstGeom prst="rect">
            <a:avLst/>
          </a:prstGeom>
          <a:solidFill>
            <a:srgbClr val="FFFFFF"/>
          </a:solidFill>
          <a:ln w="9360">
            <a:solidFill>
              <a:srgbClr val="000000"/>
            </a:solidFill>
            <a:miter lim="800000"/>
            <a:headEnd/>
            <a:tailEnd/>
          </a:ln>
        </p:spPr>
        <p:txBody>
          <a:bodyPr wrap="none" anchor="ctr"/>
          <a:lstStyle>
            <a:lvl1pPr eaLnBrk="0" hangingPunct="0">
              <a:defRPr>
                <a:solidFill>
                  <a:schemeClr val="bg1"/>
                </a:solidFill>
                <a:latin typeface="Arial" panose="020B0604020202020204" pitchFamily="34" charset="0"/>
              </a:defRPr>
            </a:lvl1pPr>
            <a:lvl2pPr marL="742950" indent="-285750" eaLnBrk="0" hangingPunct="0">
              <a:defRPr>
                <a:solidFill>
                  <a:schemeClr val="bg1"/>
                </a:solidFill>
                <a:latin typeface="Arial" panose="020B0604020202020204" pitchFamily="34" charset="0"/>
              </a:defRPr>
            </a:lvl2pPr>
            <a:lvl3pPr marL="1143000" indent="-228600" eaLnBrk="0" hangingPunct="0">
              <a:defRPr>
                <a:solidFill>
                  <a:schemeClr val="bg1"/>
                </a:solidFill>
                <a:latin typeface="Arial" panose="020B0604020202020204" pitchFamily="34" charset="0"/>
              </a:defRPr>
            </a:lvl3pPr>
            <a:lvl4pPr marL="1600200" indent="-228600" eaLnBrk="0" hangingPunct="0">
              <a:defRPr>
                <a:solidFill>
                  <a:schemeClr val="bg1"/>
                </a:solidFill>
                <a:latin typeface="Arial" panose="020B0604020202020204" pitchFamily="34" charset="0"/>
              </a:defRPr>
            </a:lvl4pPr>
            <a:lvl5pPr marL="2057400" indent="-228600" eaLnBrk="0" hangingPunct="0">
              <a:defRPr>
                <a:solidFill>
                  <a:schemeClr val="bg1"/>
                </a:solidFill>
                <a:latin typeface="Arial" panose="020B0604020202020204" pitchFamily="34" charset="0"/>
              </a:defRPr>
            </a:lvl5pPr>
            <a:lvl6pPr marL="25146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6pPr>
            <a:lvl7pPr marL="29718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7pPr>
            <a:lvl8pPr marL="34290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8pPr>
            <a:lvl9pPr marL="38862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9pPr>
          </a:lstStyle>
          <a:p>
            <a:pPr eaLnBrk="1" hangingPunct="1"/>
            <a:endParaRPr lang="cs-CZ" altLang="cs-CZ"/>
          </a:p>
        </p:txBody>
      </p:sp>
      <p:sp>
        <p:nvSpPr>
          <p:cNvPr id="26628" name="Rectangle 2">
            <a:extLst>
              <a:ext uri="{FF2B5EF4-FFF2-40B4-BE49-F238E27FC236}">
                <a16:creationId xmlns:a16="http://schemas.microsoft.com/office/drawing/2014/main" id="{1A8CC884-9C07-3281-6453-E6F09C8D8433}"/>
              </a:ext>
            </a:extLst>
          </p:cNvPr>
          <p:cNvSpPr txBox="1">
            <a:spLocks noGrp="1" noChangeArrowheads="1"/>
          </p:cNvSpPr>
          <p:nvPr>
            <p:ph type="body"/>
          </p:nvPr>
        </p:nvSpPr>
        <p:spPr>
          <a:xfrm>
            <a:off x="906463" y="4714875"/>
            <a:ext cx="4973637" cy="44545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cs-CZ" altLang="cs-CZ">
              <a:latin typeface="Times New Roman" panose="02020603050405020304" pitchFamily="18" charset="0"/>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7650" name="Rectangle 14">
            <a:extLst>
              <a:ext uri="{FF2B5EF4-FFF2-40B4-BE49-F238E27FC236}">
                <a16:creationId xmlns:a16="http://schemas.microsoft.com/office/drawing/2014/main" id="{958C069C-D1A8-9025-2287-C4BAB1E02DF6}"/>
              </a:ext>
            </a:extLst>
          </p:cNvPr>
          <p:cNvSpPr>
            <a:spLocks noGrp="1" noChangeArrowheads="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eaLnBrk="0" hangingPunct="0">
              <a:tabLst>
                <a:tab pos="723900" algn="l"/>
                <a:tab pos="1447800" algn="l"/>
                <a:tab pos="2171700" algn="l"/>
                <a:tab pos="2895600" algn="l"/>
              </a:tabLst>
              <a:defRPr>
                <a:solidFill>
                  <a:schemeClr val="bg1"/>
                </a:solidFill>
                <a:latin typeface="Arial" panose="020B0604020202020204" pitchFamily="34" charset="0"/>
              </a:defRPr>
            </a:lvl1pPr>
            <a:lvl2pPr marL="742950" indent="-285750" eaLnBrk="0" hangingPunct="0">
              <a:tabLst>
                <a:tab pos="723900" algn="l"/>
                <a:tab pos="1447800" algn="l"/>
                <a:tab pos="2171700" algn="l"/>
                <a:tab pos="2895600" algn="l"/>
              </a:tabLst>
              <a:defRPr>
                <a:solidFill>
                  <a:schemeClr val="bg1"/>
                </a:solidFill>
                <a:latin typeface="Arial" panose="020B0604020202020204" pitchFamily="34" charset="0"/>
              </a:defRPr>
            </a:lvl2pPr>
            <a:lvl3pPr marL="1143000" indent="-228600" eaLnBrk="0" hangingPunct="0">
              <a:tabLst>
                <a:tab pos="723900" algn="l"/>
                <a:tab pos="1447800" algn="l"/>
                <a:tab pos="2171700" algn="l"/>
                <a:tab pos="2895600" algn="l"/>
              </a:tabLst>
              <a:defRPr>
                <a:solidFill>
                  <a:schemeClr val="bg1"/>
                </a:solidFill>
                <a:latin typeface="Arial" panose="020B0604020202020204" pitchFamily="34" charset="0"/>
              </a:defRPr>
            </a:lvl3pPr>
            <a:lvl4pPr marL="1600200" indent="-228600" eaLnBrk="0" hangingPunct="0">
              <a:tabLst>
                <a:tab pos="723900" algn="l"/>
                <a:tab pos="1447800" algn="l"/>
                <a:tab pos="2171700" algn="l"/>
                <a:tab pos="2895600" algn="l"/>
              </a:tabLst>
              <a:defRPr>
                <a:solidFill>
                  <a:schemeClr val="bg1"/>
                </a:solidFill>
                <a:latin typeface="Arial" panose="020B0604020202020204" pitchFamily="34" charset="0"/>
              </a:defRPr>
            </a:lvl4pPr>
            <a:lvl5pPr marL="2057400" indent="-228600" eaLnBrk="0" hangingPunct="0">
              <a:tabLst>
                <a:tab pos="723900" algn="l"/>
                <a:tab pos="1447800" algn="l"/>
                <a:tab pos="2171700" algn="l"/>
                <a:tab pos="2895600" algn="l"/>
              </a:tabLst>
              <a:defRPr>
                <a:solidFill>
                  <a:schemeClr val="bg1"/>
                </a:solidFill>
                <a:latin typeface="Arial" panose="020B0604020202020204" pitchFamily="34" charset="0"/>
              </a:defRPr>
            </a:lvl5pPr>
            <a:lvl6pPr marL="25146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tabLst>
                <a:tab pos="723900" algn="l"/>
                <a:tab pos="1447800" algn="l"/>
                <a:tab pos="2171700" algn="l"/>
                <a:tab pos="2895600" algn="l"/>
              </a:tabLst>
              <a:defRPr>
                <a:solidFill>
                  <a:schemeClr val="bg1"/>
                </a:solidFill>
                <a:latin typeface="Arial" panose="020B0604020202020204" pitchFamily="34" charset="0"/>
              </a:defRPr>
            </a:lvl6pPr>
            <a:lvl7pPr marL="29718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tabLst>
                <a:tab pos="723900" algn="l"/>
                <a:tab pos="1447800" algn="l"/>
                <a:tab pos="2171700" algn="l"/>
                <a:tab pos="2895600" algn="l"/>
              </a:tabLst>
              <a:defRPr>
                <a:solidFill>
                  <a:schemeClr val="bg1"/>
                </a:solidFill>
                <a:latin typeface="Arial" panose="020B0604020202020204" pitchFamily="34" charset="0"/>
              </a:defRPr>
            </a:lvl7pPr>
            <a:lvl8pPr marL="34290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tabLst>
                <a:tab pos="723900" algn="l"/>
                <a:tab pos="1447800" algn="l"/>
                <a:tab pos="2171700" algn="l"/>
                <a:tab pos="2895600" algn="l"/>
              </a:tabLst>
              <a:defRPr>
                <a:solidFill>
                  <a:schemeClr val="bg1"/>
                </a:solidFill>
                <a:latin typeface="Arial" panose="020B0604020202020204" pitchFamily="34" charset="0"/>
              </a:defRPr>
            </a:lvl8pPr>
            <a:lvl9pPr marL="38862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tabLst>
                <a:tab pos="723900" algn="l"/>
                <a:tab pos="1447800" algn="l"/>
                <a:tab pos="2171700" algn="l"/>
                <a:tab pos="2895600" algn="l"/>
              </a:tabLst>
              <a:defRPr>
                <a:solidFill>
                  <a:schemeClr val="bg1"/>
                </a:solidFill>
                <a:latin typeface="Arial" panose="020B0604020202020204" pitchFamily="34" charset="0"/>
              </a:defRPr>
            </a:lvl9pPr>
          </a:lstStyle>
          <a:p>
            <a:pPr eaLnBrk="1" hangingPunct="1"/>
            <a:fld id="{047B97EF-21C3-4727-A4B1-F230532A53D5}" type="slidenum">
              <a:rPr lang="en-GB" altLang="cs-CZ">
                <a:solidFill>
                  <a:srgbClr val="000000"/>
                </a:solidFill>
                <a:latin typeface="Times New Roman" panose="02020603050405020304" pitchFamily="18" charset="0"/>
              </a:rPr>
              <a:pPr eaLnBrk="1" hangingPunct="1"/>
              <a:t>26</a:t>
            </a:fld>
            <a:endParaRPr lang="en-GB" altLang="cs-CZ">
              <a:solidFill>
                <a:srgbClr val="000000"/>
              </a:solidFill>
              <a:latin typeface="Times New Roman" panose="02020603050405020304" pitchFamily="18" charset="0"/>
            </a:endParaRPr>
          </a:p>
        </p:txBody>
      </p:sp>
      <p:sp>
        <p:nvSpPr>
          <p:cNvPr id="27651" name="Text Box 1">
            <a:extLst>
              <a:ext uri="{FF2B5EF4-FFF2-40B4-BE49-F238E27FC236}">
                <a16:creationId xmlns:a16="http://schemas.microsoft.com/office/drawing/2014/main" id="{8DB17CB2-45B3-D25C-E7E0-F57DAD74639D}"/>
              </a:ext>
            </a:extLst>
          </p:cNvPr>
          <p:cNvSpPr txBox="1">
            <a:spLocks noChangeArrowheads="1"/>
          </p:cNvSpPr>
          <p:nvPr/>
        </p:nvSpPr>
        <p:spPr bwMode="auto">
          <a:xfrm>
            <a:off x="1133475" y="744538"/>
            <a:ext cx="4530725" cy="3722687"/>
          </a:xfrm>
          <a:prstGeom prst="rect">
            <a:avLst/>
          </a:prstGeom>
          <a:solidFill>
            <a:srgbClr val="FFFFFF"/>
          </a:solidFill>
          <a:ln w="9360">
            <a:solidFill>
              <a:srgbClr val="000000"/>
            </a:solidFill>
            <a:miter lim="800000"/>
            <a:headEnd/>
            <a:tailEnd/>
          </a:ln>
        </p:spPr>
        <p:txBody>
          <a:bodyPr wrap="none" anchor="ctr"/>
          <a:lstStyle>
            <a:lvl1pPr eaLnBrk="0" hangingPunct="0">
              <a:defRPr>
                <a:solidFill>
                  <a:schemeClr val="bg1"/>
                </a:solidFill>
                <a:latin typeface="Arial" panose="020B0604020202020204" pitchFamily="34" charset="0"/>
              </a:defRPr>
            </a:lvl1pPr>
            <a:lvl2pPr marL="742950" indent="-285750" eaLnBrk="0" hangingPunct="0">
              <a:defRPr>
                <a:solidFill>
                  <a:schemeClr val="bg1"/>
                </a:solidFill>
                <a:latin typeface="Arial" panose="020B0604020202020204" pitchFamily="34" charset="0"/>
              </a:defRPr>
            </a:lvl2pPr>
            <a:lvl3pPr marL="1143000" indent="-228600" eaLnBrk="0" hangingPunct="0">
              <a:defRPr>
                <a:solidFill>
                  <a:schemeClr val="bg1"/>
                </a:solidFill>
                <a:latin typeface="Arial" panose="020B0604020202020204" pitchFamily="34" charset="0"/>
              </a:defRPr>
            </a:lvl3pPr>
            <a:lvl4pPr marL="1600200" indent="-228600" eaLnBrk="0" hangingPunct="0">
              <a:defRPr>
                <a:solidFill>
                  <a:schemeClr val="bg1"/>
                </a:solidFill>
                <a:latin typeface="Arial" panose="020B0604020202020204" pitchFamily="34" charset="0"/>
              </a:defRPr>
            </a:lvl4pPr>
            <a:lvl5pPr marL="2057400" indent="-228600" eaLnBrk="0" hangingPunct="0">
              <a:defRPr>
                <a:solidFill>
                  <a:schemeClr val="bg1"/>
                </a:solidFill>
                <a:latin typeface="Arial" panose="020B0604020202020204" pitchFamily="34" charset="0"/>
              </a:defRPr>
            </a:lvl5pPr>
            <a:lvl6pPr marL="25146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6pPr>
            <a:lvl7pPr marL="29718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7pPr>
            <a:lvl8pPr marL="34290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8pPr>
            <a:lvl9pPr marL="38862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9pPr>
          </a:lstStyle>
          <a:p>
            <a:pPr eaLnBrk="1" hangingPunct="1"/>
            <a:endParaRPr lang="cs-CZ" altLang="cs-CZ"/>
          </a:p>
        </p:txBody>
      </p:sp>
      <p:sp>
        <p:nvSpPr>
          <p:cNvPr id="27652" name="Rectangle 2">
            <a:extLst>
              <a:ext uri="{FF2B5EF4-FFF2-40B4-BE49-F238E27FC236}">
                <a16:creationId xmlns:a16="http://schemas.microsoft.com/office/drawing/2014/main" id="{483C5B3C-A268-3C40-56AA-75C29301B1D7}"/>
              </a:ext>
            </a:extLst>
          </p:cNvPr>
          <p:cNvSpPr txBox="1">
            <a:spLocks noGrp="1" noChangeArrowheads="1"/>
          </p:cNvSpPr>
          <p:nvPr>
            <p:ph type="body"/>
          </p:nvPr>
        </p:nvSpPr>
        <p:spPr>
          <a:xfrm>
            <a:off x="906463" y="4714875"/>
            <a:ext cx="4973637" cy="44545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cs-CZ" altLang="cs-CZ">
              <a:latin typeface="Times New Roman" panose="02020603050405020304" pitchFamily="18" charset="0"/>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8674" name="Rectangle 14">
            <a:extLst>
              <a:ext uri="{FF2B5EF4-FFF2-40B4-BE49-F238E27FC236}">
                <a16:creationId xmlns:a16="http://schemas.microsoft.com/office/drawing/2014/main" id="{D148F18F-63BD-380A-8CD2-5BC13C765583}"/>
              </a:ext>
            </a:extLst>
          </p:cNvPr>
          <p:cNvSpPr>
            <a:spLocks noGrp="1" noChangeArrowheads="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eaLnBrk="0" hangingPunct="0">
              <a:tabLst>
                <a:tab pos="723900" algn="l"/>
                <a:tab pos="1447800" algn="l"/>
                <a:tab pos="2171700" algn="l"/>
                <a:tab pos="2895600" algn="l"/>
              </a:tabLst>
              <a:defRPr>
                <a:solidFill>
                  <a:schemeClr val="bg1"/>
                </a:solidFill>
                <a:latin typeface="Arial" panose="020B0604020202020204" pitchFamily="34" charset="0"/>
              </a:defRPr>
            </a:lvl1pPr>
            <a:lvl2pPr marL="742950" indent="-285750" eaLnBrk="0" hangingPunct="0">
              <a:tabLst>
                <a:tab pos="723900" algn="l"/>
                <a:tab pos="1447800" algn="l"/>
                <a:tab pos="2171700" algn="l"/>
                <a:tab pos="2895600" algn="l"/>
              </a:tabLst>
              <a:defRPr>
                <a:solidFill>
                  <a:schemeClr val="bg1"/>
                </a:solidFill>
                <a:latin typeface="Arial" panose="020B0604020202020204" pitchFamily="34" charset="0"/>
              </a:defRPr>
            </a:lvl2pPr>
            <a:lvl3pPr marL="1143000" indent="-228600" eaLnBrk="0" hangingPunct="0">
              <a:tabLst>
                <a:tab pos="723900" algn="l"/>
                <a:tab pos="1447800" algn="l"/>
                <a:tab pos="2171700" algn="l"/>
                <a:tab pos="2895600" algn="l"/>
              </a:tabLst>
              <a:defRPr>
                <a:solidFill>
                  <a:schemeClr val="bg1"/>
                </a:solidFill>
                <a:latin typeface="Arial" panose="020B0604020202020204" pitchFamily="34" charset="0"/>
              </a:defRPr>
            </a:lvl3pPr>
            <a:lvl4pPr marL="1600200" indent="-228600" eaLnBrk="0" hangingPunct="0">
              <a:tabLst>
                <a:tab pos="723900" algn="l"/>
                <a:tab pos="1447800" algn="l"/>
                <a:tab pos="2171700" algn="l"/>
                <a:tab pos="2895600" algn="l"/>
              </a:tabLst>
              <a:defRPr>
                <a:solidFill>
                  <a:schemeClr val="bg1"/>
                </a:solidFill>
                <a:latin typeface="Arial" panose="020B0604020202020204" pitchFamily="34" charset="0"/>
              </a:defRPr>
            </a:lvl4pPr>
            <a:lvl5pPr marL="2057400" indent="-228600" eaLnBrk="0" hangingPunct="0">
              <a:tabLst>
                <a:tab pos="723900" algn="l"/>
                <a:tab pos="1447800" algn="l"/>
                <a:tab pos="2171700" algn="l"/>
                <a:tab pos="2895600" algn="l"/>
              </a:tabLst>
              <a:defRPr>
                <a:solidFill>
                  <a:schemeClr val="bg1"/>
                </a:solidFill>
                <a:latin typeface="Arial" panose="020B0604020202020204" pitchFamily="34" charset="0"/>
              </a:defRPr>
            </a:lvl5pPr>
            <a:lvl6pPr marL="25146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tabLst>
                <a:tab pos="723900" algn="l"/>
                <a:tab pos="1447800" algn="l"/>
                <a:tab pos="2171700" algn="l"/>
                <a:tab pos="2895600" algn="l"/>
              </a:tabLst>
              <a:defRPr>
                <a:solidFill>
                  <a:schemeClr val="bg1"/>
                </a:solidFill>
                <a:latin typeface="Arial" panose="020B0604020202020204" pitchFamily="34" charset="0"/>
              </a:defRPr>
            </a:lvl6pPr>
            <a:lvl7pPr marL="29718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tabLst>
                <a:tab pos="723900" algn="l"/>
                <a:tab pos="1447800" algn="l"/>
                <a:tab pos="2171700" algn="l"/>
                <a:tab pos="2895600" algn="l"/>
              </a:tabLst>
              <a:defRPr>
                <a:solidFill>
                  <a:schemeClr val="bg1"/>
                </a:solidFill>
                <a:latin typeface="Arial" panose="020B0604020202020204" pitchFamily="34" charset="0"/>
              </a:defRPr>
            </a:lvl7pPr>
            <a:lvl8pPr marL="34290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tabLst>
                <a:tab pos="723900" algn="l"/>
                <a:tab pos="1447800" algn="l"/>
                <a:tab pos="2171700" algn="l"/>
                <a:tab pos="2895600" algn="l"/>
              </a:tabLst>
              <a:defRPr>
                <a:solidFill>
                  <a:schemeClr val="bg1"/>
                </a:solidFill>
                <a:latin typeface="Arial" panose="020B0604020202020204" pitchFamily="34" charset="0"/>
              </a:defRPr>
            </a:lvl8pPr>
            <a:lvl9pPr marL="38862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tabLst>
                <a:tab pos="723900" algn="l"/>
                <a:tab pos="1447800" algn="l"/>
                <a:tab pos="2171700" algn="l"/>
                <a:tab pos="2895600" algn="l"/>
              </a:tabLst>
              <a:defRPr>
                <a:solidFill>
                  <a:schemeClr val="bg1"/>
                </a:solidFill>
                <a:latin typeface="Arial" panose="020B0604020202020204" pitchFamily="34" charset="0"/>
              </a:defRPr>
            </a:lvl9pPr>
          </a:lstStyle>
          <a:p>
            <a:pPr eaLnBrk="1" hangingPunct="1"/>
            <a:fld id="{6DF76549-24D4-4340-80C9-EAB7E149D290}" type="slidenum">
              <a:rPr lang="en-GB" altLang="cs-CZ">
                <a:solidFill>
                  <a:srgbClr val="000000"/>
                </a:solidFill>
                <a:latin typeface="Times New Roman" panose="02020603050405020304" pitchFamily="18" charset="0"/>
              </a:rPr>
              <a:pPr eaLnBrk="1" hangingPunct="1"/>
              <a:t>27</a:t>
            </a:fld>
            <a:endParaRPr lang="en-GB" altLang="cs-CZ">
              <a:solidFill>
                <a:srgbClr val="000000"/>
              </a:solidFill>
              <a:latin typeface="Times New Roman" panose="02020603050405020304" pitchFamily="18" charset="0"/>
            </a:endParaRPr>
          </a:p>
        </p:txBody>
      </p:sp>
      <p:sp>
        <p:nvSpPr>
          <p:cNvPr id="28675" name="Text Box 1">
            <a:extLst>
              <a:ext uri="{FF2B5EF4-FFF2-40B4-BE49-F238E27FC236}">
                <a16:creationId xmlns:a16="http://schemas.microsoft.com/office/drawing/2014/main" id="{06576065-1875-94E4-5C5A-8A96333FFC15}"/>
              </a:ext>
            </a:extLst>
          </p:cNvPr>
          <p:cNvSpPr txBox="1">
            <a:spLocks noChangeArrowheads="1"/>
          </p:cNvSpPr>
          <p:nvPr/>
        </p:nvSpPr>
        <p:spPr bwMode="auto">
          <a:xfrm>
            <a:off x="1133475" y="744538"/>
            <a:ext cx="4530725" cy="3722687"/>
          </a:xfrm>
          <a:prstGeom prst="rect">
            <a:avLst/>
          </a:prstGeom>
          <a:solidFill>
            <a:srgbClr val="FFFFFF"/>
          </a:solidFill>
          <a:ln w="9360">
            <a:solidFill>
              <a:srgbClr val="000000"/>
            </a:solidFill>
            <a:miter lim="800000"/>
            <a:headEnd/>
            <a:tailEnd/>
          </a:ln>
        </p:spPr>
        <p:txBody>
          <a:bodyPr wrap="none" anchor="ctr"/>
          <a:lstStyle>
            <a:lvl1pPr eaLnBrk="0" hangingPunct="0">
              <a:defRPr>
                <a:solidFill>
                  <a:schemeClr val="bg1"/>
                </a:solidFill>
                <a:latin typeface="Arial" panose="020B0604020202020204" pitchFamily="34" charset="0"/>
              </a:defRPr>
            </a:lvl1pPr>
            <a:lvl2pPr marL="742950" indent="-285750" eaLnBrk="0" hangingPunct="0">
              <a:defRPr>
                <a:solidFill>
                  <a:schemeClr val="bg1"/>
                </a:solidFill>
                <a:latin typeface="Arial" panose="020B0604020202020204" pitchFamily="34" charset="0"/>
              </a:defRPr>
            </a:lvl2pPr>
            <a:lvl3pPr marL="1143000" indent="-228600" eaLnBrk="0" hangingPunct="0">
              <a:defRPr>
                <a:solidFill>
                  <a:schemeClr val="bg1"/>
                </a:solidFill>
                <a:latin typeface="Arial" panose="020B0604020202020204" pitchFamily="34" charset="0"/>
              </a:defRPr>
            </a:lvl3pPr>
            <a:lvl4pPr marL="1600200" indent="-228600" eaLnBrk="0" hangingPunct="0">
              <a:defRPr>
                <a:solidFill>
                  <a:schemeClr val="bg1"/>
                </a:solidFill>
                <a:latin typeface="Arial" panose="020B0604020202020204" pitchFamily="34" charset="0"/>
              </a:defRPr>
            </a:lvl4pPr>
            <a:lvl5pPr marL="2057400" indent="-228600" eaLnBrk="0" hangingPunct="0">
              <a:defRPr>
                <a:solidFill>
                  <a:schemeClr val="bg1"/>
                </a:solidFill>
                <a:latin typeface="Arial" panose="020B0604020202020204" pitchFamily="34" charset="0"/>
              </a:defRPr>
            </a:lvl5pPr>
            <a:lvl6pPr marL="25146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6pPr>
            <a:lvl7pPr marL="29718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7pPr>
            <a:lvl8pPr marL="34290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8pPr>
            <a:lvl9pPr marL="38862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9pPr>
          </a:lstStyle>
          <a:p>
            <a:pPr eaLnBrk="1" hangingPunct="1"/>
            <a:endParaRPr lang="cs-CZ" altLang="cs-CZ"/>
          </a:p>
        </p:txBody>
      </p:sp>
      <p:sp>
        <p:nvSpPr>
          <p:cNvPr id="28676" name="Rectangle 2">
            <a:extLst>
              <a:ext uri="{FF2B5EF4-FFF2-40B4-BE49-F238E27FC236}">
                <a16:creationId xmlns:a16="http://schemas.microsoft.com/office/drawing/2014/main" id="{BF729F9B-5714-0BC4-ABDD-05321C423295}"/>
              </a:ext>
            </a:extLst>
          </p:cNvPr>
          <p:cNvSpPr txBox="1">
            <a:spLocks noGrp="1" noChangeArrowheads="1"/>
          </p:cNvSpPr>
          <p:nvPr>
            <p:ph type="body"/>
          </p:nvPr>
        </p:nvSpPr>
        <p:spPr>
          <a:xfrm>
            <a:off x="906463" y="4714875"/>
            <a:ext cx="4973637" cy="44545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cs-CZ" altLang="cs-CZ">
              <a:latin typeface="Times New Roman" panose="02020603050405020304" pitchFamily="18" charset="0"/>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1746" name="Rectangle 14">
            <a:extLst>
              <a:ext uri="{FF2B5EF4-FFF2-40B4-BE49-F238E27FC236}">
                <a16:creationId xmlns:a16="http://schemas.microsoft.com/office/drawing/2014/main" id="{A41ED21C-AD98-F1D5-785F-88049FAC7EAC}"/>
              </a:ext>
            </a:extLst>
          </p:cNvPr>
          <p:cNvSpPr>
            <a:spLocks noGrp="1" noChangeArrowheads="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eaLnBrk="0" hangingPunct="0">
              <a:tabLst>
                <a:tab pos="723900" algn="l"/>
                <a:tab pos="1447800" algn="l"/>
                <a:tab pos="2171700" algn="l"/>
                <a:tab pos="2895600" algn="l"/>
              </a:tabLst>
              <a:defRPr>
                <a:solidFill>
                  <a:schemeClr val="bg1"/>
                </a:solidFill>
                <a:latin typeface="Arial" panose="020B0604020202020204" pitchFamily="34" charset="0"/>
              </a:defRPr>
            </a:lvl1pPr>
            <a:lvl2pPr marL="742950" indent="-285750" eaLnBrk="0" hangingPunct="0">
              <a:tabLst>
                <a:tab pos="723900" algn="l"/>
                <a:tab pos="1447800" algn="l"/>
                <a:tab pos="2171700" algn="l"/>
                <a:tab pos="2895600" algn="l"/>
              </a:tabLst>
              <a:defRPr>
                <a:solidFill>
                  <a:schemeClr val="bg1"/>
                </a:solidFill>
                <a:latin typeface="Arial" panose="020B0604020202020204" pitchFamily="34" charset="0"/>
              </a:defRPr>
            </a:lvl2pPr>
            <a:lvl3pPr marL="1143000" indent="-228600" eaLnBrk="0" hangingPunct="0">
              <a:tabLst>
                <a:tab pos="723900" algn="l"/>
                <a:tab pos="1447800" algn="l"/>
                <a:tab pos="2171700" algn="l"/>
                <a:tab pos="2895600" algn="l"/>
              </a:tabLst>
              <a:defRPr>
                <a:solidFill>
                  <a:schemeClr val="bg1"/>
                </a:solidFill>
                <a:latin typeface="Arial" panose="020B0604020202020204" pitchFamily="34" charset="0"/>
              </a:defRPr>
            </a:lvl3pPr>
            <a:lvl4pPr marL="1600200" indent="-228600" eaLnBrk="0" hangingPunct="0">
              <a:tabLst>
                <a:tab pos="723900" algn="l"/>
                <a:tab pos="1447800" algn="l"/>
                <a:tab pos="2171700" algn="l"/>
                <a:tab pos="2895600" algn="l"/>
              </a:tabLst>
              <a:defRPr>
                <a:solidFill>
                  <a:schemeClr val="bg1"/>
                </a:solidFill>
                <a:latin typeface="Arial" panose="020B0604020202020204" pitchFamily="34" charset="0"/>
              </a:defRPr>
            </a:lvl4pPr>
            <a:lvl5pPr marL="2057400" indent="-228600" eaLnBrk="0" hangingPunct="0">
              <a:tabLst>
                <a:tab pos="723900" algn="l"/>
                <a:tab pos="1447800" algn="l"/>
                <a:tab pos="2171700" algn="l"/>
                <a:tab pos="2895600" algn="l"/>
              </a:tabLst>
              <a:defRPr>
                <a:solidFill>
                  <a:schemeClr val="bg1"/>
                </a:solidFill>
                <a:latin typeface="Arial" panose="020B0604020202020204" pitchFamily="34" charset="0"/>
              </a:defRPr>
            </a:lvl5pPr>
            <a:lvl6pPr marL="25146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tabLst>
                <a:tab pos="723900" algn="l"/>
                <a:tab pos="1447800" algn="l"/>
                <a:tab pos="2171700" algn="l"/>
                <a:tab pos="2895600" algn="l"/>
              </a:tabLst>
              <a:defRPr>
                <a:solidFill>
                  <a:schemeClr val="bg1"/>
                </a:solidFill>
                <a:latin typeface="Arial" panose="020B0604020202020204" pitchFamily="34" charset="0"/>
              </a:defRPr>
            </a:lvl6pPr>
            <a:lvl7pPr marL="29718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tabLst>
                <a:tab pos="723900" algn="l"/>
                <a:tab pos="1447800" algn="l"/>
                <a:tab pos="2171700" algn="l"/>
                <a:tab pos="2895600" algn="l"/>
              </a:tabLst>
              <a:defRPr>
                <a:solidFill>
                  <a:schemeClr val="bg1"/>
                </a:solidFill>
                <a:latin typeface="Arial" panose="020B0604020202020204" pitchFamily="34" charset="0"/>
              </a:defRPr>
            </a:lvl7pPr>
            <a:lvl8pPr marL="34290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tabLst>
                <a:tab pos="723900" algn="l"/>
                <a:tab pos="1447800" algn="l"/>
                <a:tab pos="2171700" algn="l"/>
                <a:tab pos="2895600" algn="l"/>
              </a:tabLst>
              <a:defRPr>
                <a:solidFill>
                  <a:schemeClr val="bg1"/>
                </a:solidFill>
                <a:latin typeface="Arial" panose="020B0604020202020204" pitchFamily="34" charset="0"/>
              </a:defRPr>
            </a:lvl8pPr>
            <a:lvl9pPr marL="38862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tabLst>
                <a:tab pos="723900" algn="l"/>
                <a:tab pos="1447800" algn="l"/>
                <a:tab pos="2171700" algn="l"/>
                <a:tab pos="2895600" algn="l"/>
              </a:tabLst>
              <a:defRPr>
                <a:solidFill>
                  <a:schemeClr val="bg1"/>
                </a:solidFill>
                <a:latin typeface="Arial" panose="020B0604020202020204" pitchFamily="34" charset="0"/>
              </a:defRPr>
            </a:lvl9pPr>
          </a:lstStyle>
          <a:p>
            <a:pPr eaLnBrk="1" hangingPunct="1"/>
            <a:fld id="{7F8ABCE0-0802-44F1-9A4F-2CB942B1CA06}" type="slidenum">
              <a:rPr lang="en-GB" altLang="cs-CZ">
                <a:solidFill>
                  <a:srgbClr val="000000"/>
                </a:solidFill>
                <a:latin typeface="Times New Roman" panose="02020603050405020304" pitchFamily="18" charset="0"/>
              </a:rPr>
              <a:pPr eaLnBrk="1" hangingPunct="1"/>
              <a:t>28</a:t>
            </a:fld>
            <a:endParaRPr lang="en-GB" altLang="cs-CZ">
              <a:solidFill>
                <a:srgbClr val="000000"/>
              </a:solidFill>
              <a:latin typeface="Times New Roman" panose="02020603050405020304" pitchFamily="18" charset="0"/>
            </a:endParaRPr>
          </a:p>
        </p:txBody>
      </p:sp>
      <p:sp>
        <p:nvSpPr>
          <p:cNvPr id="31747" name="Text Box 1">
            <a:extLst>
              <a:ext uri="{FF2B5EF4-FFF2-40B4-BE49-F238E27FC236}">
                <a16:creationId xmlns:a16="http://schemas.microsoft.com/office/drawing/2014/main" id="{B1592F00-17F3-3804-AE3E-9F4E18E4130F}"/>
              </a:ext>
            </a:extLst>
          </p:cNvPr>
          <p:cNvSpPr txBox="1">
            <a:spLocks noChangeArrowheads="1"/>
          </p:cNvSpPr>
          <p:nvPr/>
        </p:nvSpPr>
        <p:spPr bwMode="auto">
          <a:xfrm>
            <a:off x="1133475" y="744538"/>
            <a:ext cx="4530725" cy="3722687"/>
          </a:xfrm>
          <a:prstGeom prst="rect">
            <a:avLst/>
          </a:prstGeom>
          <a:solidFill>
            <a:srgbClr val="FFFFFF"/>
          </a:solidFill>
          <a:ln w="9360">
            <a:solidFill>
              <a:srgbClr val="000000"/>
            </a:solidFill>
            <a:miter lim="800000"/>
            <a:headEnd/>
            <a:tailEnd/>
          </a:ln>
        </p:spPr>
        <p:txBody>
          <a:bodyPr wrap="none" anchor="ctr"/>
          <a:lstStyle>
            <a:lvl1pPr eaLnBrk="0" hangingPunct="0">
              <a:defRPr>
                <a:solidFill>
                  <a:schemeClr val="bg1"/>
                </a:solidFill>
                <a:latin typeface="Arial" panose="020B0604020202020204" pitchFamily="34" charset="0"/>
              </a:defRPr>
            </a:lvl1pPr>
            <a:lvl2pPr marL="742950" indent="-285750" eaLnBrk="0" hangingPunct="0">
              <a:defRPr>
                <a:solidFill>
                  <a:schemeClr val="bg1"/>
                </a:solidFill>
                <a:latin typeface="Arial" panose="020B0604020202020204" pitchFamily="34" charset="0"/>
              </a:defRPr>
            </a:lvl2pPr>
            <a:lvl3pPr marL="1143000" indent="-228600" eaLnBrk="0" hangingPunct="0">
              <a:defRPr>
                <a:solidFill>
                  <a:schemeClr val="bg1"/>
                </a:solidFill>
                <a:latin typeface="Arial" panose="020B0604020202020204" pitchFamily="34" charset="0"/>
              </a:defRPr>
            </a:lvl3pPr>
            <a:lvl4pPr marL="1600200" indent="-228600" eaLnBrk="0" hangingPunct="0">
              <a:defRPr>
                <a:solidFill>
                  <a:schemeClr val="bg1"/>
                </a:solidFill>
                <a:latin typeface="Arial" panose="020B0604020202020204" pitchFamily="34" charset="0"/>
              </a:defRPr>
            </a:lvl4pPr>
            <a:lvl5pPr marL="2057400" indent="-228600" eaLnBrk="0" hangingPunct="0">
              <a:defRPr>
                <a:solidFill>
                  <a:schemeClr val="bg1"/>
                </a:solidFill>
                <a:latin typeface="Arial" panose="020B0604020202020204" pitchFamily="34" charset="0"/>
              </a:defRPr>
            </a:lvl5pPr>
            <a:lvl6pPr marL="25146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6pPr>
            <a:lvl7pPr marL="29718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7pPr>
            <a:lvl8pPr marL="34290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8pPr>
            <a:lvl9pPr marL="38862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9pPr>
          </a:lstStyle>
          <a:p>
            <a:pPr eaLnBrk="1" hangingPunct="1"/>
            <a:endParaRPr lang="cs-CZ" altLang="cs-CZ"/>
          </a:p>
        </p:txBody>
      </p:sp>
      <p:sp>
        <p:nvSpPr>
          <p:cNvPr id="31748" name="Rectangle 2">
            <a:extLst>
              <a:ext uri="{FF2B5EF4-FFF2-40B4-BE49-F238E27FC236}">
                <a16:creationId xmlns:a16="http://schemas.microsoft.com/office/drawing/2014/main" id="{D43E2E41-FFA6-B848-53CB-3DCA4912CD01}"/>
              </a:ext>
            </a:extLst>
          </p:cNvPr>
          <p:cNvSpPr txBox="1">
            <a:spLocks noGrp="1" noChangeArrowheads="1"/>
          </p:cNvSpPr>
          <p:nvPr>
            <p:ph type="body"/>
          </p:nvPr>
        </p:nvSpPr>
        <p:spPr>
          <a:xfrm>
            <a:off x="906463" y="4714875"/>
            <a:ext cx="4973637" cy="44545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cs-CZ" altLang="cs-CZ">
              <a:latin typeface="Times New Roman" panose="02020603050405020304" pitchFamily="18" charset="0"/>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2770" name="Rectangle 14">
            <a:extLst>
              <a:ext uri="{FF2B5EF4-FFF2-40B4-BE49-F238E27FC236}">
                <a16:creationId xmlns:a16="http://schemas.microsoft.com/office/drawing/2014/main" id="{2EE88B8A-C7DD-30DB-D53C-5F8C4B54AFA6}"/>
              </a:ext>
            </a:extLst>
          </p:cNvPr>
          <p:cNvSpPr>
            <a:spLocks noGrp="1" noChangeArrowheads="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eaLnBrk="0" hangingPunct="0">
              <a:tabLst>
                <a:tab pos="723900" algn="l"/>
                <a:tab pos="1447800" algn="l"/>
                <a:tab pos="2171700" algn="l"/>
                <a:tab pos="2895600" algn="l"/>
              </a:tabLst>
              <a:defRPr>
                <a:solidFill>
                  <a:schemeClr val="bg1"/>
                </a:solidFill>
                <a:latin typeface="Arial" panose="020B0604020202020204" pitchFamily="34" charset="0"/>
              </a:defRPr>
            </a:lvl1pPr>
            <a:lvl2pPr marL="742950" indent="-285750" eaLnBrk="0" hangingPunct="0">
              <a:tabLst>
                <a:tab pos="723900" algn="l"/>
                <a:tab pos="1447800" algn="l"/>
                <a:tab pos="2171700" algn="l"/>
                <a:tab pos="2895600" algn="l"/>
              </a:tabLst>
              <a:defRPr>
                <a:solidFill>
                  <a:schemeClr val="bg1"/>
                </a:solidFill>
                <a:latin typeface="Arial" panose="020B0604020202020204" pitchFamily="34" charset="0"/>
              </a:defRPr>
            </a:lvl2pPr>
            <a:lvl3pPr marL="1143000" indent="-228600" eaLnBrk="0" hangingPunct="0">
              <a:tabLst>
                <a:tab pos="723900" algn="l"/>
                <a:tab pos="1447800" algn="l"/>
                <a:tab pos="2171700" algn="l"/>
                <a:tab pos="2895600" algn="l"/>
              </a:tabLst>
              <a:defRPr>
                <a:solidFill>
                  <a:schemeClr val="bg1"/>
                </a:solidFill>
                <a:latin typeface="Arial" panose="020B0604020202020204" pitchFamily="34" charset="0"/>
              </a:defRPr>
            </a:lvl3pPr>
            <a:lvl4pPr marL="1600200" indent="-228600" eaLnBrk="0" hangingPunct="0">
              <a:tabLst>
                <a:tab pos="723900" algn="l"/>
                <a:tab pos="1447800" algn="l"/>
                <a:tab pos="2171700" algn="l"/>
                <a:tab pos="2895600" algn="l"/>
              </a:tabLst>
              <a:defRPr>
                <a:solidFill>
                  <a:schemeClr val="bg1"/>
                </a:solidFill>
                <a:latin typeface="Arial" panose="020B0604020202020204" pitchFamily="34" charset="0"/>
              </a:defRPr>
            </a:lvl4pPr>
            <a:lvl5pPr marL="2057400" indent="-228600" eaLnBrk="0" hangingPunct="0">
              <a:tabLst>
                <a:tab pos="723900" algn="l"/>
                <a:tab pos="1447800" algn="l"/>
                <a:tab pos="2171700" algn="l"/>
                <a:tab pos="2895600" algn="l"/>
              </a:tabLst>
              <a:defRPr>
                <a:solidFill>
                  <a:schemeClr val="bg1"/>
                </a:solidFill>
                <a:latin typeface="Arial" panose="020B0604020202020204" pitchFamily="34" charset="0"/>
              </a:defRPr>
            </a:lvl5pPr>
            <a:lvl6pPr marL="25146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tabLst>
                <a:tab pos="723900" algn="l"/>
                <a:tab pos="1447800" algn="l"/>
                <a:tab pos="2171700" algn="l"/>
                <a:tab pos="2895600" algn="l"/>
              </a:tabLst>
              <a:defRPr>
                <a:solidFill>
                  <a:schemeClr val="bg1"/>
                </a:solidFill>
                <a:latin typeface="Arial" panose="020B0604020202020204" pitchFamily="34" charset="0"/>
              </a:defRPr>
            </a:lvl6pPr>
            <a:lvl7pPr marL="29718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tabLst>
                <a:tab pos="723900" algn="l"/>
                <a:tab pos="1447800" algn="l"/>
                <a:tab pos="2171700" algn="l"/>
                <a:tab pos="2895600" algn="l"/>
              </a:tabLst>
              <a:defRPr>
                <a:solidFill>
                  <a:schemeClr val="bg1"/>
                </a:solidFill>
                <a:latin typeface="Arial" panose="020B0604020202020204" pitchFamily="34" charset="0"/>
              </a:defRPr>
            </a:lvl7pPr>
            <a:lvl8pPr marL="34290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tabLst>
                <a:tab pos="723900" algn="l"/>
                <a:tab pos="1447800" algn="l"/>
                <a:tab pos="2171700" algn="l"/>
                <a:tab pos="2895600" algn="l"/>
              </a:tabLst>
              <a:defRPr>
                <a:solidFill>
                  <a:schemeClr val="bg1"/>
                </a:solidFill>
                <a:latin typeface="Arial" panose="020B0604020202020204" pitchFamily="34" charset="0"/>
              </a:defRPr>
            </a:lvl8pPr>
            <a:lvl9pPr marL="38862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tabLst>
                <a:tab pos="723900" algn="l"/>
                <a:tab pos="1447800" algn="l"/>
                <a:tab pos="2171700" algn="l"/>
                <a:tab pos="2895600" algn="l"/>
              </a:tabLst>
              <a:defRPr>
                <a:solidFill>
                  <a:schemeClr val="bg1"/>
                </a:solidFill>
                <a:latin typeface="Arial" panose="020B0604020202020204" pitchFamily="34" charset="0"/>
              </a:defRPr>
            </a:lvl9pPr>
          </a:lstStyle>
          <a:p>
            <a:pPr eaLnBrk="1" hangingPunct="1"/>
            <a:fld id="{297D215E-94DC-41F6-9E5B-3E8479353FD5}" type="slidenum">
              <a:rPr lang="en-GB" altLang="cs-CZ">
                <a:solidFill>
                  <a:srgbClr val="000000"/>
                </a:solidFill>
                <a:latin typeface="Times New Roman" panose="02020603050405020304" pitchFamily="18" charset="0"/>
              </a:rPr>
              <a:pPr eaLnBrk="1" hangingPunct="1"/>
              <a:t>29</a:t>
            </a:fld>
            <a:endParaRPr lang="en-GB" altLang="cs-CZ">
              <a:solidFill>
                <a:srgbClr val="000000"/>
              </a:solidFill>
              <a:latin typeface="Times New Roman" panose="02020603050405020304" pitchFamily="18" charset="0"/>
            </a:endParaRPr>
          </a:p>
        </p:txBody>
      </p:sp>
      <p:sp>
        <p:nvSpPr>
          <p:cNvPr id="32771" name="Text Box 1">
            <a:extLst>
              <a:ext uri="{FF2B5EF4-FFF2-40B4-BE49-F238E27FC236}">
                <a16:creationId xmlns:a16="http://schemas.microsoft.com/office/drawing/2014/main" id="{A9F11F6C-8D2E-AB9C-581A-CDD3CF6DD334}"/>
              </a:ext>
            </a:extLst>
          </p:cNvPr>
          <p:cNvSpPr txBox="1">
            <a:spLocks noChangeArrowheads="1"/>
          </p:cNvSpPr>
          <p:nvPr/>
        </p:nvSpPr>
        <p:spPr bwMode="auto">
          <a:xfrm>
            <a:off x="1133475" y="744538"/>
            <a:ext cx="4530725" cy="3722687"/>
          </a:xfrm>
          <a:prstGeom prst="rect">
            <a:avLst/>
          </a:prstGeom>
          <a:solidFill>
            <a:srgbClr val="FFFFFF"/>
          </a:solidFill>
          <a:ln w="9360">
            <a:solidFill>
              <a:srgbClr val="000000"/>
            </a:solidFill>
            <a:miter lim="800000"/>
            <a:headEnd/>
            <a:tailEnd/>
          </a:ln>
        </p:spPr>
        <p:txBody>
          <a:bodyPr wrap="none" anchor="ctr"/>
          <a:lstStyle>
            <a:lvl1pPr eaLnBrk="0" hangingPunct="0">
              <a:defRPr>
                <a:solidFill>
                  <a:schemeClr val="bg1"/>
                </a:solidFill>
                <a:latin typeface="Arial" panose="020B0604020202020204" pitchFamily="34" charset="0"/>
              </a:defRPr>
            </a:lvl1pPr>
            <a:lvl2pPr marL="742950" indent="-285750" eaLnBrk="0" hangingPunct="0">
              <a:defRPr>
                <a:solidFill>
                  <a:schemeClr val="bg1"/>
                </a:solidFill>
                <a:latin typeface="Arial" panose="020B0604020202020204" pitchFamily="34" charset="0"/>
              </a:defRPr>
            </a:lvl2pPr>
            <a:lvl3pPr marL="1143000" indent="-228600" eaLnBrk="0" hangingPunct="0">
              <a:defRPr>
                <a:solidFill>
                  <a:schemeClr val="bg1"/>
                </a:solidFill>
                <a:latin typeface="Arial" panose="020B0604020202020204" pitchFamily="34" charset="0"/>
              </a:defRPr>
            </a:lvl3pPr>
            <a:lvl4pPr marL="1600200" indent="-228600" eaLnBrk="0" hangingPunct="0">
              <a:defRPr>
                <a:solidFill>
                  <a:schemeClr val="bg1"/>
                </a:solidFill>
                <a:latin typeface="Arial" panose="020B0604020202020204" pitchFamily="34" charset="0"/>
              </a:defRPr>
            </a:lvl4pPr>
            <a:lvl5pPr marL="2057400" indent="-228600" eaLnBrk="0" hangingPunct="0">
              <a:defRPr>
                <a:solidFill>
                  <a:schemeClr val="bg1"/>
                </a:solidFill>
                <a:latin typeface="Arial" panose="020B0604020202020204" pitchFamily="34" charset="0"/>
              </a:defRPr>
            </a:lvl5pPr>
            <a:lvl6pPr marL="25146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6pPr>
            <a:lvl7pPr marL="29718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7pPr>
            <a:lvl8pPr marL="34290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8pPr>
            <a:lvl9pPr marL="38862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9pPr>
          </a:lstStyle>
          <a:p>
            <a:pPr eaLnBrk="1" hangingPunct="1"/>
            <a:endParaRPr lang="cs-CZ" altLang="cs-CZ"/>
          </a:p>
        </p:txBody>
      </p:sp>
      <p:sp>
        <p:nvSpPr>
          <p:cNvPr id="32772" name="Rectangle 2">
            <a:extLst>
              <a:ext uri="{FF2B5EF4-FFF2-40B4-BE49-F238E27FC236}">
                <a16:creationId xmlns:a16="http://schemas.microsoft.com/office/drawing/2014/main" id="{7912D036-3007-182F-A0D3-74BA5F797BF5}"/>
              </a:ext>
            </a:extLst>
          </p:cNvPr>
          <p:cNvSpPr txBox="1">
            <a:spLocks noGrp="1" noChangeArrowheads="1"/>
          </p:cNvSpPr>
          <p:nvPr>
            <p:ph type="body"/>
          </p:nvPr>
        </p:nvSpPr>
        <p:spPr>
          <a:xfrm>
            <a:off x="906463" y="4714875"/>
            <a:ext cx="4973637" cy="44545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cs-CZ" altLang="cs-CZ">
              <a:latin typeface="Times New Roman" panose="02020603050405020304" pitchFamily="18" charset="0"/>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3794" name="Rectangle 14">
            <a:extLst>
              <a:ext uri="{FF2B5EF4-FFF2-40B4-BE49-F238E27FC236}">
                <a16:creationId xmlns:a16="http://schemas.microsoft.com/office/drawing/2014/main" id="{25D22A0C-172F-A61F-FC9B-A883021BA6D7}"/>
              </a:ext>
            </a:extLst>
          </p:cNvPr>
          <p:cNvSpPr>
            <a:spLocks noGrp="1" noChangeArrowheads="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eaLnBrk="0" hangingPunct="0">
              <a:tabLst>
                <a:tab pos="723900" algn="l"/>
                <a:tab pos="1447800" algn="l"/>
                <a:tab pos="2171700" algn="l"/>
                <a:tab pos="2895600" algn="l"/>
              </a:tabLst>
              <a:defRPr>
                <a:solidFill>
                  <a:schemeClr val="bg1"/>
                </a:solidFill>
                <a:latin typeface="Arial" panose="020B0604020202020204" pitchFamily="34" charset="0"/>
              </a:defRPr>
            </a:lvl1pPr>
            <a:lvl2pPr marL="742950" indent="-285750" eaLnBrk="0" hangingPunct="0">
              <a:tabLst>
                <a:tab pos="723900" algn="l"/>
                <a:tab pos="1447800" algn="l"/>
                <a:tab pos="2171700" algn="l"/>
                <a:tab pos="2895600" algn="l"/>
              </a:tabLst>
              <a:defRPr>
                <a:solidFill>
                  <a:schemeClr val="bg1"/>
                </a:solidFill>
                <a:latin typeface="Arial" panose="020B0604020202020204" pitchFamily="34" charset="0"/>
              </a:defRPr>
            </a:lvl2pPr>
            <a:lvl3pPr marL="1143000" indent="-228600" eaLnBrk="0" hangingPunct="0">
              <a:tabLst>
                <a:tab pos="723900" algn="l"/>
                <a:tab pos="1447800" algn="l"/>
                <a:tab pos="2171700" algn="l"/>
                <a:tab pos="2895600" algn="l"/>
              </a:tabLst>
              <a:defRPr>
                <a:solidFill>
                  <a:schemeClr val="bg1"/>
                </a:solidFill>
                <a:latin typeface="Arial" panose="020B0604020202020204" pitchFamily="34" charset="0"/>
              </a:defRPr>
            </a:lvl3pPr>
            <a:lvl4pPr marL="1600200" indent="-228600" eaLnBrk="0" hangingPunct="0">
              <a:tabLst>
                <a:tab pos="723900" algn="l"/>
                <a:tab pos="1447800" algn="l"/>
                <a:tab pos="2171700" algn="l"/>
                <a:tab pos="2895600" algn="l"/>
              </a:tabLst>
              <a:defRPr>
                <a:solidFill>
                  <a:schemeClr val="bg1"/>
                </a:solidFill>
                <a:latin typeface="Arial" panose="020B0604020202020204" pitchFamily="34" charset="0"/>
              </a:defRPr>
            </a:lvl4pPr>
            <a:lvl5pPr marL="2057400" indent="-228600" eaLnBrk="0" hangingPunct="0">
              <a:tabLst>
                <a:tab pos="723900" algn="l"/>
                <a:tab pos="1447800" algn="l"/>
                <a:tab pos="2171700" algn="l"/>
                <a:tab pos="2895600" algn="l"/>
              </a:tabLst>
              <a:defRPr>
                <a:solidFill>
                  <a:schemeClr val="bg1"/>
                </a:solidFill>
                <a:latin typeface="Arial" panose="020B0604020202020204" pitchFamily="34" charset="0"/>
              </a:defRPr>
            </a:lvl5pPr>
            <a:lvl6pPr marL="25146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tabLst>
                <a:tab pos="723900" algn="l"/>
                <a:tab pos="1447800" algn="l"/>
                <a:tab pos="2171700" algn="l"/>
                <a:tab pos="2895600" algn="l"/>
              </a:tabLst>
              <a:defRPr>
                <a:solidFill>
                  <a:schemeClr val="bg1"/>
                </a:solidFill>
                <a:latin typeface="Arial" panose="020B0604020202020204" pitchFamily="34" charset="0"/>
              </a:defRPr>
            </a:lvl6pPr>
            <a:lvl7pPr marL="29718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tabLst>
                <a:tab pos="723900" algn="l"/>
                <a:tab pos="1447800" algn="l"/>
                <a:tab pos="2171700" algn="l"/>
                <a:tab pos="2895600" algn="l"/>
              </a:tabLst>
              <a:defRPr>
                <a:solidFill>
                  <a:schemeClr val="bg1"/>
                </a:solidFill>
                <a:latin typeface="Arial" panose="020B0604020202020204" pitchFamily="34" charset="0"/>
              </a:defRPr>
            </a:lvl7pPr>
            <a:lvl8pPr marL="34290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tabLst>
                <a:tab pos="723900" algn="l"/>
                <a:tab pos="1447800" algn="l"/>
                <a:tab pos="2171700" algn="l"/>
                <a:tab pos="2895600" algn="l"/>
              </a:tabLst>
              <a:defRPr>
                <a:solidFill>
                  <a:schemeClr val="bg1"/>
                </a:solidFill>
                <a:latin typeface="Arial" panose="020B0604020202020204" pitchFamily="34" charset="0"/>
              </a:defRPr>
            </a:lvl8pPr>
            <a:lvl9pPr marL="38862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tabLst>
                <a:tab pos="723900" algn="l"/>
                <a:tab pos="1447800" algn="l"/>
                <a:tab pos="2171700" algn="l"/>
                <a:tab pos="2895600" algn="l"/>
              </a:tabLst>
              <a:defRPr>
                <a:solidFill>
                  <a:schemeClr val="bg1"/>
                </a:solidFill>
                <a:latin typeface="Arial" panose="020B0604020202020204" pitchFamily="34" charset="0"/>
              </a:defRPr>
            </a:lvl9pPr>
          </a:lstStyle>
          <a:p>
            <a:pPr eaLnBrk="1" hangingPunct="1"/>
            <a:fld id="{B7A16E02-B786-4DFA-8D7A-B48B50092CD4}" type="slidenum">
              <a:rPr lang="en-GB" altLang="cs-CZ">
                <a:solidFill>
                  <a:srgbClr val="000000"/>
                </a:solidFill>
                <a:latin typeface="Times New Roman" panose="02020603050405020304" pitchFamily="18" charset="0"/>
              </a:rPr>
              <a:pPr eaLnBrk="1" hangingPunct="1"/>
              <a:t>30</a:t>
            </a:fld>
            <a:endParaRPr lang="en-GB" altLang="cs-CZ">
              <a:solidFill>
                <a:srgbClr val="000000"/>
              </a:solidFill>
              <a:latin typeface="Times New Roman" panose="02020603050405020304" pitchFamily="18" charset="0"/>
            </a:endParaRPr>
          </a:p>
        </p:txBody>
      </p:sp>
      <p:sp>
        <p:nvSpPr>
          <p:cNvPr id="33795" name="Text Box 1">
            <a:extLst>
              <a:ext uri="{FF2B5EF4-FFF2-40B4-BE49-F238E27FC236}">
                <a16:creationId xmlns:a16="http://schemas.microsoft.com/office/drawing/2014/main" id="{69699C7E-DDA3-370F-AC8C-213955FD7429}"/>
              </a:ext>
            </a:extLst>
          </p:cNvPr>
          <p:cNvSpPr txBox="1">
            <a:spLocks noChangeArrowheads="1"/>
          </p:cNvSpPr>
          <p:nvPr/>
        </p:nvSpPr>
        <p:spPr bwMode="auto">
          <a:xfrm>
            <a:off x="1133475" y="744538"/>
            <a:ext cx="4530725" cy="3722687"/>
          </a:xfrm>
          <a:prstGeom prst="rect">
            <a:avLst/>
          </a:prstGeom>
          <a:solidFill>
            <a:srgbClr val="FFFFFF"/>
          </a:solidFill>
          <a:ln w="9360">
            <a:solidFill>
              <a:srgbClr val="000000"/>
            </a:solidFill>
            <a:miter lim="800000"/>
            <a:headEnd/>
            <a:tailEnd/>
          </a:ln>
        </p:spPr>
        <p:txBody>
          <a:bodyPr wrap="none" anchor="ctr"/>
          <a:lstStyle>
            <a:lvl1pPr eaLnBrk="0" hangingPunct="0">
              <a:defRPr>
                <a:solidFill>
                  <a:schemeClr val="bg1"/>
                </a:solidFill>
                <a:latin typeface="Arial" panose="020B0604020202020204" pitchFamily="34" charset="0"/>
              </a:defRPr>
            </a:lvl1pPr>
            <a:lvl2pPr marL="742950" indent="-285750" eaLnBrk="0" hangingPunct="0">
              <a:defRPr>
                <a:solidFill>
                  <a:schemeClr val="bg1"/>
                </a:solidFill>
                <a:latin typeface="Arial" panose="020B0604020202020204" pitchFamily="34" charset="0"/>
              </a:defRPr>
            </a:lvl2pPr>
            <a:lvl3pPr marL="1143000" indent="-228600" eaLnBrk="0" hangingPunct="0">
              <a:defRPr>
                <a:solidFill>
                  <a:schemeClr val="bg1"/>
                </a:solidFill>
                <a:latin typeface="Arial" panose="020B0604020202020204" pitchFamily="34" charset="0"/>
              </a:defRPr>
            </a:lvl3pPr>
            <a:lvl4pPr marL="1600200" indent="-228600" eaLnBrk="0" hangingPunct="0">
              <a:defRPr>
                <a:solidFill>
                  <a:schemeClr val="bg1"/>
                </a:solidFill>
                <a:latin typeface="Arial" panose="020B0604020202020204" pitchFamily="34" charset="0"/>
              </a:defRPr>
            </a:lvl4pPr>
            <a:lvl5pPr marL="2057400" indent="-228600" eaLnBrk="0" hangingPunct="0">
              <a:defRPr>
                <a:solidFill>
                  <a:schemeClr val="bg1"/>
                </a:solidFill>
                <a:latin typeface="Arial" panose="020B0604020202020204" pitchFamily="34" charset="0"/>
              </a:defRPr>
            </a:lvl5pPr>
            <a:lvl6pPr marL="25146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6pPr>
            <a:lvl7pPr marL="29718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7pPr>
            <a:lvl8pPr marL="34290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8pPr>
            <a:lvl9pPr marL="38862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9pPr>
          </a:lstStyle>
          <a:p>
            <a:pPr eaLnBrk="1" hangingPunct="1"/>
            <a:endParaRPr lang="cs-CZ" altLang="cs-CZ"/>
          </a:p>
        </p:txBody>
      </p:sp>
      <p:sp>
        <p:nvSpPr>
          <p:cNvPr id="33796" name="Rectangle 2">
            <a:extLst>
              <a:ext uri="{FF2B5EF4-FFF2-40B4-BE49-F238E27FC236}">
                <a16:creationId xmlns:a16="http://schemas.microsoft.com/office/drawing/2014/main" id="{FD102209-38F4-D9BB-FFBC-11A53EFBE744}"/>
              </a:ext>
            </a:extLst>
          </p:cNvPr>
          <p:cNvSpPr txBox="1">
            <a:spLocks noGrp="1" noChangeArrowheads="1"/>
          </p:cNvSpPr>
          <p:nvPr>
            <p:ph type="body"/>
          </p:nvPr>
        </p:nvSpPr>
        <p:spPr>
          <a:xfrm>
            <a:off x="906463" y="4714875"/>
            <a:ext cx="4973637" cy="44545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cs-CZ" altLang="cs-CZ">
              <a:latin typeface="Times New Roman" panose="02020603050405020304" pitchFamily="18"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Zástupný symbol pro obrázek snímku 1"/>
          <p:cNvSpPr>
            <a:spLocks noGrp="1" noRot="1" noChangeAspect="1" noTextEdit="1"/>
          </p:cNvSpPr>
          <p:nvPr>
            <p:ph type="sldImg"/>
          </p:nvPr>
        </p:nvSpPr>
        <p:spPr>
          <a:ln/>
        </p:spPr>
      </p:sp>
      <p:sp>
        <p:nvSpPr>
          <p:cNvPr id="75779" name="Zástupný symbol pro poznámky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cs-CZ" altLang="cs-CZ"/>
          </a:p>
        </p:txBody>
      </p:sp>
      <p:sp>
        <p:nvSpPr>
          <p:cNvPr id="75780" name="Zástupný symbol pro číslo snímku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8B50B156-D70D-47C5-B63E-47DA2AC42B44}" type="slidenum">
              <a:rPr lang="cs-CZ" altLang="cs-CZ" smtClean="0"/>
              <a:pPr eaLnBrk="1" hangingPunct="1"/>
              <a:t>7</a:t>
            </a:fld>
            <a:endParaRPr lang="cs-CZ" altLang="cs-CZ"/>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4818" name="Rectangle 14">
            <a:extLst>
              <a:ext uri="{FF2B5EF4-FFF2-40B4-BE49-F238E27FC236}">
                <a16:creationId xmlns:a16="http://schemas.microsoft.com/office/drawing/2014/main" id="{CD3CD280-BA23-EB1E-6D79-3FA72F080A57}"/>
              </a:ext>
            </a:extLst>
          </p:cNvPr>
          <p:cNvSpPr>
            <a:spLocks noGrp="1" noChangeArrowheads="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eaLnBrk="0" hangingPunct="0">
              <a:tabLst>
                <a:tab pos="723900" algn="l"/>
                <a:tab pos="1447800" algn="l"/>
                <a:tab pos="2171700" algn="l"/>
                <a:tab pos="2895600" algn="l"/>
              </a:tabLst>
              <a:defRPr>
                <a:solidFill>
                  <a:schemeClr val="bg1"/>
                </a:solidFill>
                <a:latin typeface="Arial" panose="020B0604020202020204" pitchFamily="34" charset="0"/>
              </a:defRPr>
            </a:lvl1pPr>
            <a:lvl2pPr marL="742950" indent="-285750" eaLnBrk="0" hangingPunct="0">
              <a:tabLst>
                <a:tab pos="723900" algn="l"/>
                <a:tab pos="1447800" algn="l"/>
                <a:tab pos="2171700" algn="l"/>
                <a:tab pos="2895600" algn="l"/>
              </a:tabLst>
              <a:defRPr>
                <a:solidFill>
                  <a:schemeClr val="bg1"/>
                </a:solidFill>
                <a:latin typeface="Arial" panose="020B0604020202020204" pitchFamily="34" charset="0"/>
              </a:defRPr>
            </a:lvl2pPr>
            <a:lvl3pPr marL="1143000" indent="-228600" eaLnBrk="0" hangingPunct="0">
              <a:tabLst>
                <a:tab pos="723900" algn="l"/>
                <a:tab pos="1447800" algn="l"/>
                <a:tab pos="2171700" algn="l"/>
                <a:tab pos="2895600" algn="l"/>
              </a:tabLst>
              <a:defRPr>
                <a:solidFill>
                  <a:schemeClr val="bg1"/>
                </a:solidFill>
                <a:latin typeface="Arial" panose="020B0604020202020204" pitchFamily="34" charset="0"/>
              </a:defRPr>
            </a:lvl3pPr>
            <a:lvl4pPr marL="1600200" indent="-228600" eaLnBrk="0" hangingPunct="0">
              <a:tabLst>
                <a:tab pos="723900" algn="l"/>
                <a:tab pos="1447800" algn="l"/>
                <a:tab pos="2171700" algn="l"/>
                <a:tab pos="2895600" algn="l"/>
              </a:tabLst>
              <a:defRPr>
                <a:solidFill>
                  <a:schemeClr val="bg1"/>
                </a:solidFill>
                <a:latin typeface="Arial" panose="020B0604020202020204" pitchFamily="34" charset="0"/>
              </a:defRPr>
            </a:lvl4pPr>
            <a:lvl5pPr marL="2057400" indent="-228600" eaLnBrk="0" hangingPunct="0">
              <a:tabLst>
                <a:tab pos="723900" algn="l"/>
                <a:tab pos="1447800" algn="l"/>
                <a:tab pos="2171700" algn="l"/>
                <a:tab pos="2895600" algn="l"/>
              </a:tabLst>
              <a:defRPr>
                <a:solidFill>
                  <a:schemeClr val="bg1"/>
                </a:solidFill>
                <a:latin typeface="Arial" panose="020B0604020202020204" pitchFamily="34" charset="0"/>
              </a:defRPr>
            </a:lvl5pPr>
            <a:lvl6pPr marL="25146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tabLst>
                <a:tab pos="723900" algn="l"/>
                <a:tab pos="1447800" algn="l"/>
                <a:tab pos="2171700" algn="l"/>
                <a:tab pos="2895600" algn="l"/>
              </a:tabLst>
              <a:defRPr>
                <a:solidFill>
                  <a:schemeClr val="bg1"/>
                </a:solidFill>
                <a:latin typeface="Arial" panose="020B0604020202020204" pitchFamily="34" charset="0"/>
              </a:defRPr>
            </a:lvl6pPr>
            <a:lvl7pPr marL="29718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tabLst>
                <a:tab pos="723900" algn="l"/>
                <a:tab pos="1447800" algn="l"/>
                <a:tab pos="2171700" algn="l"/>
                <a:tab pos="2895600" algn="l"/>
              </a:tabLst>
              <a:defRPr>
                <a:solidFill>
                  <a:schemeClr val="bg1"/>
                </a:solidFill>
                <a:latin typeface="Arial" panose="020B0604020202020204" pitchFamily="34" charset="0"/>
              </a:defRPr>
            </a:lvl7pPr>
            <a:lvl8pPr marL="34290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tabLst>
                <a:tab pos="723900" algn="l"/>
                <a:tab pos="1447800" algn="l"/>
                <a:tab pos="2171700" algn="l"/>
                <a:tab pos="2895600" algn="l"/>
              </a:tabLst>
              <a:defRPr>
                <a:solidFill>
                  <a:schemeClr val="bg1"/>
                </a:solidFill>
                <a:latin typeface="Arial" panose="020B0604020202020204" pitchFamily="34" charset="0"/>
              </a:defRPr>
            </a:lvl8pPr>
            <a:lvl9pPr marL="38862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tabLst>
                <a:tab pos="723900" algn="l"/>
                <a:tab pos="1447800" algn="l"/>
                <a:tab pos="2171700" algn="l"/>
                <a:tab pos="2895600" algn="l"/>
              </a:tabLst>
              <a:defRPr>
                <a:solidFill>
                  <a:schemeClr val="bg1"/>
                </a:solidFill>
                <a:latin typeface="Arial" panose="020B0604020202020204" pitchFamily="34" charset="0"/>
              </a:defRPr>
            </a:lvl9pPr>
          </a:lstStyle>
          <a:p>
            <a:pPr eaLnBrk="1" hangingPunct="1"/>
            <a:fld id="{DAC156A3-8192-473C-987D-3E8696A446E3}" type="slidenum">
              <a:rPr lang="en-GB" altLang="cs-CZ">
                <a:solidFill>
                  <a:srgbClr val="000000"/>
                </a:solidFill>
                <a:latin typeface="Times New Roman" panose="02020603050405020304" pitchFamily="18" charset="0"/>
              </a:rPr>
              <a:pPr eaLnBrk="1" hangingPunct="1"/>
              <a:t>31</a:t>
            </a:fld>
            <a:endParaRPr lang="en-GB" altLang="cs-CZ">
              <a:solidFill>
                <a:srgbClr val="000000"/>
              </a:solidFill>
              <a:latin typeface="Times New Roman" panose="02020603050405020304" pitchFamily="18" charset="0"/>
            </a:endParaRPr>
          </a:p>
        </p:txBody>
      </p:sp>
      <p:sp>
        <p:nvSpPr>
          <p:cNvPr id="34819" name="Text Box 1">
            <a:extLst>
              <a:ext uri="{FF2B5EF4-FFF2-40B4-BE49-F238E27FC236}">
                <a16:creationId xmlns:a16="http://schemas.microsoft.com/office/drawing/2014/main" id="{61B11CB1-1147-8425-8B7E-3BC4231C2380}"/>
              </a:ext>
            </a:extLst>
          </p:cNvPr>
          <p:cNvSpPr txBox="1">
            <a:spLocks noChangeArrowheads="1"/>
          </p:cNvSpPr>
          <p:nvPr/>
        </p:nvSpPr>
        <p:spPr bwMode="auto">
          <a:xfrm>
            <a:off x="1133475" y="744538"/>
            <a:ext cx="4530725" cy="3722687"/>
          </a:xfrm>
          <a:prstGeom prst="rect">
            <a:avLst/>
          </a:prstGeom>
          <a:solidFill>
            <a:srgbClr val="FFFFFF"/>
          </a:solidFill>
          <a:ln w="9360">
            <a:solidFill>
              <a:srgbClr val="000000"/>
            </a:solidFill>
            <a:miter lim="800000"/>
            <a:headEnd/>
            <a:tailEnd/>
          </a:ln>
        </p:spPr>
        <p:txBody>
          <a:bodyPr wrap="none" anchor="ctr"/>
          <a:lstStyle>
            <a:lvl1pPr eaLnBrk="0" hangingPunct="0">
              <a:defRPr>
                <a:solidFill>
                  <a:schemeClr val="bg1"/>
                </a:solidFill>
                <a:latin typeface="Arial" panose="020B0604020202020204" pitchFamily="34" charset="0"/>
              </a:defRPr>
            </a:lvl1pPr>
            <a:lvl2pPr marL="742950" indent="-285750" eaLnBrk="0" hangingPunct="0">
              <a:defRPr>
                <a:solidFill>
                  <a:schemeClr val="bg1"/>
                </a:solidFill>
                <a:latin typeface="Arial" panose="020B0604020202020204" pitchFamily="34" charset="0"/>
              </a:defRPr>
            </a:lvl2pPr>
            <a:lvl3pPr marL="1143000" indent="-228600" eaLnBrk="0" hangingPunct="0">
              <a:defRPr>
                <a:solidFill>
                  <a:schemeClr val="bg1"/>
                </a:solidFill>
                <a:latin typeface="Arial" panose="020B0604020202020204" pitchFamily="34" charset="0"/>
              </a:defRPr>
            </a:lvl3pPr>
            <a:lvl4pPr marL="1600200" indent="-228600" eaLnBrk="0" hangingPunct="0">
              <a:defRPr>
                <a:solidFill>
                  <a:schemeClr val="bg1"/>
                </a:solidFill>
                <a:latin typeface="Arial" panose="020B0604020202020204" pitchFamily="34" charset="0"/>
              </a:defRPr>
            </a:lvl4pPr>
            <a:lvl5pPr marL="2057400" indent="-228600" eaLnBrk="0" hangingPunct="0">
              <a:defRPr>
                <a:solidFill>
                  <a:schemeClr val="bg1"/>
                </a:solidFill>
                <a:latin typeface="Arial" panose="020B0604020202020204" pitchFamily="34" charset="0"/>
              </a:defRPr>
            </a:lvl5pPr>
            <a:lvl6pPr marL="25146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6pPr>
            <a:lvl7pPr marL="29718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7pPr>
            <a:lvl8pPr marL="34290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8pPr>
            <a:lvl9pPr marL="38862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9pPr>
          </a:lstStyle>
          <a:p>
            <a:pPr eaLnBrk="1" hangingPunct="1"/>
            <a:endParaRPr lang="cs-CZ" altLang="cs-CZ"/>
          </a:p>
        </p:txBody>
      </p:sp>
      <p:sp>
        <p:nvSpPr>
          <p:cNvPr id="34820" name="Rectangle 2">
            <a:extLst>
              <a:ext uri="{FF2B5EF4-FFF2-40B4-BE49-F238E27FC236}">
                <a16:creationId xmlns:a16="http://schemas.microsoft.com/office/drawing/2014/main" id="{5A22927C-0257-44AB-5621-581E428258EF}"/>
              </a:ext>
            </a:extLst>
          </p:cNvPr>
          <p:cNvSpPr txBox="1">
            <a:spLocks noGrp="1" noChangeArrowheads="1"/>
          </p:cNvSpPr>
          <p:nvPr>
            <p:ph type="body"/>
          </p:nvPr>
        </p:nvSpPr>
        <p:spPr>
          <a:xfrm>
            <a:off x="906463" y="4714875"/>
            <a:ext cx="4973637" cy="44545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cs-CZ" altLang="cs-CZ">
              <a:latin typeface="Times New Roman" panose="02020603050405020304" pitchFamily="18" charset="0"/>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5842" name="Rectangle 14">
            <a:extLst>
              <a:ext uri="{FF2B5EF4-FFF2-40B4-BE49-F238E27FC236}">
                <a16:creationId xmlns:a16="http://schemas.microsoft.com/office/drawing/2014/main" id="{E809623C-0392-55C4-9649-0967487FDF4A}"/>
              </a:ext>
            </a:extLst>
          </p:cNvPr>
          <p:cNvSpPr>
            <a:spLocks noGrp="1" noChangeArrowheads="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eaLnBrk="0" hangingPunct="0">
              <a:tabLst>
                <a:tab pos="723900" algn="l"/>
                <a:tab pos="1447800" algn="l"/>
                <a:tab pos="2171700" algn="l"/>
                <a:tab pos="2895600" algn="l"/>
              </a:tabLst>
              <a:defRPr>
                <a:solidFill>
                  <a:schemeClr val="bg1"/>
                </a:solidFill>
                <a:latin typeface="Arial" panose="020B0604020202020204" pitchFamily="34" charset="0"/>
              </a:defRPr>
            </a:lvl1pPr>
            <a:lvl2pPr marL="742950" indent="-285750" eaLnBrk="0" hangingPunct="0">
              <a:tabLst>
                <a:tab pos="723900" algn="l"/>
                <a:tab pos="1447800" algn="l"/>
                <a:tab pos="2171700" algn="l"/>
                <a:tab pos="2895600" algn="l"/>
              </a:tabLst>
              <a:defRPr>
                <a:solidFill>
                  <a:schemeClr val="bg1"/>
                </a:solidFill>
                <a:latin typeface="Arial" panose="020B0604020202020204" pitchFamily="34" charset="0"/>
              </a:defRPr>
            </a:lvl2pPr>
            <a:lvl3pPr marL="1143000" indent="-228600" eaLnBrk="0" hangingPunct="0">
              <a:tabLst>
                <a:tab pos="723900" algn="l"/>
                <a:tab pos="1447800" algn="l"/>
                <a:tab pos="2171700" algn="l"/>
                <a:tab pos="2895600" algn="l"/>
              </a:tabLst>
              <a:defRPr>
                <a:solidFill>
                  <a:schemeClr val="bg1"/>
                </a:solidFill>
                <a:latin typeface="Arial" panose="020B0604020202020204" pitchFamily="34" charset="0"/>
              </a:defRPr>
            </a:lvl3pPr>
            <a:lvl4pPr marL="1600200" indent="-228600" eaLnBrk="0" hangingPunct="0">
              <a:tabLst>
                <a:tab pos="723900" algn="l"/>
                <a:tab pos="1447800" algn="l"/>
                <a:tab pos="2171700" algn="l"/>
                <a:tab pos="2895600" algn="l"/>
              </a:tabLst>
              <a:defRPr>
                <a:solidFill>
                  <a:schemeClr val="bg1"/>
                </a:solidFill>
                <a:latin typeface="Arial" panose="020B0604020202020204" pitchFamily="34" charset="0"/>
              </a:defRPr>
            </a:lvl4pPr>
            <a:lvl5pPr marL="2057400" indent="-228600" eaLnBrk="0" hangingPunct="0">
              <a:tabLst>
                <a:tab pos="723900" algn="l"/>
                <a:tab pos="1447800" algn="l"/>
                <a:tab pos="2171700" algn="l"/>
                <a:tab pos="2895600" algn="l"/>
              </a:tabLst>
              <a:defRPr>
                <a:solidFill>
                  <a:schemeClr val="bg1"/>
                </a:solidFill>
                <a:latin typeface="Arial" panose="020B0604020202020204" pitchFamily="34" charset="0"/>
              </a:defRPr>
            </a:lvl5pPr>
            <a:lvl6pPr marL="25146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tabLst>
                <a:tab pos="723900" algn="l"/>
                <a:tab pos="1447800" algn="l"/>
                <a:tab pos="2171700" algn="l"/>
                <a:tab pos="2895600" algn="l"/>
              </a:tabLst>
              <a:defRPr>
                <a:solidFill>
                  <a:schemeClr val="bg1"/>
                </a:solidFill>
                <a:latin typeface="Arial" panose="020B0604020202020204" pitchFamily="34" charset="0"/>
              </a:defRPr>
            </a:lvl6pPr>
            <a:lvl7pPr marL="29718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tabLst>
                <a:tab pos="723900" algn="l"/>
                <a:tab pos="1447800" algn="l"/>
                <a:tab pos="2171700" algn="l"/>
                <a:tab pos="2895600" algn="l"/>
              </a:tabLst>
              <a:defRPr>
                <a:solidFill>
                  <a:schemeClr val="bg1"/>
                </a:solidFill>
                <a:latin typeface="Arial" panose="020B0604020202020204" pitchFamily="34" charset="0"/>
              </a:defRPr>
            </a:lvl7pPr>
            <a:lvl8pPr marL="34290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tabLst>
                <a:tab pos="723900" algn="l"/>
                <a:tab pos="1447800" algn="l"/>
                <a:tab pos="2171700" algn="l"/>
                <a:tab pos="2895600" algn="l"/>
              </a:tabLst>
              <a:defRPr>
                <a:solidFill>
                  <a:schemeClr val="bg1"/>
                </a:solidFill>
                <a:latin typeface="Arial" panose="020B0604020202020204" pitchFamily="34" charset="0"/>
              </a:defRPr>
            </a:lvl8pPr>
            <a:lvl9pPr marL="38862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tabLst>
                <a:tab pos="723900" algn="l"/>
                <a:tab pos="1447800" algn="l"/>
                <a:tab pos="2171700" algn="l"/>
                <a:tab pos="2895600" algn="l"/>
              </a:tabLst>
              <a:defRPr>
                <a:solidFill>
                  <a:schemeClr val="bg1"/>
                </a:solidFill>
                <a:latin typeface="Arial" panose="020B0604020202020204" pitchFamily="34" charset="0"/>
              </a:defRPr>
            </a:lvl9pPr>
          </a:lstStyle>
          <a:p>
            <a:pPr eaLnBrk="1" hangingPunct="1"/>
            <a:fld id="{35B78C32-777E-4DE7-A347-31993BC46F10}" type="slidenum">
              <a:rPr lang="en-GB" altLang="cs-CZ">
                <a:solidFill>
                  <a:srgbClr val="000000"/>
                </a:solidFill>
                <a:latin typeface="Times New Roman" panose="02020603050405020304" pitchFamily="18" charset="0"/>
              </a:rPr>
              <a:pPr eaLnBrk="1" hangingPunct="1"/>
              <a:t>32</a:t>
            </a:fld>
            <a:endParaRPr lang="en-GB" altLang="cs-CZ">
              <a:solidFill>
                <a:srgbClr val="000000"/>
              </a:solidFill>
              <a:latin typeface="Times New Roman" panose="02020603050405020304" pitchFamily="18" charset="0"/>
            </a:endParaRPr>
          </a:p>
        </p:txBody>
      </p:sp>
      <p:sp>
        <p:nvSpPr>
          <p:cNvPr id="35843" name="Text Box 1">
            <a:extLst>
              <a:ext uri="{FF2B5EF4-FFF2-40B4-BE49-F238E27FC236}">
                <a16:creationId xmlns:a16="http://schemas.microsoft.com/office/drawing/2014/main" id="{09629529-D7AE-FC87-B430-A20DB53569FA}"/>
              </a:ext>
            </a:extLst>
          </p:cNvPr>
          <p:cNvSpPr txBox="1">
            <a:spLocks noChangeArrowheads="1"/>
          </p:cNvSpPr>
          <p:nvPr/>
        </p:nvSpPr>
        <p:spPr bwMode="auto">
          <a:xfrm>
            <a:off x="1133475" y="744538"/>
            <a:ext cx="4530725" cy="3722687"/>
          </a:xfrm>
          <a:prstGeom prst="rect">
            <a:avLst/>
          </a:prstGeom>
          <a:solidFill>
            <a:srgbClr val="FFFFFF"/>
          </a:solidFill>
          <a:ln w="9360">
            <a:solidFill>
              <a:srgbClr val="000000"/>
            </a:solidFill>
            <a:miter lim="800000"/>
            <a:headEnd/>
            <a:tailEnd/>
          </a:ln>
        </p:spPr>
        <p:txBody>
          <a:bodyPr wrap="none" anchor="ctr"/>
          <a:lstStyle>
            <a:lvl1pPr eaLnBrk="0" hangingPunct="0">
              <a:defRPr>
                <a:solidFill>
                  <a:schemeClr val="bg1"/>
                </a:solidFill>
                <a:latin typeface="Arial" panose="020B0604020202020204" pitchFamily="34" charset="0"/>
              </a:defRPr>
            </a:lvl1pPr>
            <a:lvl2pPr marL="742950" indent="-285750" eaLnBrk="0" hangingPunct="0">
              <a:defRPr>
                <a:solidFill>
                  <a:schemeClr val="bg1"/>
                </a:solidFill>
                <a:latin typeface="Arial" panose="020B0604020202020204" pitchFamily="34" charset="0"/>
              </a:defRPr>
            </a:lvl2pPr>
            <a:lvl3pPr marL="1143000" indent="-228600" eaLnBrk="0" hangingPunct="0">
              <a:defRPr>
                <a:solidFill>
                  <a:schemeClr val="bg1"/>
                </a:solidFill>
                <a:latin typeface="Arial" panose="020B0604020202020204" pitchFamily="34" charset="0"/>
              </a:defRPr>
            </a:lvl3pPr>
            <a:lvl4pPr marL="1600200" indent="-228600" eaLnBrk="0" hangingPunct="0">
              <a:defRPr>
                <a:solidFill>
                  <a:schemeClr val="bg1"/>
                </a:solidFill>
                <a:latin typeface="Arial" panose="020B0604020202020204" pitchFamily="34" charset="0"/>
              </a:defRPr>
            </a:lvl4pPr>
            <a:lvl5pPr marL="2057400" indent="-228600" eaLnBrk="0" hangingPunct="0">
              <a:defRPr>
                <a:solidFill>
                  <a:schemeClr val="bg1"/>
                </a:solidFill>
                <a:latin typeface="Arial" panose="020B0604020202020204" pitchFamily="34" charset="0"/>
              </a:defRPr>
            </a:lvl5pPr>
            <a:lvl6pPr marL="25146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6pPr>
            <a:lvl7pPr marL="29718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7pPr>
            <a:lvl8pPr marL="34290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8pPr>
            <a:lvl9pPr marL="38862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9pPr>
          </a:lstStyle>
          <a:p>
            <a:pPr eaLnBrk="1" hangingPunct="1"/>
            <a:endParaRPr lang="cs-CZ" altLang="cs-CZ"/>
          </a:p>
        </p:txBody>
      </p:sp>
      <p:sp>
        <p:nvSpPr>
          <p:cNvPr id="35844" name="Rectangle 2">
            <a:extLst>
              <a:ext uri="{FF2B5EF4-FFF2-40B4-BE49-F238E27FC236}">
                <a16:creationId xmlns:a16="http://schemas.microsoft.com/office/drawing/2014/main" id="{ED887496-7776-1683-15DC-61761ADB6323}"/>
              </a:ext>
            </a:extLst>
          </p:cNvPr>
          <p:cNvSpPr txBox="1">
            <a:spLocks noGrp="1" noChangeArrowheads="1"/>
          </p:cNvSpPr>
          <p:nvPr>
            <p:ph type="body"/>
          </p:nvPr>
        </p:nvSpPr>
        <p:spPr>
          <a:xfrm>
            <a:off x="906463" y="4714875"/>
            <a:ext cx="4973637" cy="44545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cs-CZ" altLang="cs-CZ">
              <a:latin typeface="Times New Roman" panose="02020603050405020304" pitchFamily="18" charset="0"/>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6866" name="Rectangle 14">
            <a:extLst>
              <a:ext uri="{FF2B5EF4-FFF2-40B4-BE49-F238E27FC236}">
                <a16:creationId xmlns:a16="http://schemas.microsoft.com/office/drawing/2014/main" id="{C6FA856B-1F9D-F565-DAE1-BB09B228EC66}"/>
              </a:ext>
            </a:extLst>
          </p:cNvPr>
          <p:cNvSpPr>
            <a:spLocks noGrp="1" noChangeArrowheads="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eaLnBrk="0" hangingPunct="0">
              <a:tabLst>
                <a:tab pos="723900" algn="l"/>
                <a:tab pos="1447800" algn="l"/>
                <a:tab pos="2171700" algn="l"/>
                <a:tab pos="2895600" algn="l"/>
              </a:tabLst>
              <a:defRPr>
                <a:solidFill>
                  <a:schemeClr val="bg1"/>
                </a:solidFill>
                <a:latin typeface="Arial" panose="020B0604020202020204" pitchFamily="34" charset="0"/>
              </a:defRPr>
            </a:lvl1pPr>
            <a:lvl2pPr marL="742950" indent="-285750" eaLnBrk="0" hangingPunct="0">
              <a:tabLst>
                <a:tab pos="723900" algn="l"/>
                <a:tab pos="1447800" algn="l"/>
                <a:tab pos="2171700" algn="l"/>
                <a:tab pos="2895600" algn="l"/>
              </a:tabLst>
              <a:defRPr>
                <a:solidFill>
                  <a:schemeClr val="bg1"/>
                </a:solidFill>
                <a:latin typeface="Arial" panose="020B0604020202020204" pitchFamily="34" charset="0"/>
              </a:defRPr>
            </a:lvl2pPr>
            <a:lvl3pPr marL="1143000" indent="-228600" eaLnBrk="0" hangingPunct="0">
              <a:tabLst>
                <a:tab pos="723900" algn="l"/>
                <a:tab pos="1447800" algn="l"/>
                <a:tab pos="2171700" algn="l"/>
                <a:tab pos="2895600" algn="l"/>
              </a:tabLst>
              <a:defRPr>
                <a:solidFill>
                  <a:schemeClr val="bg1"/>
                </a:solidFill>
                <a:latin typeface="Arial" panose="020B0604020202020204" pitchFamily="34" charset="0"/>
              </a:defRPr>
            </a:lvl3pPr>
            <a:lvl4pPr marL="1600200" indent="-228600" eaLnBrk="0" hangingPunct="0">
              <a:tabLst>
                <a:tab pos="723900" algn="l"/>
                <a:tab pos="1447800" algn="l"/>
                <a:tab pos="2171700" algn="l"/>
                <a:tab pos="2895600" algn="l"/>
              </a:tabLst>
              <a:defRPr>
                <a:solidFill>
                  <a:schemeClr val="bg1"/>
                </a:solidFill>
                <a:latin typeface="Arial" panose="020B0604020202020204" pitchFamily="34" charset="0"/>
              </a:defRPr>
            </a:lvl4pPr>
            <a:lvl5pPr marL="2057400" indent="-228600" eaLnBrk="0" hangingPunct="0">
              <a:tabLst>
                <a:tab pos="723900" algn="l"/>
                <a:tab pos="1447800" algn="l"/>
                <a:tab pos="2171700" algn="l"/>
                <a:tab pos="2895600" algn="l"/>
              </a:tabLst>
              <a:defRPr>
                <a:solidFill>
                  <a:schemeClr val="bg1"/>
                </a:solidFill>
                <a:latin typeface="Arial" panose="020B0604020202020204" pitchFamily="34" charset="0"/>
              </a:defRPr>
            </a:lvl5pPr>
            <a:lvl6pPr marL="25146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tabLst>
                <a:tab pos="723900" algn="l"/>
                <a:tab pos="1447800" algn="l"/>
                <a:tab pos="2171700" algn="l"/>
                <a:tab pos="2895600" algn="l"/>
              </a:tabLst>
              <a:defRPr>
                <a:solidFill>
                  <a:schemeClr val="bg1"/>
                </a:solidFill>
                <a:latin typeface="Arial" panose="020B0604020202020204" pitchFamily="34" charset="0"/>
              </a:defRPr>
            </a:lvl6pPr>
            <a:lvl7pPr marL="29718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tabLst>
                <a:tab pos="723900" algn="l"/>
                <a:tab pos="1447800" algn="l"/>
                <a:tab pos="2171700" algn="l"/>
                <a:tab pos="2895600" algn="l"/>
              </a:tabLst>
              <a:defRPr>
                <a:solidFill>
                  <a:schemeClr val="bg1"/>
                </a:solidFill>
                <a:latin typeface="Arial" panose="020B0604020202020204" pitchFamily="34" charset="0"/>
              </a:defRPr>
            </a:lvl7pPr>
            <a:lvl8pPr marL="34290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tabLst>
                <a:tab pos="723900" algn="l"/>
                <a:tab pos="1447800" algn="l"/>
                <a:tab pos="2171700" algn="l"/>
                <a:tab pos="2895600" algn="l"/>
              </a:tabLst>
              <a:defRPr>
                <a:solidFill>
                  <a:schemeClr val="bg1"/>
                </a:solidFill>
                <a:latin typeface="Arial" panose="020B0604020202020204" pitchFamily="34" charset="0"/>
              </a:defRPr>
            </a:lvl8pPr>
            <a:lvl9pPr marL="38862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tabLst>
                <a:tab pos="723900" algn="l"/>
                <a:tab pos="1447800" algn="l"/>
                <a:tab pos="2171700" algn="l"/>
                <a:tab pos="2895600" algn="l"/>
              </a:tabLst>
              <a:defRPr>
                <a:solidFill>
                  <a:schemeClr val="bg1"/>
                </a:solidFill>
                <a:latin typeface="Arial" panose="020B0604020202020204" pitchFamily="34" charset="0"/>
              </a:defRPr>
            </a:lvl9pPr>
          </a:lstStyle>
          <a:p>
            <a:pPr eaLnBrk="1" hangingPunct="1"/>
            <a:fld id="{A41F7C8F-EC26-49AF-8CF7-0B61482A9B6E}" type="slidenum">
              <a:rPr lang="en-GB" altLang="cs-CZ">
                <a:solidFill>
                  <a:srgbClr val="000000"/>
                </a:solidFill>
                <a:latin typeface="Times New Roman" panose="02020603050405020304" pitchFamily="18" charset="0"/>
              </a:rPr>
              <a:pPr eaLnBrk="1" hangingPunct="1"/>
              <a:t>33</a:t>
            </a:fld>
            <a:endParaRPr lang="en-GB" altLang="cs-CZ">
              <a:solidFill>
                <a:srgbClr val="000000"/>
              </a:solidFill>
              <a:latin typeface="Times New Roman" panose="02020603050405020304" pitchFamily="18" charset="0"/>
            </a:endParaRPr>
          </a:p>
        </p:txBody>
      </p:sp>
      <p:sp>
        <p:nvSpPr>
          <p:cNvPr id="36867" name="Text Box 1">
            <a:extLst>
              <a:ext uri="{FF2B5EF4-FFF2-40B4-BE49-F238E27FC236}">
                <a16:creationId xmlns:a16="http://schemas.microsoft.com/office/drawing/2014/main" id="{47CA95DA-B41C-E320-42BF-541F31B2A8C2}"/>
              </a:ext>
            </a:extLst>
          </p:cNvPr>
          <p:cNvSpPr txBox="1">
            <a:spLocks noChangeArrowheads="1"/>
          </p:cNvSpPr>
          <p:nvPr/>
        </p:nvSpPr>
        <p:spPr bwMode="auto">
          <a:xfrm>
            <a:off x="1133475" y="744538"/>
            <a:ext cx="4530725" cy="3722687"/>
          </a:xfrm>
          <a:prstGeom prst="rect">
            <a:avLst/>
          </a:prstGeom>
          <a:solidFill>
            <a:srgbClr val="FFFFFF"/>
          </a:solidFill>
          <a:ln w="9360">
            <a:solidFill>
              <a:srgbClr val="000000"/>
            </a:solidFill>
            <a:miter lim="800000"/>
            <a:headEnd/>
            <a:tailEnd/>
          </a:ln>
        </p:spPr>
        <p:txBody>
          <a:bodyPr wrap="none" anchor="ctr"/>
          <a:lstStyle>
            <a:lvl1pPr eaLnBrk="0" hangingPunct="0">
              <a:defRPr>
                <a:solidFill>
                  <a:schemeClr val="bg1"/>
                </a:solidFill>
                <a:latin typeface="Arial" panose="020B0604020202020204" pitchFamily="34" charset="0"/>
              </a:defRPr>
            </a:lvl1pPr>
            <a:lvl2pPr marL="742950" indent="-285750" eaLnBrk="0" hangingPunct="0">
              <a:defRPr>
                <a:solidFill>
                  <a:schemeClr val="bg1"/>
                </a:solidFill>
                <a:latin typeface="Arial" panose="020B0604020202020204" pitchFamily="34" charset="0"/>
              </a:defRPr>
            </a:lvl2pPr>
            <a:lvl3pPr marL="1143000" indent="-228600" eaLnBrk="0" hangingPunct="0">
              <a:defRPr>
                <a:solidFill>
                  <a:schemeClr val="bg1"/>
                </a:solidFill>
                <a:latin typeface="Arial" panose="020B0604020202020204" pitchFamily="34" charset="0"/>
              </a:defRPr>
            </a:lvl3pPr>
            <a:lvl4pPr marL="1600200" indent="-228600" eaLnBrk="0" hangingPunct="0">
              <a:defRPr>
                <a:solidFill>
                  <a:schemeClr val="bg1"/>
                </a:solidFill>
                <a:latin typeface="Arial" panose="020B0604020202020204" pitchFamily="34" charset="0"/>
              </a:defRPr>
            </a:lvl4pPr>
            <a:lvl5pPr marL="2057400" indent="-228600" eaLnBrk="0" hangingPunct="0">
              <a:defRPr>
                <a:solidFill>
                  <a:schemeClr val="bg1"/>
                </a:solidFill>
                <a:latin typeface="Arial" panose="020B0604020202020204" pitchFamily="34" charset="0"/>
              </a:defRPr>
            </a:lvl5pPr>
            <a:lvl6pPr marL="25146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6pPr>
            <a:lvl7pPr marL="29718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7pPr>
            <a:lvl8pPr marL="34290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8pPr>
            <a:lvl9pPr marL="38862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9pPr>
          </a:lstStyle>
          <a:p>
            <a:pPr eaLnBrk="1" hangingPunct="1"/>
            <a:endParaRPr lang="cs-CZ" altLang="cs-CZ"/>
          </a:p>
        </p:txBody>
      </p:sp>
      <p:sp>
        <p:nvSpPr>
          <p:cNvPr id="36868" name="Rectangle 2">
            <a:extLst>
              <a:ext uri="{FF2B5EF4-FFF2-40B4-BE49-F238E27FC236}">
                <a16:creationId xmlns:a16="http://schemas.microsoft.com/office/drawing/2014/main" id="{7EAAEB5F-2216-8F98-CC3F-D676E36AEC7B}"/>
              </a:ext>
            </a:extLst>
          </p:cNvPr>
          <p:cNvSpPr txBox="1">
            <a:spLocks noGrp="1" noChangeArrowheads="1"/>
          </p:cNvSpPr>
          <p:nvPr>
            <p:ph type="body"/>
          </p:nvPr>
        </p:nvSpPr>
        <p:spPr>
          <a:xfrm>
            <a:off x="906463" y="4714875"/>
            <a:ext cx="4973637" cy="44545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cs-CZ" altLang="cs-CZ">
              <a:latin typeface="Times New Roman" panose="02020603050405020304" pitchFamily="18" charset="0"/>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7890" name="Rectangle 14">
            <a:extLst>
              <a:ext uri="{FF2B5EF4-FFF2-40B4-BE49-F238E27FC236}">
                <a16:creationId xmlns:a16="http://schemas.microsoft.com/office/drawing/2014/main" id="{AC568EF0-20A0-9439-0A61-E20A1F99F2AD}"/>
              </a:ext>
            </a:extLst>
          </p:cNvPr>
          <p:cNvSpPr>
            <a:spLocks noGrp="1" noChangeArrowheads="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eaLnBrk="0" hangingPunct="0">
              <a:tabLst>
                <a:tab pos="723900" algn="l"/>
                <a:tab pos="1447800" algn="l"/>
                <a:tab pos="2171700" algn="l"/>
                <a:tab pos="2895600" algn="l"/>
              </a:tabLst>
              <a:defRPr>
                <a:solidFill>
                  <a:schemeClr val="bg1"/>
                </a:solidFill>
                <a:latin typeface="Arial" panose="020B0604020202020204" pitchFamily="34" charset="0"/>
              </a:defRPr>
            </a:lvl1pPr>
            <a:lvl2pPr marL="742950" indent="-285750" eaLnBrk="0" hangingPunct="0">
              <a:tabLst>
                <a:tab pos="723900" algn="l"/>
                <a:tab pos="1447800" algn="l"/>
                <a:tab pos="2171700" algn="l"/>
                <a:tab pos="2895600" algn="l"/>
              </a:tabLst>
              <a:defRPr>
                <a:solidFill>
                  <a:schemeClr val="bg1"/>
                </a:solidFill>
                <a:latin typeface="Arial" panose="020B0604020202020204" pitchFamily="34" charset="0"/>
              </a:defRPr>
            </a:lvl2pPr>
            <a:lvl3pPr marL="1143000" indent="-228600" eaLnBrk="0" hangingPunct="0">
              <a:tabLst>
                <a:tab pos="723900" algn="l"/>
                <a:tab pos="1447800" algn="l"/>
                <a:tab pos="2171700" algn="l"/>
                <a:tab pos="2895600" algn="l"/>
              </a:tabLst>
              <a:defRPr>
                <a:solidFill>
                  <a:schemeClr val="bg1"/>
                </a:solidFill>
                <a:latin typeface="Arial" panose="020B0604020202020204" pitchFamily="34" charset="0"/>
              </a:defRPr>
            </a:lvl3pPr>
            <a:lvl4pPr marL="1600200" indent="-228600" eaLnBrk="0" hangingPunct="0">
              <a:tabLst>
                <a:tab pos="723900" algn="l"/>
                <a:tab pos="1447800" algn="l"/>
                <a:tab pos="2171700" algn="l"/>
                <a:tab pos="2895600" algn="l"/>
              </a:tabLst>
              <a:defRPr>
                <a:solidFill>
                  <a:schemeClr val="bg1"/>
                </a:solidFill>
                <a:latin typeface="Arial" panose="020B0604020202020204" pitchFamily="34" charset="0"/>
              </a:defRPr>
            </a:lvl4pPr>
            <a:lvl5pPr marL="2057400" indent="-228600" eaLnBrk="0" hangingPunct="0">
              <a:tabLst>
                <a:tab pos="723900" algn="l"/>
                <a:tab pos="1447800" algn="l"/>
                <a:tab pos="2171700" algn="l"/>
                <a:tab pos="2895600" algn="l"/>
              </a:tabLst>
              <a:defRPr>
                <a:solidFill>
                  <a:schemeClr val="bg1"/>
                </a:solidFill>
                <a:latin typeface="Arial" panose="020B0604020202020204" pitchFamily="34" charset="0"/>
              </a:defRPr>
            </a:lvl5pPr>
            <a:lvl6pPr marL="25146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tabLst>
                <a:tab pos="723900" algn="l"/>
                <a:tab pos="1447800" algn="l"/>
                <a:tab pos="2171700" algn="l"/>
                <a:tab pos="2895600" algn="l"/>
              </a:tabLst>
              <a:defRPr>
                <a:solidFill>
                  <a:schemeClr val="bg1"/>
                </a:solidFill>
                <a:latin typeface="Arial" panose="020B0604020202020204" pitchFamily="34" charset="0"/>
              </a:defRPr>
            </a:lvl6pPr>
            <a:lvl7pPr marL="29718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tabLst>
                <a:tab pos="723900" algn="l"/>
                <a:tab pos="1447800" algn="l"/>
                <a:tab pos="2171700" algn="l"/>
                <a:tab pos="2895600" algn="l"/>
              </a:tabLst>
              <a:defRPr>
                <a:solidFill>
                  <a:schemeClr val="bg1"/>
                </a:solidFill>
                <a:latin typeface="Arial" panose="020B0604020202020204" pitchFamily="34" charset="0"/>
              </a:defRPr>
            </a:lvl7pPr>
            <a:lvl8pPr marL="34290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tabLst>
                <a:tab pos="723900" algn="l"/>
                <a:tab pos="1447800" algn="l"/>
                <a:tab pos="2171700" algn="l"/>
                <a:tab pos="2895600" algn="l"/>
              </a:tabLst>
              <a:defRPr>
                <a:solidFill>
                  <a:schemeClr val="bg1"/>
                </a:solidFill>
                <a:latin typeface="Arial" panose="020B0604020202020204" pitchFamily="34" charset="0"/>
              </a:defRPr>
            </a:lvl8pPr>
            <a:lvl9pPr marL="38862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tabLst>
                <a:tab pos="723900" algn="l"/>
                <a:tab pos="1447800" algn="l"/>
                <a:tab pos="2171700" algn="l"/>
                <a:tab pos="2895600" algn="l"/>
              </a:tabLst>
              <a:defRPr>
                <a:solidFill>
                  <a:schemeClr val="bg1"/>
                </a:solidFill>
                <a:latin typeface="Arial" panose="020B0604020202020204" pitchFamily="34" charset="0"/>
              </a:defRPr>
            </a:lvl9pPr>
          </a:lstStyle>
          <a:p>
            <a:pPr eaLnBrk="1" hangingPunct="1"/>
            <a:fld id="{FAA369D7-ABBB-449E-A31F-B4EB9C76715E}" type="slidenum">
              <a:rPr lang="en-GB" altLang="cs-CZ">
                <a:solidFill>
                  <a:srgbClr val="000000"/>
                </a:solidFill>
                <a:latin typeface="Times New Roman" panose="02020603050405020304" pitchFamily="18" charset="0"/>
              </a:rPr>
              <a:pPr eaLnBrk="1" hangingPunct="1"/>
              <a:t>34</a:t>
            </a:fld>
            <a:endParaRPr lang="en-GB" altLang="cs-CZ">
              <a:solidFill>
                <a:srgbClr val="000000"/>
              </a:solidFill>
              <a:latin typeface="Times New Roman" panose="02020603050405020304" pitchFamily="18" charset="0"/>
            </a:endParaRPr>
          </a:p>
        </p:txBody>
      </p:sp>
      <p:sp>
        <p:nvSpPr>
          <p:cNvPr id="37891" name="Text Box 1">
            <a:extLst>
              <a:ext uri="{FF2B5EF4-FFF2-40B4-BE49-F238E27FC236}">
                <a16:creationId xmlns:a16="http://schemas.microsoft.com/office/drawing/2014/main" id="{BEF51559-CFA1-13F2-0DEB-0ED51CFADE36}"/>
              </a:ext>
            </a:extLst>
          </p:cNvPr>
          <p:cNvSpPr txBox="1">
            <a:spLocks noChangeArrowheads="1"/>
          </p:cNvSpPr>
          <p:nvPr/>
        </p:nvSpPr>
        <p:spPr bwMode="auto">
          <a:xfrm>
            <a:off x="1133475" y="744538"/>
            <a:ext cx="4530725" cy="3722687"/>
          </a:xfrm>
          <a:prstGeom prst="rect">
            <a:avLst/>
          </a:prstGeom>
          <a:solidFill>
            <a:srgbClr val="FFFFFF"/>
          </a:solidFill>
          <a:ln w="9360">
            <a:solidFill>
              <a:srgbClr val="000000"/>
            </a:solidFill>
            <a:miter lim="800000"/>
            <a:headEnd/>
            <a:tailEnd/>
          </a:ln>
        </p:spPr>
        <p:txBody>
          <a:bodyPr wrap="none" anchor="ctr"/>
          <a:lstStyle>
            <a:lvl1pPr eaLnBrk="0" hangingPunct="0">
              <a:defRPr>
                <a:solidFill>
                  <a:schemeClr val="bg1"/>
                </a:solidFill>
                <a:latin typeface="Arial" panose="020B0604020202020204" pitchFamily="34" charset="0"/>
              </a:defRPr>
            </a:lvl1pPr>
            <a:lvl2pPr marL="742950" indent="-285750" eaLnBrk="0" hangingPunct="0">
              <a:defRPr>
                <a:solidFill>
                  <a:schemeClr val="bg1"/>
                </a:solidFill>
                <a:latin typeface="Arial" panose="020B0604020202020204" pitchFamily="34" charset="0"/>
              </a:defRPr>
            </a:lvl2pPr>
            <a:lvl3pPr marL="1143000" indent="-228600" eaLnBrk="0" hangingPunct="0">
              <a:defRPr>
                <a:solidFill>
                  <a:schemeClr val="bg1"/>
                </a:solidFill>
                <a:latin typeface="Arial" panose="020B0604020202020204" pitchFamily="34" charset="0"/>
              </a:defRPr>
            </a:lvl3pPr>
            <a:lvl4pPr marL="1600200" indent="-228600" eaLnBrk="0" hangingPunct="0">
              <a:defRPr>
                <a:solidFill>
                  <a:schemeClr val="bg1"/>
                </a:solidFill>
                <a:latin typeface="Arial" panose="020B0604020202020204" pitchFamily="34" charset="0"/>
              </a:defRPr>
            </a:lvl4pPr>
            <a:lvl5pPr marL="2057400" indent="-228600" eaLnBrk="0" hangingPunct="0">
              <a:defRPr>
                <a:solidFill>
                  <a:schemeClr val="bg1"/>
                </a:solidFill>
                <a:latin typeface="Arial" panose="020B0604020202020204" pitchFamily="34" charset="0"/>
              </a:defRPr>
            </a:lvl5pPr>
            <a:lvl6pPr marL="25146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6pPr>
            <a:lvl7pPr marL="29718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7pPr>
            <a:lvl8pPr marL="34290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8pPr>
            <a:lvl9pPr marL="38862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9pPr>
          </a:lstStyle>
          <a:p>
            <a:pPr eaLnBrk="1" hangingPunct="1"/>
            <a:endParaRPr lang="cs-CZ" altLang="cs-CZ"/>
          </a:p>
        </p:txBody>
      </p:sp>
      <p:sp>
        <p:nvSpPr>
          <p:cNvPr id="37892" name="Rectangle 2">
            <a:extLst>
              <a:ext uri="{FF2B5EF4-FFF2-40B4-BE49-F238E27FC236}">
                <a16:creationId xmlns:a16="http://schemas.microsoft.com/office/drawing/2014/main" id="{7E43882C-AACC-1222-2E94-BEECBF6093BF}"/>
              </a:ext>
            </a:extLst>
          </p:cNvPr>
          <p:cNvSpPr txBox="1">
            <a:spLocks noGrp="1" noChangeArrowheads="1"/>
          </p:cNvSpPr>
          <p:nvPr>
            <p:ph type="body"/>
          </p:nvPr>
        </p:nvSpPr>
        <p:spPr>
          <a:xfrm>
            <a:off x="906463" y="4714875"/>
            <a:ext cx="4973637" cy="44545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cs-CZ" altLang="cs-CZ">
              <a:latin typeface="Times New Roman" panose="02020603050405020304" pitchFamily="18" charset="0"/>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8914" name="Rectangle 14">
            <a:extLst>
              <a:ext uri="{FF2B5EF4-FFF2-40B4-BE49-F238E27FC236}">
                <a16:creationId xmlns:a16="http://schemas.microsoft.com/office/drawing/2014/main" id="{E753E97F-408F-C417-E168-BF30CF0A0CD5}"/>
              </a:ext>
            </a:extLst>
          </p:cNvPr>
          <p:cNvSpPr>
            <a:spLocks noGrp="1" noChangeArrowheads="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eaLnBrk="0" hangingPunct="0">
              <a:tabLst>
                <a:tab pos="723900" algn="l"/>
                <a:tab pos="1447800" algn="l"/>
                <a:tab pos="2171700" algn="l"/>
                <a:tab pos="2895600" algn="l"/>
              </a:tabLst>
              <a:defRPr>
                <a:solidFill>
                  <a:schemeClr val="bg1"/>
                </a:solidFill>
                <a:latin typeface="Arial" panose="020B0604020202020204" pitchFamily="34" charset="0"/>
              </a:defRPr>
            </a:lvl1pPr>
            <a:lvl2pPr marL="742950" indent="-285750" eaLnBrk="0" hangingPunct="0">
              <a:tabLst>
                <a:tab pos="723900" algn="l"/>
                <a:tab pos="1447800" algn="l"/>
                <a:tab pos="2171700" algn="l"/>
                <a:tab pos="2895600" algn="l"/>
              </a:tabLst>
              <a:defRPr>
                <a:solidFill>
                  <a:schemeClr val="bg1"/>
                </a:solidFill>
                <a:latin typeface="Arial" panose="020B0604020202020204" pitchFamily="34" charset="0"/>
              </a:defRPr>
            </a:lvl2pPr>
            <a:lvl3pPr marL="1143000" indent="-228600" eaLnBrk="0" hangingPunct="0">
              <a:tabLst>
                <a:tab pos="723900" algn="l"/>
                <a:tab pos="1447800" algn="l"/>
                <a:tab pos="2171700" algn="l"/>
                <a:tab pos="2895600" algn="l"/>
              </a:tabLst>
              <a:defRPr>
                <a:solidFill>
                  <a:schemeClr val="bg1"/>
                </a:solidFill>
                <a:latin typeface="Arial" panose="020B0604020202020204" pitchFamily="34" charset="0"/>
              </a:defRPr>
            </a:lvl3pPr>
            <a:lvl4pPr marL="1600200" indent="-228600" eaLnBrk="0" hangingPunct="0">
              <a:tabLst>
                <a:tab pos="723900" algn="l"/>
                <a:tab pos="1447800" algn="l"/>
                <a:tab pos="2171700" algn="l"/>
                <a:tab pos="2895600" algn="l"/>
              </a:tabLst>
              <a:defRPr>
                <a:solidFill>
                  <a:schemeClr val="bg1"/>
                </a:solidFill>
                <a:latin typeface="Arial" panose="020B0604020202020204" pitchFamily="34" charset="0"/>
              </a:defRPr>
            </a:lvl4pPr>
            <a:lvl5pPr marL="2057400" indent="-228600" eaLnBrk="0" hangingPunct="0">
              <a:tabLst>
                <a:tab pos="723900" algn="l"/>
                <a:tab pos="1447800" algn="l"/>
                <a:tab pos="2171700" algn="l"/>
                <a:tab pos="2895600" algn="l"/>
              </a:tabLst>
              <a:defRPr>
                <a:solidFill>
                  <a:schemeClr val="bg1"/>
                </a:solidFill>
                <a:latin typeface="Arial" panose="020B0604020202020204" pitchFamily="34" charset="0"/>
              </a:defRPr>
            </a:lvl5pPr>
            <a:lvl6pPr marL="25146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tabLst>
                <a:tab pos="723900" algn="l"/>
                <a:tab pos="1447800" algn="l"/>
                <a:tab pos="2171700" algn="l"/>
                <a:tab pos="2895600" algn="l"/>
              </a:tabLst>
              <a:defRPr>
                <a:solidFill>
                  <a:schemeClr val="bg1"/>
                </a:solidFill>
                <a:latin typeface="Arial" panose="020B0604020202020204" pitchFamily="34" charset="0"/>
              </a:defRPr>
            </a:lvl6pPr>
            <a:lvl7pPr marL="29718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tabLst>
                <a:tab pos="723900" algn="l"/>
                <a:tab pos="1447800" algn="l"/>
                <a:tab pos="2171700" algn="l"/>
                <a:tab pos="2895600" algn="l"/>
              </a:tabLst>
              <a:defRPr>
                <a:solidFill>
                  <a:schemeClr val="bg1"/>
                </a:solidFill>
                <a:latin typeface="Arial" panose="020B0604020202020204" pitchFamily="34" charset="0"/>
              </a:defRPr>
            </a:lvl7pPr>
            <a:lvl8pPr marL="34290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tabLst>
                <a:tab pos="723900" algn="l"/>
                <a:tab pos="1447800" algn="l"/>
                <a:tab pos="2171700" algn="l"/>
                <a:tab pos="2895600" algn="l"/>
              </a:tabLst>
              <a:defRPr>
                <a:solidFill>
                  <a:schemeClr val="bg1"/>
                </a:solidFill>
                <a:latin typeface="Arial" panose="020B0604020202020204" pitchFamily="34" charset="0"/>
              </a:defRPr>
            </a:lvl8pPr>
            <a:lvl9pPr marL="38862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tabLst>
                <a:tab pos="723900" algn="l"/>
                <a:tab pos="1447800" algn="l"/>
                <a:tab pos="2171700" algn="l"/>
                <a:tab pos="2895600" algn="l"/>
              </a:tabLst>
              <a:defRPr>
                <a:solidFill>
                  <a:schemeClr val="bg1"/>
                </a:solidFill>
                <a:latin typeface="Arial" panose="020B0604020202020204" pitchFamily="34" charset="0"/>
              </a:defRPr>
            </a:lvl9pPr>
          </a:lstStyle>
          <a:p>
            <a:pPr eaLnBrk="1" hangingPunct="1"/>
            <a:fld id="{8CBBB860-3CA9-409F-BC3A-65902B5F6FEC}" type="slidenum">
              <a:rPr lang="en-GB" altLang="cs-CZ">
                <a:solidFill>
                  <a:srgbClr val="000000"/>
                </a:solidFill>
                <a:latin typeface="Times New Roman" panose="02020603050405020304" pitchFamily="18" charset="0"/>
              </a:rPr>
              <a:pPr eaLnBrk="1" hangingPunct="1"/>
              <a:t>35</a:t>
            </a:fld>
            <a:endParaRPr lang="en-GB" altLang="cs-CZ">
              <a:solidFill>
                <a:srgbClr val="000000"/>
              </a:solidFill>
              <a:latin typeface="Times New Roman" panose="02020603050405020304" pitchFamily="18" charset="0"/>
            </a:endParaRPr>
          </a:p>
        </p:txBody>
      </p:sp>
      <p:sp>
        <p:nvSpPr>
          <p:cNvPr id="38915" name="Text Box 1">
            <a:extLst>
              <a:ext uri="{FF2B5EF4-FFF2-40B4-BE49-F238E27FC236}">
                <a16:creationId xmlns:a16="http://schemas.microsoft.com/office/drawing/2014/main" id="{B6AE6BC5-DBF1-B42C-F4C9-C787FEFA0094}"/>
              </a:ext>
            </a:extLst>
          </p:cNvPr>
          <p:cNvSpPr txBox="1">
            <a:spLocks noChangeArrowheads="1"/>
          </p:cNvSpPr>
          <p:nvPr/>
        </p:nvSpPr>
        <p:spPr bwMode="auto">
          <a:xfrm>
            <a:off x="1133475" y="744538"/>
            <a:ext cx="4530725" cy="3722687"/>
          </a:xfrm>
          <a:prstGeom prst="rect">
            <a:avLst/>
          </a:prstGeom>
          <a:solidFill>
            <a:srgbClr val="FFFFFF"/>
          </a:solidFill>
          <a:ln w="9360">
            <a:solidFill>
              <a:srgbClr val="000000"/>
            </a:solidFill>
            <a:miter lim="800000"/>
            <a:headEnd/>
            <a:tailEnd/>
          </a:ln>
        </p:spPr>
        <p:txBody>
          <a:bodyPr wrap="none" anchor="ctr"/>
          <a:lstStyle>
            <a:lvl1pPr eaLnBrk="0" hangingPunct="0">
              <a:defRPr>
                <a:solidFill>
                  <a:schemeClr val="bg1"/>
                </a:solidFill>
                <a:latin typeface="Arial" panose="020B0604020202020204" pitchFamily="34" charset="0"/>
              </a:defRPr>
            </a:lvl1pPr>
            <a:lvl2pPr marL="742950" indent="-285750" eaLnBrk="0" hangingPunct="0">
              <a:defRPr>
                <a:solidFill>
                  <a:schemeClr val="bg1"/>
                </a:solidFill>
                <a:latin typeface="Arial" panose="020B0604020202020204" pitchFamily="34" charset="0"/>
              </a:defRPr>
            </a:lvl2pPr>
            <a:lvl3pPr marL="1143000" indent="-228600" eaLnBrk="0" hangingPunct="0">
              <a:defRPr>
                <a:solidFill>
                  <a:schemeClr val="bg1"/>
                </a:solidFill>
                <a:latin typeface="Arial" panose="020B0604020202020204" pitchFamily="34" charset="0"/>
              </a:defRPr>
            </a:lvl3pPr>
            <a:lvl4pPr marL="1600200" indent="-228600" eaLnBrk="0" hangingPunct="0">
              <a:defRPr>
                <a:solidFill>
                  <a:schemeClr val="bg1"/>
                </a:solidFill>
                <a:latin typeface="Arial" panose="020B0604020202020204" pitchFamily="34" charset="0"/>
              </a:defRPr>
            </a:lvl4pPr>
            <a:lvl5pPr marL="2057400" indent="-228600" eaLnBrk="0" hangingPunct="0">
              <a:defRPr>
                <a:solidFill>
                  <a:schemeClr val="bg1"/>
                </a:solidFill>
                <a:latin typeface="Arial" panose="020B0604020202020204" pitchFamily="34" charset="0"/>
              </a:defRPr>
            </a:lvl5pPr>
            <a:lvl6pPr marL="25146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6pPr>
            <a:lvl7pPr marL="29718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7pPr>
            <a:lvl8pPr marL="34290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8pPr>
            <a:lvl9pPr marL="38862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9pPr>
          </a:lstStyle>
          <a:p>
            <a:pPr eaLnBrk="1" hangingPunct="1"/>
            <a:endParaRPr lang="cs-CZ" altLang="cs-CZ"/>
          </a:p>
        </p:txBody>
      </p:sp>
      <p:sp>
        <p:nvSpPr>
          <p:cNvPr id="38916" name="Rectangle 2">
            <a:extLst>
              <a:ext uri="{FF2B5EF4-FFF2-40B4-BE49-F238E27FC236}">
                <a16:creationId xmlns:a16="http://schemas.microsoft.com/office/drawing/2014/main" id="{1CD26722-484D-A2A8-1CED-BA7A32B3611C}"/>
              </a:ext>
            </a:extLst>
          </p:cNvPr>
          <p:cNvSpPr txBox="1">
            <a:spLocks noGrp="1" noChangeArrowheads="1"/>
          </p:cNvSpPr>
          <p:nvPr>
            <p:ph type="body"/>
          </p:nvPr>
        </p:nvSpPr>
        <p:spPr>
          <a:xfrm>
            <a:off x="906463" y="4714875"/>
            <a:ext cx="4973637" cy="44545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cs-CZ" altLang="cs-CZ">
              <a:latin typeface="Times New Roman" panose="02020603050405020304" pitchFamily="18" charset="0"/>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9938" name="Rectangle 14">
            <a:extLst>
              <a:ext uri="{FF2B5EF4-FFF2-40B4-BE49-F238E27FC236}">
                <a16:creationId xmlns:a16="http://schemas.microsoft.com/office/drawing/2014/main" id="{1C5A63D7-6C9F-EB61-417F-B39E07BB19D4}"/>
              </a:ext>
            </a:extLst>
          </p:cNvPr>
          <p:cNvSpPr>
            <a:spLocks noGrp="1" noChangeArrowheads="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eaLnBrk="0" hangingPunct="0">
              <a:tabLst>
                <a:tab pos="723900" algn="l"/>
                <a:tab pos="1447800" algn="l"/>
                <a:tab pos="2171700" algn="l"/>
                <a:tab pos="2895600" algn="l"/>
              </a:tabLst>
              <a:defRPr>
                <a:solidFill>
                  <a:schemeClr val="bg1"/>
                </a:solidFill>
                <a:latin typeface="Arial" panose="020B0604020202020204" pitchFamily="34" charset="0"/>
              </a:defRPr>
            </a:lvl1pPr>
            <a:lvl2pPr marL="742950" indent="-285750" eaLnBrk="0" hangingPunct="0">
              <a:tabLst>
                <a:tab pos="723900" algn="l"/>
                <a:tab pos="1447800" algn="l"/>
                <a:tab pos="2171700" algn="l"/>
                <a:tab pos="2895600" algn="l"/>
              </a:tabLst>
              <a:defRPr>
                <a:solidFill>
                  <a:schemeClr val="bg1"/>
                </a:solidFill>
                <a:latin typeface="Arial" panose="020B0604020202020204" pitchFamily="34" charset="0"/>
              </a:defRPr>
            </a:lvl2pPr>
            <a:lvl3pPr marL="1143000" indent="-228600" eaLnBrk="0" hangingPunct="0">
              <a:tabLst>
                <a:tab pos="723900" algn="l"/>
                <a:tab pos="1447800" algn="l"/>
                <a:tab pos="2171700" algn="l"/>
                <a:tab pos="2895600" algn="l"/>
              </a:tabLst>
              <a:defRPr>
                <a:solidFill>
                  <a:schemeClr val="bg1"/>
                </a:solidFill>
                <a:latin typeface="Arial" panose="020B0604020202020204" pitchFamily="34" charset="0"/>
              </a:defRPr>
            </a:lvl3pPr>
            <a:lvl4pPr marL="1600200" indent="-228600" eaLnBrk="0" hangingPunct="0">
              <a:tabLst>
                <a:tab pos="723900" algn="l"/>
                <a:tab pos="1447800" algn="l"/>
                <a:tab pos="2171700" algn="l"/>
                <a:tab pos="2895600" algn="l"/>
              </a:tabLst>
              <a:defRPr>
                <a:solidFill>
                  <a:schemeClr val="bg1"/>
                </a:solidFill>
                <a:latin typeface="Arial" panose="020B0604020202020204" pitchFamily="34" charset="0"/>
              </a:defRPr>
            </a:lvl4pPr>
            <a:lvl5pPr marL="2057400" indent="-228600" eaLnBrk="0" hangingPunct="0">
              <a:tabLst>
                <a:tab pos="723900" algn="l"/>
                <a:tab pos="1447800" algn="l"/>
                <a:tab pos="2171700" algn="l"/>
                <a:tab pos="2895600" algn="l"/>
              </a:tabLst>
              <a:defRPr>
                <a:solidFill>
                  <a:schemeClr val="bg1"/>
                </a:solidFill>
                <a:latin typeface="Arial" panose="020B0604020202020204" pitchFamily="34" charset="0"/>
              </a:defRPr>
            </a:lvl5pPr>
            <a:lvl6pPr marL="25146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tabLst>
                <a:tab pos="723900" algn="l"/>
                <a:tab pos="1447800" algn="l"/>
                <a:tab pos="2171700" algn="l"/>
                <a:tab pos="2895600" algn="l"/>
              </a:tabLst>
              <a:defRPr>
                <a:solidFill>
                  <a:schemeClr val="bg1"/>
                </a:solidFill>
                <a:latin typeface="Arial" panose="020B0604020202020204" pitchFamily="34" charset="0"/>
              </a:defRPr>
            </a:lvl6pPr>
            <a:lvl7pPr marL="29718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tabLst>
                <a:tab pos="723900" algn="l"/>
                <a:tab pos="1447800" algn="l"/>
                <a:tab pos="2171700" algn="l"/>
                <a:tab pos="2895600" algn="l"/>
              </a:tabLst>
              <a:defRPr>
                <a:solidFill>
                  <a:schemeClr val="bg1"/>
                </a:solidFill>
                <a:latin typeface="Arial" panose="020B0604020202020204" pitchFamily="34" charset="0"/>
              </a:defRPr>
            </a:lvl7pPr>
            <a:lvl8pPr marL="34290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tabLst>
                <a:tab pos="723900" algn="l"/>
                <a:tab pos="1447800" algn="l"/>
                <a:tab pos="2171700" algn="l"/>
                <a:tab pos="2895600" algn="l"/>
              </a:tabLst>
              <a:defRPr>
                <a:solidFill>
                  <a:schemeClr val="bg1"/>
                </a:solidFill>
                <a:latin typeface="Arial" panose="020B0604020202020204" pitchFamily="34" charset="0"/>
              </a:defRPr>
            </a:lvl8pPr>
            <a:lvl9pPr marL="38862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tabLst>
                <a:tab pos="723900" algn="l"/>
                <a:tab pos="1447800" algn="l"/>
                <a:tab pos="2171700" algn="l"/>
                <a:tab pos="2895600" algn="l"/>
              </a:tabLst>
              <a:defRPr>
                <a:solidFill>
                  <a:schemeClr val="bg1"/>
                </a:solidFill>
                <a:latin typeface="Arial" panose="020B0604020202020204" pitchFamily="34" charset="0"/>
              </a:defRPr>
            </a:lvl9pPr>
          </a:lstStyle>
          <a:p>
            <a:pPr eaLnBrk="1" hangingPunct="1"/>
            <a:fld id="{A02513EE-BDCA-4B74-A02B-0C1F64959FE7}" type="slidenum">
              <a:rPr lang="en-GB" altLang="cs-CZ">
                <a:solidFill>
                  <a:srgbClr val="000000"/>
                </a:solidFill>
                <a:latin typeface="Times New Roman" panose="02020603050405020304" pitchFamily="18" charset="0"/>
              </a:rPr>
              <a:pPr eaLnBrk="1" hangingPunct="1"/>
              <a:t>36</a:t>
            </a:fld>
            <a:endParaRPr lang="en-GB" altLang="cs-CZ">
              <a:solidFill>
                <a:srgbClr val="000000"/>
              </a:solidFill>
              <a:latin typeface="Times New Roman" panose="02020603050405020304" pitchFamily="18" charset="0"/>
            </a:endParaRPr>
          </a:p>
        </p:txBody>
      </p:sp>
      <p:sp>
        <p:nvSpPr>
          <p:cNvPr id="39939" name="Text Box 1">
            <a:extLst>
              <a:ext uri="{FF2B5EF4-FFF2-40B4-BE49-F238E27FC236}">
                <a16:creationId xmlns:a16="http://schemas.microsoft.com/office/drawing/2014/main" id="{C3E51152-83BA-2B19-1FDB-2F2AD419A271}"/>
              </a:ext>
            </a:extLst>
          </p:cNvPr>
          <p:cNvSpPr txBox="1">
            <a:spLocks noChangeArrowheads="1"/>
          </p:cNvSpPr>
          <p:nvPr/>
        </p:nvSpPr>
        <p:spPr bwMode="auto">
          <a:xfrm>
            <a:off x="1133475" y="744538"/>
            <a:ext cx="4530725" cy="3722687"/>
          </a:xfrm>
          <a:prstGeom prst="rect">
            <a:avLst/>
          </a:prstGeom>
          <a:solidFill>
            <a:srgbClr val="FFFFFF"/>
          </a:solidFill>
          <a:ln w="9360">
            <a:solidFill>
              <a:srgbClr val="000000"/>
            </a:solidFill>
            <a:miter lim="800000"/>
            <a:headEnd/>
            <a:tailEnd/>
          </a:ln>
        </p:spPr>
        <p:txBody>
          <a:bodyPr wrap="none" anchor="ctr"/>
          <a:lstStyle>
            <a:lvl1pPr eaLnBrk="0" hangingPunct="0">
              <a:defRPr>
                <a:solidFill>
                  <a:schemeClr val="bg1"/>
                </a:solidFill>
                <a:latin typeface="Arial" panose="020B0604020202020204" pitchFamily="34" charset="0"/>
              </a:defRPr>
            </a:lvl1pPr>
            <a:lvl2pPr marL="742950" indent="-285750" eaLnBrk="0" hangingPunct="0">
              <a:defRPr>
                <a:solidFill>
                  <a:schemeClr val="bg1"/>
                </a:solidFill>
                <a:latin typeface="Arial" panose="020B0604020202020204" pitchFamily="34" charset="0"/>
              </a:defRPr>
            </a:lvl2pPr>
            <a:lvl3pPr marL="1143000" indent="-228600" eaLnBrk="0" hangingPunct="0">
              <a:defRPr>
                <a:solidFill>
                  <a:schemeClr val="bg1"/>
                </a:solidFill>
                <a:latin typeface="Arial" panose="020B0604020202020204" pitchFamily="34" charset="0"/>
              </a:defRPr>
            </a:lvl3pPr>
            <a:lvl4pPr marL="1600200" indent="-228600" eaLnBrk="0" hangingPunct="0">
              <a:defRPr>
                <a:solidFill>
                  <a:schemeClr val="bg1"/>
                </a:solidFill>
                <a:latin typeface="Arial" panose="020B0604020202020204" pitchFamily="34" charset="0"/>
              </a:defRPr>
            </a:lvl4pPr>
            <a:lvl5pPr marL="2057400" indent="-228600" eaLnBrk="0" hangingPunct="0">
              <a:defRPr>
                <a:solidFill>
                  <a:schemeClr val="bg1"/>
                </a:solidFill>
                <a:latin typeface="Arial" panose="020B0604020202020204" pitchFamily="34" charset="0"/>
              </a:defRPr>
            </a:lvl5pPr>
            <a:lvl6pPr marL="25146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6pPr>
            <a:lvl7pPr marL="29718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7pPr>
            <a:lvl8pPr marL="34290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8pPr>
            <a:lvl9pPr marL="38862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9pPr>
          </a:lstStyle>
          <a:p>
            <a:pPr eaLnBrk="1" hangingPunct="1"/>
            <a:endParaRPr lang="cs-CZ" altLang="cs-CZ"/>
          </a:p>
        </p:txBody>
      </p:sp>
      <p:sp>
        <p:nvSpPr>
          <p:cNvPr id="39940" name="Rectangle 2">
            <a:extLst>
              <a:ext uri="{FF2B5EF4-FFF2-40B4-BE49-F238E27FC236}">
                <a16:creationId xmlns:a16="http://schemas.microsoft.com/office/drawing/2014/main" id="{828E5E70-6B4D-1F5A-285B-4C8FF970AC7F}"/>
              </a:ext>
            </a:extLst>
          </p:cNvPr>
          <p:cNvSpPr txBox="1">
            <a:spLocks noGrp="1" noChangeArrowheads="1"/>
          </p:cNvSpPr>
          <p:nvPr>
            <p:ph type="body"/>
          </p:nvPr>
        </p:nvSpPr>
        <p:spPr>
          <a:xfrm>
            <a:off x="906463" y="4714875"/>
            <a:ext cx="4973637" cy="44545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cs-CZ" altLang="cs-CZ">
              <a:latin typeface="Times New Roman" panose="02020603050405020304" pitchFamily="18" charset="0"/>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0962" name="Rectangle 14">
            <a:extLst>
              <a:ext uri="{FF2B5EF4-FFF2-40B4-BE49-F238E27FC236}">
                <a16:creationId xmlns:a16="http://schemas.microsoft.com/office/drawing/2014/main" id="{3D88669C-5390-184E-8D1B-88B8306BDF83}"/>
              </a:ext>
            </a:extLst>
          </p:cNvPr>
          <p:cNvSpPr>
            <a:spLocks noGrp="1" noChangeArrowheads="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eaLnBrk="0" hangingPunct="0">
              <a:tabLst>
                <a:tab pos="723900" algn="l"/>
                <a:tab pos="1447800" algn="l"/>
                <a:tab pos="2171700" algn="l"/>
                <a:tab pos="2895600" algn="l"/>
              </a:tabLst>
              <a:defRPr>
                <a:solidFill>
                  <a:schemeClr val="bg1"/>
                </a:solidFill>
                <a:latin typeface="Arial" panose="020B0604020202020204" pitchFamily="34" charset="0"/>
              </a:defRPr>
            </a:lvl1pPr>
            <a:lvl2pPr marL="742950" indent="-285750" eaLnBrk="0" hangingPunct="0">
              <a:tabLst>
                <a:tab pos="723900" algn="l"/>
                <a:tab pos="1447800" algn="l"/>
                <a:tab pos="2171700" algn="l"/>
                <a:tab pos="2895600" algn="l"/>
              </a:tabLst>
              <a:defRPr>
                <a:solidFill>
                  <a:schemeClr val="bg1"/>
                </a:solidFill>
                <a:latin typeface="Arial" panose="020B0604020202020204" pitchFamily="34" charset="0"/>
              </a:defRPr>
            </a:lvl2pPr>
            <a:lvl3pPr marL="1143000" indent="-228600" eaLnBrk="0" hangingPunct="0">
              <a:tabLst>
                <a:tab pos="723900" algn="l"/>
                <a:tab pos="1447800" algn="l"/>
                <a:tab pos="2171700" algn="l"/>
                <a:tab pos="2895600" algn="l"/>
              </a:tabLst>
              <a:defRPr>
                <a:solidFill>
                  <a:schemeClr val="bg1"/>
                </a:solidFill>
                <a:latin typeface="Arial" panose="020B0604020202020204" pitchFamily="34" charset="0"/>
              </a:defRPr>
            </a:lvl3pPr>
            <a:lvl4pPr marL="1600200" indent="-228600" eaLnBrk="0" hangingPunct="0">
              <a:tabLst>
                <a:tab pos="723900" algn="l"/>
                <a:tab pos="1447800" algn="l"/>
                <a:tab pos="2171700" algn="l"/>
                <a:tab pos="2895600" algn="l"/>
              </a:tabLst>
              <a:defRPr>
                <a:solidFill>
                  <a:schemeClr val="bg1"/>
                </a:solidFill>
                <a:latin typeface="Arial" panose="020B0604020202020204" pitchFamily="34" charset="0"/>
              </a:defRPr>
            </a:lvl4pPr>
            <a:lvl5pPr marL="2057400" indent="-228600" eaLnBrk="0" hangingPunct="0">
              <a:tabLst>
                <a:tab pos="723900" algn="l"/>
                <a:tab pos="1447800" algn="l"/>
                <a:tab pos="2171700" algn="l"/>
                <a:tab pos="2895600" algn="l"/>
              </a:tabLst>
              <a:defRPr>
                <a:solidFill>
                  <a:schemeClr val="bg1"/>
                </a:solidFill>
                <a:latin typeface="Arial" panose="020B0604020202020204" pitchFamily="34" charset="0"/>
              </a:defRPr>
            </a:lvl5pPr>
            <a:lvl6pPr marL="25146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tabLst>
                <a:tab pos="723900" algn="l"/>
                <a:tab pos="1447800" algn="l"/>
                <a:tab pos="2171700" algn="l"/>
                <a:tab pos="2895600" algn="l"/>
              </a:tabLst>
              <a:defRPr>
                <a:solidFill>
                  <a:schemeClr val="bg1"/>
                </a:solidFill>
                <a:latin typeface="Arial" panose="020B0604020202020204" pitchFamily="34" charset="0"/>
              </a:defRPr>
            </a:lvl6pPr>
            <a:lvl7pPr marL="29718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tabLst>
                <a:tab pos="723900" algn="l"/>
                <a:tab pos="1447800" algn="l"/>
                <a:tab pos="2171700" algn="l"/>
                <a:tab pos="2895600" algn="l"/>
              </a:tabLst>
              <a:defRPr>
                <a:solidFill>
                  <a:schemeClr val="bg1"/>
                </a:solidFill>
                <a:latin typeface="Arial" panose="020B0604020202020204" pitchFamily="34" charset="0"/>
              </a:defRPr>
            </a:lvl7pPr>
            <a:lvl8pPr marL="34290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tabLst>
                <a:tab pos="723900" algn="l"/>
                <a:tab pos="1447800" algn="l"/>
                <a:tab pos="2171700" algn="l"/>
                <a:tab pos="2895600" algn="l"/>
              </a:tabLst>
              <a:defRPr>
                <a:solidFill>
                  <a:schemeClr val="bg1"/>
                </a:solidFill>
                <a:latin typeface="Arial" panose="020B0604020202020204" pitchFamily="34" charset="0"/>
              </a:defRPr>
            </a:lvl8pPr>
            <a:lvl9pPr marL="38862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tabLst>
                <a:tab pos="723900" algn="l"/>
                <a:tab pos="1447800" algn="l"/>
                <a:tab pos="2171700" algn="l"/>
                <a:tab pos="2895600" algn="l"/>
              </a:tabLst>
              <a:defRPr>
                <a:solidFill>
                  <a:schemeClr val="bg1"/>
                </a:solidFill>
                <a:latin typeface="Arial" panose="020B0604020202020204" pitchFamily="34" charset="0"/>
              </a:defRPr>
            </a:lvl9pPr>
          </a:lstStyle>
          <a:p>
            <a:pPr eaLnBrk="1" hangingPunct="1"/>
            <a:fld id="{3488CAEE-54F6-477B-9514-3A6672A912DE}" type="slidenum">
              <a:rPr lang="en-GB" altLang="cs-CZ">
                <a:solidFill>
                  <a:srgbClr val="000000"/>
                </a:solidFill>
                <a:latin typeface="Times New Roman" panose="02020603050405020304" pitchFamily="18" charset="0"/>
              </a:rPr>
              <a:pPr eaLnBrk="1" hangingPunct="1"/>
              <a:t>37</a:t>
            </a:fld>
            <a:endParaRPr lang="en-GB" altLang="cs-CZ">
              <a:solidFill>
                <a:srgbClr val="000000"/>
              </a:solidFill>
              <a:latin typeface="Times New Roman" panose="02020603050405020304" pitchFamily="18" charset="0"/>
            </a:endParaRPr>
          </a:p>
        </p:txBody>
      </p:sp>
      <p:sp>
        <p:nvSpPr>
          <p:cNvPr id="40963" name="Text Box 1">
            <a:extLst>
              <a:ext uri="{FF2B5EF4-FFF2-40B4-BE49-F238E27FC236}">
                <a16:creationId xmlns:a16="http://schemas.microsoft.com/office/drawing/2014/main" id="{6B81C100-5B33-0097-7696-47ECAD91CF0D}"/>
              </a:ext>
            </a:extLst>
          </p:cNvPr>
          <p:cNvSpPr txBox="1">
            <a:spLocks noChangeArrowheads="1"/>
          </p:cNvSpPr>
          <p:nvPr/>
        </p:nvSpPr>
        <p:spPr bwMode="auto">
          <a:xfrm>
            <a:off x="1133475" y="744538"/>
            <a:ext cx="4530725" cy="3722687"/>
          </a:xfrm>
          <a:prstGeom prst="rect">
            <a:avLst/>
          </a:prstGeom>
          <a:solidFill>
            <a:srgbClr val="FFFFFF"/>
          </a:solidFill>
          <a:ln w="9360">
            <a:solidFill>
              <a:srgbClr val="000000"/>
            </a:solidFill>
            <a:miter lim="800000"/>
            <a:headEnd/>
            <a:tailEnd/>
          </a:ln>
        </p:spPr>
        <p:txBody>
          <a:bodyPr wrap="none" anchor="ctr"/>
          <a:lstStyle>
            <a:lvl1pPr eaLnBrk="0" hangingPunct="0">
              <a:defRPr>
                <a:solidFill>
                  <a:schemeClr val="bg1"/>
                </a:solidFill>
                <a:latin typeface="Arial" panose="020B0604020202020204" pitchFamily="34" charset="0"/>
              </a:defRPr>
            </a:lvl1pPr>
            <a:lvl2pPr marL="742950" indent="-285750" eaLnBrk="0" hangingPunct="0">
              <a:defRPr>
                <a:solidFill>
                  <a:schemeClr val="bg1"/>
                </a:solidFill>
                <a:latin typeface="Arial" panose="020B0604020202020204" pitchFamily="34" charset="0"/>
              </a:defRPr>
            </a:lvl2pPr>
            <a:lvl3pPr marL="1143000" indent="-228600" eaLnBrk="0" hangingPunct="0">
              <a:defRPr>
                <a:solidFill>
                  <a:schemeClr val="bg1"/>
                </a:solidFill>
                <a:latin typeface="Arial" panose="020B0604020202020204" pitchFamily="34" charset="0"/>
              </a:defRPr>
            </a:lvl3pPr>
            <a:lvl4pPr marL="1600200" indent="-228600" eaLnBrk="0" hangingPunct="0">
              <a:defRPr>
                <a:solidFill>
                  <a:schemeClr val="bg1"/>
                </a:solidFill>
                <a:latin typeface="Arial" panose="020B0604020202020204" pitchFamily="34" charset="0"/>
              </a:defRPr>
            </a:lvl4pPr>
            <a:lvl5pPr marL="2057400" indent="-228600" eaLnBrk="0" hangingPunct="0">
              <a:defRPr>
                <a:solidFill>
                  <a:schemeClr val="bg1"/>
                </a:solidFill>
                <a:latin typeface="Arial" panose="020B0604020202020204" pitchFamily="34" charset="0"/>
              </a:defRPr>
            </a:lvl5pPr>
            <a:lvl6pPr marL="25146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6pPr>
            <a:lvl7pPr marL="29718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7pPr>
            <a:lvl8pPr marL="34290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8pPr>
            <a:lvl9pPr marL="38862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9pPr>
          </a:lstStyle>
          <a:p>
            <a:pPr eaLnBrk="1" hangingPunct="1"/>
            <a:endParaRPr lang="cs-CZ" altLang="cs-CZ"/>
          </a:p>
        </p:txBody>
      </p:sp>
      <p:sp>
        <p:nvSpPr>
          <p:cNvPr id="40964" name="Rectangle 2">
            <a:extLst>
              <a:ext uri="{FF2B5EF4-FFF2-40B4-BE49-F238E27FC236}">
                <a16:creationId xmlns:a16="http://schemas.microsoft.com/office/drawing/2014/main" id="{9E1B1C0E-5C4E-CD46-D86D-2E95CF7C8803}"/>
              </a:ext>
            </a:extLst>
          </p:cNvPr>
          <p:cNvSpPr txBox="1">
            <a:spLocks noGrp="1" noChangeArrowheads="1"/>
          </p:cNvSpPr>
          <p:nvPr>
            <p:ph type="body"/>
          </p:nvPr>
        </p:nvSpPr>
        <p:spPr>
          <a:xfrm>
            <a:off x="906463" y="4714875"/>
            <a:ext cx="4973637" cy="44545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cs-CZ" altLang="cs-CZ">
              <a:latin typeface="Times New Roman" panose="02020603050405020304" pitchFamily="18" charset="0"/>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1986" name="Rectangle 14">
            <a:extLst>
              <a:ext uri="{FF2B5EF4-FFF2-40B4-BE49-F238E27FC236}">
                <a16:creationId xmlns:a16="http://schemas.microsoft.com/office/drawing/2014/main" id="{CB8AD071-5FFC-A788-354B-BE7BD2933DE0}"/>
              </a:ext>
            </a:extLst>
          </p:cNvPr>
          <p:cNvSpPr>
            <a:spLocks noGrp="1" noChangeArrowheads="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eaLnBrk="0" hangingPunct="0">
              <a:tabLst>
                <a:tab pos="723900" algn="l"/>
                <a:tab pos="1447800" algn="l"/>
                <a:tab pos="2171700" algn="l"/>
                <a:tab pos="2895600" algn="l"/>
              </a:tabLst>
              <a:defRPr>
                <a:solidFill>
                  <a:schemeClr val="bg1"/>
                </a:solidFill>
                <a:latin typeface="Arial" panose="020B0604020202020204" pitchFamily="34" charset="0"/>
              </a:defRPr>
            </a:lvl1pPr>
            <a:lvl2pPr marL="742950" indent="-285750" eaLnBrk="0" hangingPunct="0">
              <a:tabLst>
                <a:tab pos="723900" algn="l"/>
                <a:tab pos="1447800" algn="l"/>
                <a:tab pos="2171700" algn="l"/>
                <a:tab pos="2895600" algn="l"/>
              </a:tabLst>
              <a:defRPr>
                <a:solidFill>
                  <a:schemeClr val="bg1"/>
                </a:solidFill>
                <a:latin typeface="Arial" panose="020B0604020202020204" pitchFamily="34" charset="0"/>
              </a:defRPr>
            </a:lvl2pPr>
            <a:lvl3pPr marL="1143000" indent="-228600" eaLnBrk="0" hangingPunct="0">
              <a:tabLst>
                <a:tab pos="723900" algn="l"/>
                <a:tab pos="1447800" algn="l"/>
                <a:tab pos="2171700" algn="l"/>
                <a:tab pos="2895600" algn="l"/>
              </a:tabLst>
              <a:defRPr>
                <a:solidFill>
                  <a:schemeClr val="bg1"/>
                </a:solidFill>
                <a:latin typeface="Arial" panose="020B0604020202020204" pitchFamily="34" charset="0"/>
              </a:defRPr>
            </a:lvl3pPr>
            <a:lvl4pPr marL="1600200" indent="-228600" eaLnBrk="0" hangingPunct="0">
              <a:tabLst>
                <a:tab pos="723900" algn="l"/>
                <a:tab pos="1447800" algn="l"/>
                <a:tab pos="2171700" algn="l"/>
                <a:tab pos="2895600" algn="l"/>
              </a:tabLst>
              <a:defRPr>
                <a:solidFill>
                  <a:schemeClr val="bg1"/>
                </a:solidFill>
                <a:latin typeface="Arial" panose="020B0604020202020204" pitchFamily="34" charset="0"/>
              </a:defRPr>
            </a:lvl4pPr>
            <a:lvl5pPr marL="2057400" indent="-228600" eaLnBrk="0" hangingPunct="0">
              <a:tabLst>
                <a:tab pos="723900" algn="l"/>
                <a:tab pos="1447800" algn="l"/>
                <a:tab pos="2171700" algn="l"/>
                <a:tab pos="2895600" algn="l"/>
              </a:tabLst>
              <a:defRPr>
                <a:solidFill>
                  <a:schemeClr val="bg1"/>
                </a:solidFill>
                <a:latin typeface="Arial" panose="020B0604020202020204" pitchFamily="34" charset="0"/>
              </a:defRPr>
            </a:lvl5pPr>
            <a:lvl6pPr marL="25146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tabLst>
                <a:tab pos="723900" algn="l"/>
                <a:tab pos="1447800" algn="l"/>
                <a:tab pos="2171700" algn="l"/>
                <a:tab pos="2895600" algn="l"/>
              </a:tabLst>
              <a:defRPr>
                <a:solidFill>
                  <a:schemeClr val="bg1"/>
                </a:solidFill>
                <a:latin typeface="Arial" panose="020B0604020202020204" pitchFamily="34" charset="0"/>
              </a:defRPr>
            </a:lvl6pPr>
            <a:lvl7pPr marL="29718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tabLst>
                <a:tab pos="723900" algn="l"/>
                <a:tab pos="1447800" algn="l"/>
                <a:tab pos="2171700" algn="l"/>
                <a:tab pos="2895600" algn="l"/>
              </a:tabLst>
              <a:defRPr>
                <a:solidFill>
                  <a:schemeClr val="bg1"/>
                </a:solidFill>
                <a:latin typeface="Arial" panose="020B0604020202020204" pitchFamily="34" charset="0"/>
              </a:defRPr>
            </a:lvl7pPr>
            <a:lvl8pPr marL="34290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tabLst>
                <a:tab pos="723900" algn="l"/>
                <a:tab pos="1447800" algn="l"/>
                <a:tab pos="2171700" algn="l"/>
                <a:tab pos="2895600" algn="l"/>
              </a:tabLst>
              <a:defRPr>
                <a:solidFill>
                  <a:schemeClr val="bg1"/>
                </a:solidFill>
                <a:latin typeface="Arial" panose="020B0604020202020204" pitchFamily="34" charset="0"/>
              </a:defRPr>
            </a:lvl8pPr>
            <a:lvl9pPr marL="38862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tabLst>
                <a:tab pos="723900" algn="l"/>
                <a:tab pos="1447800" algn="l"/>
                <a:tab pos="2171700" algn="l"/>
                <a:tab pos="2895600" algn="l"/>
              </a:tabLst>
              <a:defRPr>
                <a:solidFill>
                  <a:schemeClr val="bg1"/>
                </a:solidFill>
                <a:latin typeface="Arial" panose="020B0604020202020204" pitchFamily="34" charset="0"/>
              </a:defRPr>
            </a:lvl9pPr>
          </a:lstStyle>
          <a:p>
            <a:pPr eaLnBrk="1" hangingPunct="1"/>
            <a:fld id="{363EC0C2-206B-454D-B345-522F8BA3DC8B}" type="slidenum">
              <a:rPr lang="en-GB" altLang="cs-CZ">
                <a:solidFill>
                  <a:srgbClr val="000000"/>
                </a:solidFill>
                <a:latin typeface="Times New Roman" panose="02020603050405020304" pitchFamily="18" charset="0"/>
              </a:rPr>
              <a:pPr eaLnBrk="1" hangingPunct="1"/>
              <a:t>38</a:t>
            </a:fld>
            <a:endParaRPr lang="en-GB" altLang="cs-CZ">
              <a:solidFill>
                <a:srgbClr val="000000"/>
              </a:solidFill>
              <a:latin typeface="Times New Roman" panose="02020603050405020304" pitchFamily="18" charset="0"/>
            </a:endParaRPr>
          </a:p>
        </p:txBody>
      </p:sp>
      <p:sp>
        <p:nvSpPr>
          <p:cNvPr id="41987" name="Text Box 1">
            <a:extLst>
              <a:ext uri="{FF2B5EF4-FFF2-40B4-BE49-F238E27FC236}">
                <a16:creationId xmlns:a16="http://schemas.microsoft.com/office/drawing/2014/main" id="{42C69B8C-1088-41EB-4A67-EBB0ECA6FC31}"/>
              </a:ext>
            </a:extLst>
          </p:cNvPr>
          <p:cNvSpPr txBox="1">
            <a:spLocks noChangeArrowheads="1"/>
          </p:cNvSpPr>
          <p:nvPr/>
        </p:nvSpPr>
        <p:spPr bwMode="auto">
          <a:xfrm>
            <a:off x="1133475" y="744538"/>
            <a:ext cx="4530725" cy="3722687"/>
          </a:xfrm>
          <a:prstGeom prst="rect">
            <a:avLst/>
          </a:prstGeom>
          <a:solidFill>
            <a:srgbClr val="FFFFFF"/>
          </a:solidFill>
          <a:ln w="9360">
            <a:solidFill>
              <a:srgbClr val="000000"/>
            </a:solidFill>
            <a:miter lim="800000"/>
            <a:headEnd/>
            <a:tailEnd/>
          </a:ln>
        </p:spPr>
        <p:txBody>
          <a:bodyPr wrap="none" anchor="ctr"/>
          <a:lstStyle>
            <a:lvl1pPr eaLnBrk="0" hangingPunct="0">
              <a:defRPr>
                <a:solidFill>
                  <a:schemeClr val="bg1"/>
                </a:solidFill>
                <a:latin typeface="Arial" panose="020B0604020202020204" pitchFamily="34" charset="0"/>
              </a:defRPr>
            </a:lvl1pPr>
            <a:lvl2pPr marL="742950" indent="-285750" eaLnBrk="0" hangingPunct="0">
              <a:defRPr>
                <a:solidFill>
                  <a:schemeClr val="bg1"/>
                </a:solidFill>
                <a:latin typeface="Arial" panose="020B0604020202020204" pitchFamily="34" charset="0"/>
              </a:defRPr>
            </a:lvl2pPr>
            <a:lvl3pPr marL="1143000" indent="-228600" eaLnBrk="0" hangingPunct="0">
              <a:defRPr>
                <a:solidFill>
                  <a:schemeClr val="bg1"/>
                </a:solidFill>
                <a:latin typeface="Arial" panose="020B0604020202020204" pitchFamily="34" charset="0"/>
              </a:defRPr>
            </a:lvl3pPr>
            <a:lvl4pPr marL="1600200" indent="-228600" eaLnBrk="0" hangingPunct="0">
              <a:defRPr>
                <a:solidFill>
                  <a:schemeClr val="bg1"/>
                </a:solidFill>
                <a:latin typeface="Arial" panose="020B0604020202020204" pitchFamily="34" charset="0"/>
              </a:defRPr>
            </a:lvl4pPr>
            <a:lvl5pPr marL="2057400" indent="-228600" eaLnBrk="0" hangingPunct="0">
              <a:defRPr>
                <a:solidFill>
                  <a:schemeClr val="bg1"/>
                </a:solidFill>
                <a:latin typeface="Arial" panose="020B0604020202020204" pitchFamily="34" charset="0"/>
              </a:defRPr>
            </a:lvl5pPr>
            <a:lvl6pPr marL="25146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6pPr>
            <a:lvl7pPr marL="29718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7pPr>
            <a:lvl8pPr marL="34290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8pPr>
            <a:lvl9pPr marL="38862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9pPr>
          </a:lstStyle>
          <a:p>
            <a:pPr eaLnBrk="1" hangingPunct="1"/>
            <a:endParaRPr lang="cs-CZ" altLang="cs-CZ"/>
          </a:p>
        </p:txBody>
      </p:sp>
      <p:sp>
        <p:nvSpPr>
          <p:cNvPr id="41988" name="Rectangle 2">
            <a:extLst>
              <a:ext uri="{FF2B5EF4-FFF2-40B4-BE49-F238E27FC236}">
                <a16:creationId xmlns:a16="http://schemas.microsoft.com/office/drawing/2014/main" id="{CAC25D26-F3E9-AABD-D411-7679ACC99A09}"/>
              </a:ext>
            </a:extLst>
          </p:cNvPr>
          <p:cNvSpPr txBox="1">
            <a:spLocks noGrp="1" noChangeArrowheads="1"/>
          </p:cNvSpPr>
          <p:nvPr>
            <p:ph type="body"/>
          </p:nvPr>
        </p:nvSpPr>
        <p:spPr>
          <a:xfrm>
            <a:off x="906463" y="4714875"/>
            <a:ext cx="4973637" cy="44545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cs-CZ" altLang="cs-CZ">
              <a:latin typeface="Times New Roman" panose="02020603050405020304" pitchFamily="18" charset="0"/>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3010" name="Rectangle 14">
            <a:extLst>
              <a:ext uri="{FF2B5EF4-FFF2-40B4-BE49-F238E27FC236}">
                <a16:creationId xmlns:a16="http://schemas.microsoft.com/office/drawing/2014/main" id="{BF45462E-7914-FD7A-E92C-CCCBDC32A572}"/>
              </a:ext>
            </a:extLst>
          </p:cNvPr>
          <p:cNvSpPr>
            <a:spLocks noGrp="1" noChangeArrowheads="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eaLnBrk="0" hangingPunct="0">
              <a:tabLst>
                <a:tab pos="723900" algn="l"/>
                <a:tab pos="1447800" algn="l"/>
                <a:tab pos="2171700" algn="l"/>
                <a:tab pos="2895600" algn="l"/>
              </a:tabLst>
              <a:defRPr>
                <a:solidFill>
                  <a:schemeClr val="bg1"/>
                </a:solidFill>
                <a:latin typeface="Arial" panose="020B0604020202020204" pitchFamily="34" charset="0"/>
              </a:defRPr>
            </a:lvl1pPr>
            <a:lvl2pPr marL="742950" indent="-285750" eaLnBrk="0" hangingPunct="0">
              <a:tabLst>
                <a:tab pos="723900" algn="l"/>
                <a:tab pos="1447800" algn="l"/>
                <a:tab pos="2171700" algn="l"/>
                <a:tab pos="2895600" algn="l"/>
              </a:tabLst>
              <a:defRPr>
                <a:solidFill>
                  <a:schemeClr val="bg1"/>
                </a:solidFill>
                <a:latin typeface="Arial" panose="020B0604020202020204" pitchFamily="34" charset="0"/>
              </a:defRPr>
            </a:lvl2pPr>
            <a:lvl3pPr marL="1143000" indent="-228600" eaLnBrk="0" hangingPunct="0">
              <a:tabLst>
                <a:tab pos="723900" algn="l"/>
                <a:tab pos="1447800" algn="l"/>
                <a:tab pos="2171700" algn="l"/>
                <a:tab pos="2895600" algn="l"/>
              </a:tabLst>
              <a:defRPr>
                <a:solidFill>
                  <a:schemeClr val="bg1"/>
                </a:solidFill>
                <a:latin typeface="Arial" panose="020B0604020202020204" pitchFamily="34" charset="0"/>
              </a:defRPr>
            </a:lvl3pPr>
            <a:lvl4pPr marL="1600200" indent="-228600" eaLnBrk="0" hangingPunct="0">
              <a:tabLst>
                <a:tab pos="723900" algn="l"/>
                <a:tab pos="1447800" algn="l"/>
                <a:tab pos="2171700" algn="l"/>
                <a:tab pos="2895600" algn="l"/>
              </a:tabLst>
              <a:defRPr>
                <a:solidFill>
                  <a:schemeClr val="bg1"/>
                </a:solidFill>
                <a:latin typeface="Arial" panose="020B0604020202020204" pitchFamily="34" charset="0"/>
              </a:defRPr>
            </a:lvl4pPr>
            <a:lvl5pPr marL="2057400" indent="-228600" eaLnBrk="0" hangingPunct="0">
              <a:tabLst>
                <a:tab pos="723900" algn="l"/>
                <a:tab pos="1447800" algn="l"/>
                <a:tab pos="2171700" algn="l"/>
                <a:tab pos="2895600" algn="l"/>
              </a:tabLst>
              <a:defRPr>
                <a:solidFill>
                  <a:schemeClr val="bg1"/>
                </a:solidFill>
                <a:latin typeface="Arial" panose="020B0604020202020204" pitchFamily="34" charset="0"/>
              </a:defRPr>
            </a:lvl5pPr>
            <a:lvl6pPr marL="25146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tabLst>
                <a:tab pos="723900" algn="l"/>
                <a:tab pos="1447800" algn="l"/>
                <a:tab pos="2171700" algn="l"/>
                <a:tab pos="2895600" algn="l"/>
              </a:tabLst>
              <a:defRPr>
                <a:solidFill>
                  <a:schemeClr val="bg1"/>
                </a:solidFill>
                <a:latin typeface="Arial" panose="020B0604020202020204" pitchFamily="34" charset="0"/>
              </a:defRPr>
            </a:lvl6pPr>
            <a:lvl7pPr marL="29718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tabLst>
                <a:tab pos="723900" algn="l"/>
                <a:tab pos="1447800" algn="l"/>
                <a:tab pos="2171700" algn="l"/>
                <a:tab pos="2895600" algn="l"/>
              </a:tabLst>
              <a:defRPr>
                <a:solidFill>
                  <a:schemeClr val="bg1"/>
                </a:solidFill>
                <a:latin typeface="Arial" panose="020B0604020202020204" pitchFamily="34" charset="0"/>
              </a:defRPr>
            </a:lvl7pPr>
            <a:lvl8pPr marL="34290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tabLst>
                <a:tab pos="723900" algn="l"/>
                <a:tab pos="1447800" algn="l"/>
                <a:tab pos="2171700" algn="l"/>
                <a:tab pos="2895600" algn="l"/>
              </a:tabLst>
              <a:defRPr>
                <a:solidFill>
                  <a:schemeClr val="bg1"/>
                </a:solidFill>
                <a:latin typeface="Arial" panose="020B0604020202020204" pitchFamily="34" charset="0"/>
              </a:defRPr>
            </a:lvl8pPr>
            <a:lvl9pPr marL="38862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tabLst>
                <a:tab pos="723900" algn="l"/>
                <a:tab pos="1447800" algn="l"/>
                <a:tab pos="2171700" algn="l"/>
                <a:tab pos="2895600" algn="l"/>
              </a:tabLst>
              <a:defRPr>
                <a:solidFill>
                  <a:schemeClr val="bg1"/>
                </a:solidFill>
                <a:latin typeface="Arial" panose="020B0604020202020204" pitchFamily="34" charset="0"/>
              </a:defRPr>
            </a:lvl9pPr>
          </a:lstStyle>
          <a:p>
            <a:pPr eaLnBrk="1" hangingPunct="1"/>
            <a:fld id="{F6190FA1-6D02-4949-B982-C7E113573A5E}" type="slidenum">
              <a:rPr lang="en-GB" altLang="cs-CZ">
                <a:solidFill>
                  <a:srgbClr val="000000"/>
                </a:solidFill>
                <a:latin typeface="Times New Roman" panose="02020603050405020304" pitchFamily="18" charset="0"/>
              </a:rPr>
              <a:pPr eaLnBrk="1" hangingPunct="1"/>
              <a:t>39</a:t>
            </a:fld>
            <a:endParaRPr lang="en-GB" altLang="cs-CZ">
              <a:solidFill>
                <a:srgbClr val="000000"/>
              </a:solidFill>
              <a:latin typeface="Times New Roman" panose="02020603050405020304" pitchFamily="18" charset="0"/>
            </a:endParaRPr>
          </a:p>
        </p:txBody>
      </p:sp>
      <p:sp>
        <p:nvSpPr>
          <p:cNvPr id="43011" name="Text Box 1">
            <a:extLst>
              <a:ext uri="{FF2B5EF4-FFF2-40B4-BE49-F238E27FC236}">
                <a16:creationId xmlns:a16="http://schemas.microsoft.com/office/drawing/2014/main" id="{89FA1DF1-F2DF-9033-DFC7-260BB79C75E2}"/>
              </a:ext>
            </a:extLst>
          </p:cNvPr>
          <p:cNvSpPr txBox="1">
            <a:spLocks noChangeArrowheads="1"/>
          </p:cNvSpPr>
          <p:nvPr/>
        </p:nvSpPr>
        <p:spPr bwMode="auto">
          <a:xfrm>
            <a:off x="1133475" y="744538"/>
            <a:ext cx="4530725" cy="3722687"/>
          </a:xfrm>
          <a:prstGeom prst="rect">
            <a:avLst/>
          </a:prstGeom>
          <a:solidFill>
            <a:srgbClr val="FFFFFF"/>
          </a:solidFill>
          <a:ln w="9360">
            <a:solidFill>
              <a:srgbClr val="000000"/>
            </a:solidFill>
            <a:miter lim="800000"/>
            <a:headEnd/>
            <a:tailEnd/>
          </a:ln>
        </p:spPr>
        <p:txBody>
          <a:bodyPr wrap="none" anchor="ctr"/>
          <a:lstStyle>
            <a:lvl1pPr eaLnBrk="0" hangingPunct="0">
              <a:defRPr>
                <a:solidFill>
                  <a:schemeClr val="bg1"/>
                </a:solidFill>
                <a:latin typeface="Arial" panose="020B0604020202020204" pitchFamily="34" charset="0"/>
              </a:defRPr>
            </a:lvl1pPr>
            <a:lvl2pPr marL="742950" indent="-285750" eaLnBrk="0" hangingPunct="0">
              <a:defRPr>
                <a:solidFill>
                  <a:schemeClr val="bg1"/>
                </a:solidFill>
                <a:latin typeface="Arial" panose="020B0604020202020204" pitchFamily="34" charset="0"/>
              </a:defRPr>
            </a:lvl2pPr>
            <a:lvl3pPr marL="1143000" indent="-228600" eaLnBrk="0" hangingPunct="0">
              <a:defRPr>
                <a:solidFill>
                  <a:schemeClr val="bg1"/>
                </a:solidFill>
                <a:latin typeface="Arial" panose="020B0604020202020204" pitchFamily="34" charset="0"/>
              </a:defRPr>
            </a:lvl3pPr>
            <a:lvl4pPr marL="1600200" indent="-228600" eaLnBrk="0" hangingPunct="0">
              <a:defRPr>
                <a:solidFill>
                  <a:schemeClr val="bg1"/>
                </a:solidFill>
                <a:latin typeface="Arial" panose="020B0604020202020204" pitchFamily="34" charset="0"/>
              </a:defRPr>
            </a:lvl4pPr>
            <a:lvl5pPr marL="2057400" indent="-228600" eaLnBrk="0" hangingPunct="0">
              <a:defRPr>
                <a:solidFill>
                  <a:schemeClr val="bg1"/>
                </a:solidFill>
                <a:latin typeface="Arial" panose="020B0604020202020204" pitchFamily="34" charset="0"/>
              </a:defRPr>
            </a:lvl5pPr>
            <a:lvl6pPr marL="25146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6pPr>
            <a:lvl7pPr marL="29718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7pPr>
            <a:lvl8pPr marL="34290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8pPr>
            <a:lvl9pPr marL="38862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9pPr>
          </a:lstStyle>
          <a:p>
            <a:pPr eaLnBrk="1" hangingPunct="1"/>
            <a:endParaRPr lang="cs-CZ" altLang="cs-CZ"/>
          </a:p>
        </p:txBody>
      </p:sp>
      <p:sp>
        <p:nvSpPr>
          <p:cNvPr id="43012" name="Rectangle 2">
            <a:extLst>
              <a:ext uri="{FF2B5EF4-FFF2-40B4-BE49-F238E27FC236}">
                <a16:creationId xmlns:a16="http://schemas.microsoft.com/office/drawing/2014/main" id="{18C88EA8-9142-619B-9768-DBD44F4EABF7}"/>
              </a:ext>
            </a:extLst>
          </p:cNvPr>
          <p:cNvSpPr txBox="1">
            <a:spLocks noGrp="1" noChangeArrowheads="1"/>
          </p:cNvSpPr>
          <p:nvPr>
            <p:ph type="body"/>
          </p:nvPr>
        </p:nvSpPr>
        <p:spPr>
          <a:xfrm>
            <a:off x="906463" y="4714875"/>
            <a:ext cx="4973637" cy="44545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cs-CZ" altLang="cs-CZ">
              <a:latin typeface="Times New Roman" panose="02020603050405020304" pitchFamily="18" charset="0"/>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4034" name="Rectangle 14">
            <a:extLst>
              <a:ext uri="{FF2B5EF4-FFF2-40B4-BE49-F238E27FC236}">
                <a16:creationId xmlns:a16="http://schemas.microsoft.com/office/drawing/2014/main" id="{1607D613-0110-B7B8-0D88-6509F55A0E4B}"/>
              </a:ext>
            </a:extLst>
          </p:cNvPr>
          <p:cNvSpPr>
            <a:spLocks noGrp="1" noChangeArrowheads="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eaLnBrk="0" hangingPunct="0">
              <a:tabLst>
                <a:tab pos="723900" algn="l"/>
                <a:tab pos="1447800" algn="l"/>
                <a:tab pos="2171700" algn="l"/>
                <a:tab pos="2895600" algn="l"/>
              </a:tabLst>
              <a:defRPr>
                <a:solidFill>
                  <a:schemeClr val="bg1"/>
                </a:solidFill>
                <a:latin typeface="Arial" panose="020B0604020202020204" pitchFamily="34" charset="0"/>
              </a:defRPr>
            </a:lvl1pPr>
            <a:lvl2pPr marL="742950" indent="-285750" eaLnBrk="0" hangingPunct="0">
              <a:tabLst>
                <a:tab pos="723900" algn="l"/>
                <a:tab pos="1447800" algn="l"/>
                <a:tab pos="2171700" algn="l"/>
                <a:tab pos="2895600" algn="l"/>
              </a:tabLst>
              <a:defRPr>
                <a:solidFill>
                  <a:schemeClr val="bg1"/>
                </a:solidFill>
                <a:latin typeface="Arial" panose="020B0604020202020204" pitchFamily="34" charset="0"/>
              </a:defRPr>
            </a:lvl2pPr>
            <a:lvl3pPr marL="1143000" indent="-228600" eaLnBrk="0" hangingPunct="0">
              <a:tabLst>
                <a:tab pos="723900" algn="l"/>
                <a:tab pos="1447800" algn="l"/>
                <a:tab pos="2171700" algn="l"/>
                <a:tab pos="2895600" algn="l"/>
              </a:tabLst>
              <a:defRPr>
                <a:solidFill>
                  <a:schemeClr val="bg1"/>
                </a:solidFill>
                <a:latin typeface="Arial" panose="020B0604020202020204" pitchFamily="34" charset="0"/>
              </a:defRPr>
            </a:lvl3pPr>
            <a:lvl4pPr marL="1600200" indent="-228600" eaLnBrk="0" hangingPunct="0">
              <a:tabLst>
                <a:tab pos="723900" algn="l"/>
                <a:tab pos="1447800" algn="l"/>
                <a:tab pos="2171700" algn="l"/>
                <a:tab pos="2895600" algn="l"/>
              </a:tabLst>
              <a:defRPr>
                <a:solidFill>
                  <a:schemeClr val="bg1"/>
                </a:solidFill>
                <a:latin typeface="Arial" panose="020B0604020202020204" pitchFamily="34" charset="0"/>
              </a:defRPr>
            </a:lvl4pPr>
            <a:lvl5pPr marL="2057400" indent="-228600" eaLnBrk="0" hangingPunct="0">
              <a:tabLst>
                <a:tab pos="723900" algn="l"/>
                <a:tab pos="1447800" algn="l"/>
                <a:tab pos="2171700" algn="l"/>
                <a:tab pos="2895600" algn="l"/>
              </a:tabLst>
              <a:defRPr>
                <a:solidFill>
                  <a:schemeClr val="bg1"/>
                </a:solidFill>
                <a:latin typeface="Arial" panose="020B0604020202020204" pitchFamily="34" charset="0"/>
              </a:defRPr>
            </a:lvl5pPr>
            <a:lvl6pPr marL="25146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tabLst>
                <a:tab pos="723900" algn="l"/>
                <a:tab pos="1447800" algn="l"/>
                <a:tab pos="2171700" algn="l"/>
                <a:tab pos="2895600" algn="l"/>
              </a:tabLst>
              <a:defRPr>
                <a:solidFill>
                  <a:schemeClr val="bg1"/>
                </a:solidFill>
                <a:latin typeface="Arial" panose="020B0604020202020204" pitchFamily="34" charset="0"/>
              </a:defRPr>
            </a:lvl6pPr>
            <a:lvl7pPr marL="29718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tabLst>
                <a:tab pos="723900" algn="l"/>
                <a:tab pos="1447800" algn="l"/>
                <a:tab pos="2171700" algn="l"/>
                <a:tab pos="2895600" algn="l"/>
              </a:tabLst>
              <a:defRPr>
                <a:solidFill>
                  <a:schemeClr val="bg1"/>
                </a:solidFill>
                <a:latin typeface="Arial" panose="020B0604020202020204" pitchFamily="34" charset="0"/>
              </a:defRPr>
            </a:lvl7pPr>
            <a:lvl8pPr marL="34290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tabLst>
                <a:tab pos="723900" algn="l"/>
                <a:tab pos="1447800" algn="l"/>
                <a:tab pos="2171700" algn="l"/>
                <a:tab pos="2895600" algn="l"/>
              </a:tabLst>
              <a:defRPr>
                <a:solidFill>
                  <a:schemeClr val="bg1"/>
                </a:solidFill>
                <a:latin typeface="Arial" panose="020B0604020202020204" pitchFamily="34" charset="0"/>
              </a:defRPr>
            </a:lvl8pPr>
            <a:lvl9pPr marL="38862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tabLst>
                <a:tab pos="723900" algn="l"/>
                <a:tab pos="1447800" algn="l"/>
                <a:tab pos="2171700" algn="l"/>
                <a:tab pos="2895600" algn="l"/>
              </a:tabLst>
              <a:defRPr>
                <a:solidFill>
                  <a:schemeClr val="bg1"/>
                </a:solidFill>
                <a:latin typeface="Arial" panose="020B0604020202020204" pitchFamily="34" charset="0"/>
              </a:defRPr>
            </a:lvl9pPr>
          </a:lstStyle>
          <a:p>
            <a:pPr eaLnBrk="1" hangingPunct="1"/>
            <a:fld id="{F5AFF1DF-23D7-43EF-818A-C3B2FBB1A03D}" type="slidenum">
              <a:rPr lang="en-GB" altLang="cs-CZ">
                <a:solidFill>
                  <a:srgbClr val="000000"/>
                </a:solidFill>
                <a:latin typeface="Times New Roman" panose="02020603050405020304" pitchFamily="18" charset="0"/>
              </a:rPr>
              <a:pPr eaLnBrk="1" hangingPunct="1"/>
              <a:t>40</a:t>
            </a:fld>
            <a:endParaRPr lang="en-GB" altLang="cs-CZ">
              <a:solidFill>
                <a:srgbClr val="000000"/>
              </a:solidFill>
              <a:latin typeface="Times New Roman" panose="02020603050405020304" pitchFamily="18" charset="0"/>
            </a:endParaRPr>
          </a:p>
        </p:txBody>
      </p:sp>
      <p:sp>
        <p:nvSpPr>
          <p:cNvPr id="44035" name="Text Box 1">
            <a:extLst>
              <a:ext uri="{FF2B5EF4-FFF2-40B4-BE49-F238E27FC236}">
                <a16:creationId xmlns:a16="http://schemas.microsoft.com/office/drawing/2014/main" id="{D669CA9F-6598-DCA4-6F06-78CB6A34D999}"/>
              </a:ext>
            </a:extLst>
          </p:cNvPr>
          <p:cNvSpPr txBox="1">
            <a:spLocks noChangeArrowheads="1"/>
          </p:cNvSpPr>
          <p:nvPr/>
        </p:nvSpPr>
        <p:spPr bwMode="auto">
          <a:xfrm>
            <a:off x="1133475" y="744538"/>
            <a:ext cx="4530725" cy="3722687"/>
          </a:xfrm>
          <a:prstGeom prst="rect">
            <a:avLst/>
          </a:prstGeom>
          <a:solidFill>
            <a:srgbClr val="FFFFFF"/>
          </a:solidFill>
          <a:ln w="9360">
            <a:solidFill>
              <a:srgbClr val="000000"/>
            </a:solidFill>
            <a:miter lim="800000"/>
            <a:headEnd/>
            <a:tailEnd/>
          </a:ln>
        </p:spPr>
        <p:txBody>
          <a:bodyPr wrap="none" anchor="ctr"/>
          <a:lstStyle>
            <a:lvl1pPr eaLnBrk="0" hangingPunct="0">
              <a:defRPr>
                <a:solidFill>
                  <a:schemeClr val="bg1"/>
                </a:solidFill>
                <a:latin typeface="Arial" panose="020B0604020202020204" pitchFamily="34" charset="0"/>
              </a:defRPr>
            </a:lvl1pPr>
            <a:lvl2pPr marL="742950" indent="-285750" eaLnBrk="0" hangingPunct="0">
              <a:defRPr>
                <a:solidFill>
                  <a:schemeClr val="bg1"/>
                </a:solidFill>
                <a:latin typeface="Arial" panose="020B0604020202020204" pitchFamily="34" charset="0"/>
              </a:defRPr>
            </a:lvl2pPr>
            <a:lvl3pPr marL="1143000" indent="-228600" eaLnBrk="0" hangingPunct="0">
              <a:defRPr>
                <a:solidFill>
                  <a:schemeClr val="bg1"/>
                </a:solidFill>
                <a:latin typeface="Arial" panose="020B0604020202020204" pitchFamily="34" charset="0"/>
              </a:defRPr>
            </a:lvl3pPr>
            <a:lvl4pPr marL="1600200" indent="-228600" eaLnBrk="0" hangingPunct="0">
              <a:defRPr>
                <a:solidFill>
                  <a:schemeClr val="bg1"/>
                </a:solidFill>
                <a:latin typeface="Arial" panose="020B0604020202020204" pitchFamily="34" charset="0"/>
              </a:defRPr>
            </a:lvl4pPr>
            <a:lvl5pPr marL="2057400" indent="-228600" eaLnBrk="0" hangingPunct="0">
              <a:defRPr>
                <a:solidFill>
                  <a:schemeClr val="bg1"/>
                </a:solidFill>
                <a:latin typeface="Arial" panose="020B0604020202020204" pitchFamily="34" charset="0"/>
              </a:defRPr>
            </a:lvl5pPr>
            <a:lvl6pPr marL="25146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6pPr>
            <a:lvl7pPr marL="29718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7pPr>
            <a:lvl8pPr marL="34290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8pPr>
            <a:lvl9pPr marL="38862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9pPr>
          </a:lstStyle>
          <a:p>
            <a:pPr eaLnBrk="1" hangingPunct="1"/>
            <a:endParaRPr lang="cs-CZ" altLang="cs-CZ"/>
          </a:p>
        </p:txBody>
      </p:sp>
      <p:sp>
        <p:nvSpPr>
          <p:cNvPr id="44036" name="Rectangle 2">
            <a:extLst>
              <a:ext uri="{FF2B5EF4-FFF2-40B4-BE49-F238E27FC236}">
                <a16:creationId xmlns:a16="http://schemas.microsoft.com/office/drawing/2014/main" id="{2E06B13C-485B-203C-C000-A42F7EECA6DD}"/>
              </a:ext>
            </a:extLst>
          </p:cNvPr>
          <p:cNvSpPr txBox="1">
            <a:spLocks noGrp="1" noChangeArrowheads="1"/>
          </p:cNvSpPr>
          <p:nvPr>
            <p:ph type="body"/>
          </p:nvPr>
        </p:nvSpPr>
        <p:spPr>
          <a:xfrm>
            <a:off x="906463" y="4714875"/>
            <a:ext cx="4973637" cy="44545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cs-CZ" altLang="cs-CZ">
              <a:latin typeface="Times New Roman" panose="02020603050405020304" pitchFamily="18"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Zástupný symbol pro obrázek snímku 1"/>
          <p:cNvSpPr>
            <a:spLocks noGrp="1" noRot="1" noChangeAspect="1" noTextEdit="1"/>
          </p:cNvSpPr>
          <p:nvPr>
            <p:ph type="sldImg"/>
          </p:nvPr>
        </p:nvSpPr>
        <p:spPr>
          <a:ln/>
        </p:spPr>
      </p:sp>
      <p:sp>
        <p:nvSpPr>
          <p:cNvPr id="76803" name="Zástupný symbol pro poznámky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cs-CZ" altLang="cs-CZ"/>
          </a:p>
        </p:txBody>
      </p:sp>
      <p:sp>
        <p:nvSpPr>
          <p:cNvPr id="76804" name="Zástupný symbol pro číslo snímku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E8D630FE-4FDC-4EE5-8C2F-683533A5F90D}" type="slidenum">
              <a:rPr lang="cs-CZ" altLang="cs-CZ" smtClean="0"/>
              <a:pPr eaLnBrk="1" hangingPunct="1"/>
              <a:t>8</a:t>
            </a:fld>
            <a:endParaRPr lang="cs-CZ" altLang="cs-CZ"/>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5058" name="Rectangle 14">
            <a:extLst>
              <a:ext uri="{FF2B5EF4-FFF2-40B4-BE49-F238E27FC236}">
                <a16:creationId xmlns:a16="http://schemas.microsoft.com/office/drawing/2014/main" id="{E1475788-93C3-DCAA-0008-731AF2B52602}"/>
              </a:ext>
            </a:extLst>
          </p:cNvPr>
          <p:cNvSpPr>
            <a:spLocks noGrp="1" noChangeArrowheads="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eaLnBrk="0" hangingPunct="0">
              <a:tabLst>
                <a:tab pos="723900" algn="l"/>
                <a:tab pos="1447800" algn="l"/>
                <a:tab pos="2171700" algn="l"/>
                <a:tab pos="2895600" algn="l"/>
              </a:tabLst>
              <a:defRPr>
                <a:solidFill>
                  <a:schemeClr val="bg1"/>
                </a:solidFill>
                <a:latin typeface="Arial" panose="020B0604020202020204" pitchFamily="34" charset="0"/>
              </a:defRPr>
            </a:lvl1pPr>
            <a:lvl2pPr marL="742950" indent="-285750" eaLnBrk="0" hangingPunct="0">
              <a:tabLst>
                <a:tab pos="723900" algn="l"/>
                <a:tab pos="1447800" algn="l"/>
                <a:tab pos="2171700" algn="l"/>
                <a:tab pos="2895600" algn="l"/>
              </a:tabLst>
              <a:defRPr>
                <a:solidFill>
                  <a:schemeClr val="bg1"/>
                </a:solidFill>
                <a:latin typeface="Arial" panose="020B0604020202020204" pitchFamily="34" charset="0"/>
              </a:defRPr>
            </a:lvl2pPr>
            <a:lvl3pPr marL="1143000" indent="-228600" eaLnBrk="0" hangingPunct="0">
              <a:tabLst>
                <a:tab pos="723900" algn="l"/>
                <a:tab pos="1447800" algn="l"/>
                <a:tab pos="2171700" algn="l"/>
                <a:tab pos="2895600" algn="l"/>
              </a:tabLst>
              <a:defRPr>
                <a:solidFill>
                  <a:schemeClr val="bg1"/>
                </a:solidFill>
                <a:latin typeface="Arial" panose="020B0604020202020204" pitchFamily="34" charset="0"/>
              </a:defRPr>
            </a:lvl3pPr>
            <a:lvl4pPr marL="1600200" indent="-228600" eaLnBrk="0" hangingPunct="0">
              <a:tabLst>
                <a:tab pos="723900" algn="l"/>
                <a:tab pos="1447800" algn="l"/>
                <a:tab pos="2171700" algn="l"/>
                <a:tab pos="2895600" algn="l"/>
              </a:tabLst>
              <a:defRPr>
                <a:solidFill>
                  <a:schemeClr val="bg1"/>
                </a:solidFill>
                <a:latin typeface="Arial" panose="020B0604020202020204" pitchFamily="34" charset="0"/>
              </a:defRPr>
            </a:lvl4pPr>
            <a:lvl5pPr marL="2057400" indent="-228600" eaLnBrk="0" hangingPunct="0">
              <a:tabLst>
                <a:tab pos="723900" algn="l"/>
                <a:tab pos="1447800" algn="l"/>
                <a:tab pos="2171700" algn="l"/>
                <a:tab pos="2895600" algn="l"/>
              </a:tabLst>
              <a:defRPr>
                <a:solidFill>
                  <a:schemeClr val="bg1"/>
                </a:solidFill>
                <a:latin typeface="Arial" panose="020B0604020202020204" pitchFamily="34" charset="0"/>
              </a:defRPr>
            </a:lvl5pPr>
            <a:lvl6pPr marL="25146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tabLst>
                <a:tab pos="723900" algn="l"/>
                <a:tab pos="1447800" algn="l"/>
                <a:tab pos="2171700" algn="l"/>
                <a:tab pos="2895600" algn="l"/>
              </a:tabLst>
              <a:defRPr>
                <a:solidFill>
                  <a:schemeClr val="bg1"/>
                </a:solidFill>
                <a:latin typeface="Arial" panose="020B0604020202020204" pitchFamily="34" charset="0"/>
              </a:defRPr>
            </a:lvl6pPr>
            <a:lvl7pPr marL="29718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tabLst>
                <a:tab pos="723900" algn="l"/>
                <a:tab pos="1447800" algn="l"/>
                <a:tab pos="2171700" algn="l"/>
                <a:tab pos="2895600" algn="l"/>
              </a:tabLst>
              <a:defRPr>
                <a:solidFill>
                  <a:schemeClr val="bg1"/>
                </a:solidFill>
                <a:latin typeface="Arial" panose="020B0604020202020204" pitchFamily="34" charset="0"/>
              </a:defRPr>
            </a:lvl7pPr>
            <a:lvl8pPr marL="34290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tabLst>
                <a:tab pos="723900" algn="l"/>
                <a:tab pos="1447800" algn="l"/>
                <a:tab pos="2171700" algn="l"/>
                <a:tab pos="2895600" algn="l"/>
              </a:tabLst>
              <a:defRPr>
                <a:solidFill>
                  <a:schemeClr val="bg1"/>
                </a:solidFill>
                <a:latin typeface="Arial" panose="020B0604020202020204" pitchFamily="34" charset="0"/>
              </a:defRPr>
            </a:lvl8pPr>
            <a:lvl9pPr marL="38862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tabLst>
                <a:tab pos="723900" algn="l"/>
                <a:tab pos="1447800" algn="l"/>
                <a:tab pos="2171700" algn="l"/>
                <a:tab pos="2895600" algn="l"/>
              </a:tabLst>
              <a:defRPr>
                <a:solidFill>
                  <a:schemeClr val="bg1"/>
                </a:solidFill>
                <a:latin typeface="Arial" panose="020B0604020202020204" pitchFamily="34" charset="0"/>
              </a:defRPr>
            </a:lvl9pPr>
          </a:lstStyle>
          <a:p>
            <a:pPr eaLnBrk="1" hangingPunct="1"/>
            <a:fld id="{9235DE17-7CB2-4E39-9665-552F48AFDDCC}" type="slidenum">
              <a:rPr lang="en-GB" altLang="cs-CZ">
                <a:solidFill>
                  <a:srgbClr val="000000"/>
                </a:solidFill>
                <a:latin typeface="Times New Roman" panose="02020603050405020304" pitchFamily="18" charset="0"/>
              </a:rPr>
              <a:pPr eaLnBrk="1" hangingPunct="1"/>
              <a:t>41</a:t>
            </a:fld>
            <a:endParaRPr lang="en-GB" altLang="cs-CZ">
              <a:solidFill>
                <a:srgbClr val="000000"/>
              </a:solidFill>
              <a:latin typeface="Times New Roman" panose="02020603050405020304" pitchFamily="18" charset="0"/>
            </a:endParaRPr>
          </a:p>
        </p:txBody>
      </p:sp>
      <p:sp>
        <p:nvSpPr>
          <p:cNvPr id="45059" name="Text Box 1">
            <a:extLst>
              <a:ext uri="{FF2B5EF4-FFF2-40B4-BE49-F238E27FC236}">
                <a16:creationId xmlns:a16="http://schemas.microsoft.com/office/drawing/2014/main" id="{575CF463-A3CD-77DA-0DD1-412A132218A9}"/>
              </a:ext>
            </a:extLst>
          </p:cNvPr>
          <p:cNvSpPr txBox="1">
            <a:spLocks noChangeArrowheads="1"/>
          </p:cNvSpPr>
          <p:nvPr/>
        </p:nvSpPr>
        <p:spPr bwMode="auto">
          <a:xfrm>
            <a:off x="1133475" y="744538"/>
            <a:ext cx="4530725" cy="3722687"/>
          </a:xfrm>
          <a:prstGeom prst="rect">
            <a:avLst/>
          </a:prstGeom>
          <a:solidFill>
            <a:srgbClr val="FFFFFF"/>
          </a:solidFill>
          <a:ln w="9360">
            <a:solidFill>
              <a:srgbClr val="000000"/>
            </a:solidFill>
            <a:miter lim="800000"/>
            <a:headEnd/>
            <a:tailEnd/>
          </a:ln>
        </p:spPr>
        <p:txBody>
          <a:bodyPr wrap="none" anchor="ctr"/>
          <a:lstStyle>
            <a:lvl1pPr eaLnBrk="0" hangingPunct="0">
              <a:defRPr>
                <a:solidFill>
                  <a:schemeClr val="bg1"/>
                </a:solidFill>
                <a:latin typeface="Arial" panose="020B0604020202020204" pitchFamily="34" charset="0"/>
              </a:defRPr>
            </a:lvl1pPr>
            <a:lvl2pPr marL="742950" indent="-285750" eaLnBrk="0" hangingPunct="0">
              <a:defRPr>
                <a:solidFill>
                  <a:schemeClr val="bg1"/>
                </a:solidFill>
                <a:latin typeface="Arial" panose="020B0604020202020204" pitchFamily="34" charset="0"/>
              </a:defRPr>
            </a:lvl2pPr>
            <a:lvl3pPr marL="1143000" indent="-228600" eaLnBrk="0" hangingPunct="0">
              <a:defRPr>
                <a:solidFill>
                  <a:schemeClr val="bg1"/>
                </a:solidFill>
                <a:latin typeface="Arial" panose="020B0604020202020204" pitchFamily="34" charset="0"/>
              </a:defRPr>
            </a:lvl3pPr>
            <a:lvl4pPr marL="1600200" indent="-228600" eaLnBrk="0" hangingPunct="0">
              <a:defRPr>
                <a:solidFill>
                  <a:schemeClr val="bg1"/>
                </a:solidFill>
                <a:latin typeface="Arial" panose="020B0604020202020204" pitchFamily="34" charset="0"/>
              </a:defRPr>
            </a:lvl4pPr>
            <a:lvl5pPr marL="2057400" indent="-228600" eaLnBrk="0" hangingPunct="0">
              <a:defRPr>
                <a:solidFill>
                  <a:schemeClr val="bg1"/>
                </a:solidFill>
                <a:latin typeface="Arial" panose="020B0604020202020204" pitchFamily="34" charset="0"/>
              </a:defRPr>
            </a:lvl5pPr>
            <a:lvl6pPr marL="25146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6pPr>
            <a:lvl7pPr marL="29718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7pPr>
            <a:lvl8pPr marL="34290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8pPr>
            <a:lvl9pPr marL="38862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9pPr>
          </a:lstStyle>
          <a:p>
            <a:pPr eaLnBrk="1" hangingPunct="1"/>
            <a:endParaRPr lang="cs-CZ" altLang="cs-CZ"/>
          </a:p>
        </p:txBody>
      </p:sp>
      <p:sp>
        <p:nvSpPr>
          <p:cNvPr id="45060" name="Rectangle 2">
            <a:extLst>
              <a:ext uri="{FF2B5EF4-FFF2-40B4-BE49-F238E27FC236}">
                <a16:creationId xmlns:a16="http://schemas.microsoft.com/office/drawing/2014/main" id="{0DDBAE9C-5666-9B8D-E18C-8F59203A77A6}"/>
              </a:ext>
            </a:extLst>
          </p:cNvPr>
          <p:cNvSpPr txBox="1">
            <a:spLocks noGrp="1" noChangeArrowheads="1"/>
          </p:cNvSpPr>
          <p:nvPr>
            <p:ph type="body"/>
          </p:nvPr>
        </p:nvSpPr>
        <p:spPr>
          <a:xfrm>
            <a:off x="906463" y="4714875"/>
            <a:ext cx="4973637" cy="44545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cs-CZ" altLang="cs-CZ">
              <a:latin typeface="Times New Roman" panose="02020603050405020304" pitchFamily="18" charset="0"/>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6082" name="Rectangle 14">
            <a:extLst>
              <a:ext uri="{FF2B5EF4-FFF2-40B4-BE49-F238E27FC236}">
                <a16:creationId xmlns:a16="http://schemas.microsoft.com/office/drawing/2014/main" id="{357C3E67-5A0C-43F0-677E-4DFC0A6F96C4}"/>
              </a:ext>
            </a:extLst>
          </p:cNvPr>
          <p:cNvSpPr>
            <a:spLocks noGrp="1" noChangeArrowheads="1"/>
          </p:cNvSpPr>
          <p:nvPr>
            <p:ph type="sldNum"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a:lstStyle>
            <a:lvl1pPr eaLnBrk="0" hangingPunct="0">
              <a:tabLst>
                <a:tab pos="723900" algn="l"/>
                <a:tab pos="1447800" algn="l"/>
                <a:tab pos="2171700" algn="l"/>
                <a:tab pos="2895600" algn="l"/>
              </a:tabLst>
              <a:defRPr>
                <a:solidFill>
                  <a:schemeClr val="bg1"/>
                </a:solidFill>
                <a:latin typeface="Arial" panose="020B0604020202020204" pitchFamily="34" charset="0"/>
              </a:defRPr>
            </a:lvl1pPr>
            <a:lvl2pPr marL="742950" indent="-285750" eaLnBrk="0" hangingPunct="0">
              <a:tabLst>
                <a:tab pos="723900" algn="l"/>
                <a:tab pos="1447800" algn="l"/>
                <a:tab pos="2171700" algn="l"/>
                <a:tab pos="2895600" algn="l"/>
              </a:tabLst>
              <a:defRPr>
                <a:solidFill>
                  <a:schemeClr val="bg1"/>
                </a:solidFill>
                <a:latin typeface="Arial" panose="020B0604020202020204" pitchFamily="34" charset="0"/>
              </a:defRPr>
            </a:lvl2pPr>
            <a:lvl3pPr marL="1143000" indent="-228600" eaLnBrk="0" hangingPunct="0">
              <a:tabLst>
                <a:tab pos="723900" algn="l"/>
                <a:tab pos="1447800" algn="l"/>
                <a:tab pos="2171700" algn="l"/>
                <a:tab pos="2895600" algn="l"/>
              </a:tabLst>
              <a:defRPr>
                <a:solidFill>
                  <a:schemeClr val="bg1"/>
                </a:solidFill>
                <a:latin typeface="Arial" panose="020B0604020202020204" pitchFamily="34" charset="0"/>
              </a:defRPr>
            </a:lvl3pPr>
            <a:lvl4pPr marL="1600200" indent="-228600" eaLnBrk="0" hangingPunct="0">
              <a:tabLst>
                <a:tab pos="723900" algn="l"/>
                <a:tab pos="1447800" algn="l"/>
                <a:tab pos="2171700" algn="l"/>
                <a:tab pos="2895600" algn="l"/>
              </a:tabLst>
              <a:defRPr>
                <a:solidFill>
                  <a:schemeClr val="bg1"/>
                </a:solidFill>
                <a:latin typeface="Arial" panose="020B0604020202020204" pitchFamily="34" charset="0"/>
              </a:defRPr>
            </a:lvl4pPr>
            <a:lvl5pPr marL="2057400" indent="-228600" eaLnBrk="0" hangingPunct="0">
              <a:tabLst>
                <a:tab pos="723900" algn="l"/>
                <a:tab pos="1447800" algn="l"/>
                <a:tab pos="2171700" algn="l"/>
                <a:tab pos="2895600" algn="l"/>
              </a:tabLst>
              <a:defRPr>
                <a:solidFill>
                  <a:schemeClr val="bg1"/>
                </a:solidFill>
                <a:latin typeface="Arial" panose="020B0604020202020204" pitchFamily="34" charset="0"/>
              </a:defRPr>
            </a:lvl5pPr>
            <a:lvl6pPr marL="25146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tabLst>
                <a:tab pos="723900" algn="l"/>
                <a:tab pos="1447800" algn="l"/>
                <a:tab pos="2171700" algn="l"/>
                <a:tab pos="2895600" algn="l"/>
              </a:tabLst>
              <a:defRPr>
                <a:solidFill>
                  <a:schemeClr val="bg1"/>
                </a:solidFill>
                <a:latin typeface="Arial" panose="020B0604020202020204" pitchFamily="34" charset="0"/>
              </a:defRPr>
            </a:lvl6pPr>
            <a:lvl7pPr marL="29718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tabLst>
                <a:tab pos="723900" algn="l"/>
                <a:tab pos="1447800" algn="l"/>
                <a:tab pos="2171700" algn="l"/>
                <a:tab pos="2895600" algn="l"/>
              </a:tabLst>
              <a:defRPr>
                <a:solidFill>
                  <a:schemeClr val="bg1"/>
                </a:solidFill>
                <a:latin typeface="Arial" panose="020B0604020202020204" pitchFamily="34" charset="0"/>
              </a:defRPr>
            </a:lvl7pPr>
            <a:lvl8pPr marL="34290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tabLst>
                <a:tab pos="723900" algn="l"/>
                <a:tab pos="1447800" algn="l"/>
                <a:tab pos="2171700" algn="l"/>
                <a:tab pos="2895600" algn="l"/>
              </a:tabLst>
              <a:defRPr>
                <a:solidFill>
                  <a:schemeClr val="bg1"/>
                </a:solidFill>
                <a:latin typeface="Arial" panose="020B0604020202020204" pitchFamily="34" charset="0"/>
              </a:defRPr>
            </a:lvl8pPr>
            <a:lvl9pPr marL="38862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tabLst>
                <a:tab pos="723900" algn="l"/>
                <a:tab pos="1447800" algn="l"/>
                <a:tab pos="2171700" algn="l"/>
                <a:tab pos="2895600" algn="l"/>
              </a:tabLst>
              <a:defRPr>
                <a:solidFill>
                  <a:schemeClr val="bg1"/>
                </a:solidFill>
                <a:latin typeface="Arial" panose="020B0604020202020204" pitchFamily="34" charset="0"/>
              </a:defRPr>
            </a:lvl9pPr>
          </a:lstStyle>
          <a:p>
            <a:pPr eaLnBrk="1" hangingPunct="1"/>
            <a:fld id="{09CE945B-D0B0-401C-A70E-BC7E738F3F2F}" type="slidenum">
              <a:rPr lang="en-GB" altLang="cs-CZ">
                <a:solidFill>
                  <a:srgbClr val="000000"/>
                </a:solidFill>
                <a:latin typeface="Times New Roman" panose="02020603050405020304" pitchFamily="18" charset="0"/>
              </a:rPr>
              <a:pPr eaLnBrk="1" hangingPunct="1"/>
              <a:t>42</a:t>
            </a:fld>
            <a:endParaRPr lang="en-GB" altLang="cs-CZ">
              <a:solidFill>
                <a:srgbClr val="000000"/>
              </a:solidFill>
              <a:latin typeface="Times New Roman" panose="02020603050405020304" pitchFamily="18" charset="0"/>
            </a:endParaRPr>
          </a:p>
        </p:txBody>
      </p:sp>
      <p:sp>
        <p:nvSpPr>
          <p:cNvPr id="46083" name="Text Box 1">
            <a:extLst>
              <a:ext uri="{FF2B5EF4-FFF2-40B4-BE49-F238E27FC236}">
                <a16:creationId xmlns:a16="http://schemas.microsoft.com/office/drawing/2014/main" id="{DDEA3E08-85B5-96E0-0EF0-9EE6F0ACFABC}"/>
              </a:ext>
            </a:extLst>
          </p:cNvPr>
          <p:cNvSpPr txBox="1">
            <a:spLocks noChangeArrowheads="1"/>
          </p:cNvSpPr>
          <p:nvPr/>
        </p:nvSpPr>
        <p:spPr bwMode="auto">
          <a:xfrm>
            <a:off x="1133475" y="744538"/>
            <a:ext cx="4530725" cy="3722687"/>
          </a:xfrm>
          <a:prstGeom prst="rect">
            <a:avLst/>
          </a:prstGeom>
          <a:solidFill>
            <a:srgbClr val="FFFFFF"/>
          </a:solidFill>
          <a:ln w="9360">
            <a:solidFill>
              <a:srgbClr val="000000"/>
            </a:solidFill>
            <a:miter lim="800000"/>
            <a:headEnd/>
            <a:tailEnd/>
          </a:ln>
        </p:spPr>
        <p:txBody>
          <a:bodyPr wrap="none" anchor="ctr"/>
          <a:lstStyle>
            <a:lvl1pPr eaLnBrk="0" hangingPunct="0">
              <a:defRPr>
                <a:solidFill>
                  <a:schemeClr val="bg1"/>
                </a:solidFill>
                <a:latin typeface="Arial" panose="020B0604020202020204" pitchFamily="34" charset="0"/>
              </a:defRPr>
            </a:lvl1pPr>
            <a:lvl2pPr marL="742950" indent="-285750" eaLnBrk="0" hangingPunct="0">
              <a:defRPr>
                <a:solidFill>
                  <a:schemeClr val="bg1"/>
                </a:solidFill>
                <a:latin typeface="Arial" panose="020B0604020202020204" pitchFamily="34" charset="0"/>
              </a:defRPr>
            </a:lvl2pPr>
            <a:lvl3pPr marL="1143000" indent="-228600" eaLnBrk="0" hangingPunct="0">
              <a:defRPr>
                <a:solidFill>
                  <a:schemeClr val="bg1"/>
                </a:solidFill>
                <a:latin typeface="Arial" panose="020B0604020202020204" pitchFamily="34" charset="0"/>
              </a:defRPr>
            </a:lvl3pPr>
            <a:lvl4pPr marL="1600200" indent="-228600" eaLnBrk="0" hangingPunct="0">
              <a:defRPr>
                <a:solidFill>
                  <a:schemeClr val="bg1"/>
                </a:solidFill>
                <a:latin typeface="Arial" panose="020B0604020202020204" pitchFamily="34" charset="0"/>
              </a:defRPr>
            </a:lvl4pPr>
            <a:lvl5pPr marL="2057400" indent="-228600" eaLnBrk="0" hangingPunct="0">
              <a:defRPr>
                <a:solidFill>
                  <a:schemeClr val="bg1"/>
                </a:solidFill>
                <a:latin typeface="Arial" panose="020B0604020202020204" pitchFamily="34" charset="0"/>
              </a:defRPr>
            </a:lvl5pPr>
            <a:lvl6pPr marL="25146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6pPr>
            <a:lvl7pPr marL="29718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7pPr>
            <a:lvl8pPr marL="34290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8pPr>
            <a:lvl9pPr marL="38862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9pPr>
          </a:lstStyle>
          <a:p>
            <a:pPr eaLnBrk="1" hangingPunct="1"/>
            <a:endParaRPr lang="cs-CZ" altLang="cs-CZ"/>
          </a:p>
        </p:txBody>
      </p:sp>
      <p:sp>
        <p:nvSpPr>
          <p:cNvPr id="46084" name="Rectangle 2">
            <a:extLst>
              <a:ext uri="{FF2B5EF4-FFF2-40B4-BE49-F238E27FC236}">
                <a16:creationId xmlns:a16="http://schemas.microsoft.com/office/drawing/2014/main" id="{8E3F0C46-809F-0AF0-39C1-2F17B14EBF1C}"/>
              </a:ext>
            </a:extLst>
          </p:cNvPr>
          <p:cNvSpPr txBox="1">
            <a:spLocks noGrp="1" noChangeArrowheads="1"/>
          </p:cNvSpPr>
          <p:nvPr>
            <p:ph type="body"/>
          </p:nvPr>
        </p:nvSpPr>
        <p:spPr>
          <a:xfrm>
            <a:off x="906463" y="4714875"/>
            <a:ext cx="4973637" cy="44545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none" anchor="ctr"/>
          <a:lstStyle/>
          <a:p>
            <a:endParaRPr lang="cs-CZ" altLang="cs-CZ">
              <a:latin typeface="Times New Roman" panose="02020603050405020304" pitchFamily="18"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Zástupný symbol pro obrázek snímku 1"/>
          <p:cNvSpPr>
            <a:spLocks noGrp="1" noRot="1" noChangeAspect="1" noTextEdit="1"/>
          </p:cNvSpPr>
          <p:nvPr>
            <p:ph type="sldImg"/>
          </p:nvPr>
        </p:nvSpPr>
        <p:spPr>
          <a:ln/>
        </p:spPr>
      </p:sp>
      <p:sp>
        <p:nvSpPr>
          <p:cNvPr id="77827" name="Zástupný symbol pro poznámky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cs-CZ" altLang="cs-CZ"/>
          </a:p>
        </p:txBody>
      </p:sp>
      <p:sp>
        <p:nvSpPr>
          <p:cNvPr id="77828" name="Zástupný symbol pro číslo snímku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BC58C89F-F18F-4118-AB1B-8A4567EFE70F}" type="slidenum">
              <a:rPr lang="cs-CZ" altLang="cs-CZ" smtClean="0"/>
              <a:pPr eaLnBrk="1" hangingPunct="1"/>
              <a:t>9</a:t>
            </a:fld>
            <a:endParaRPr lang="cs-CZ" altLang="cs-CZ"/>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Zástupný symbol pro obrázek snímku 1"/>
          <p:cNvSpPr>
            <a:spLocks noGrp="1" noRot="1" noChangeAspect="1" noTextEdit="1"/>
          </p:cNvSpPr>
          <p:nvPr>
            <p:ph type="sldImg"/>
          </p:nvPr>
        </p:nvSpPr>
        <p:spPr>
          <a:ln/>
        </p:spPr>
      </p:sp>
      <p:sp>
        <p:nvSpPr>
          <p:cNvPr id="78851" name="Zástupný symbol pro poznámky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cs-CZ" altLang="cs-CZ"/>
          </a:p>
        </p:txBody>
      </p:sp>
      <p:sp>
        <p:nvSpPr>
          <p:cNvPr id="78852" name="Zástupný symbol pro číslo snímku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979FFED1-6F84-4F2C-AA33-7C076E1C5090}" type="slidenum">
              <a:rPr lang="cs-CZ" altLang="cs-CZ" smtClean="0"/>
              <a:pPr eaLnBrk="1" hangingPunct="1"/>
              <a:t>10</a:t>
            </a:fld>
            <a:endParaRPr lang="cs-CZ" altLang="cs-CZ"/>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Zástupný symbol pro obrázek snímku 1"/>
          <p:cNvSpPr>
            <a:spLocks noGrp="1" noRot="1" noChangeAspect="1" noTextEdit="1"/>
          </p:cNvSpPr>
          <p:nvPr>
            <p:ph type="sldImg"/>
          </p:nvPr>
        </p:nvSpPr>
        <p:spPr>
          <a:ln/>
        </p:spPr>
      </p:sp>
      <p:sp>
        <p:nvSpPr>
          <p:cNvPr id="79875" name="Zástupný symbol pro poznámky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cs-CZ" altLang="cs-CZ"/>
          </a:p>
        </p:txBody>
      </p:sp>
      <p:sp>
        <p:nvSpPr>
          <p:cNvPr id="79876" name="Zástupný symbol pro číslo snímku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63143C4B-8C91-4D9C-A506-D8F5AFADB994}" type="slidenum">
              <a:rPr lang="cs-CZ" altLang="cs-CZ" smtClean="0"/>
              <a:pPr eaLnBrk="1" hangingPunct="1"/>
              <a:t>12</a:t>
            </a:fld>
            <a:endParaRPr lang="cs-CZ" altLang="cs-CZ"/>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Zástupný symbol pro obrázek snímku 1"/>
          <p:cNvSpPr>
            <a:spLocks noGrp="1" noRot="1" noChangeAspect="1" noTextEdit="1"/>
          </p:cNvSpPr>
          <p:nvPr>
            <p:ph type="sldImg"/>
          </p:nvPr>
        </p:nvSpPr>
        <p:spPr>
          <a:ln/>
        </p:spPr>
      </p:sp>
      <p:sp>
        <p:nvSpPr>
          <p:cNvPr id="80899" name="Zástupný symbol pro poznámky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cs-CZ" altLang="cs-CZ"/>
          </a:p>
        </p:txBody>
      </p:sp>
      <p:sp>
        <p:nvSpPr>
          <p:cNvPr id="80900" name="Zástupný symbol pro číslo snímku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3C53F303-10F4-4ABE-9DE6-5860D0718931}" type="slidenum">
              <a:rPr lang="cs-CZ" altLang="cs-CZ" smtClean="0"/>
              <a:pPr eaLnBrk="1" hangingPunct="1"/>
              <a:t>13</a:t>
            </a:fld>
            <a:endParaRPr lang="cs-CZ" altLang="cs-CZ"/>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Zástupný symbol pro obrázek snímku 1"/>
          <p:cNvSpPr>
            <a:spLocks noGrp="1" noRot="1" noChangeAspect="1" noTextEdit="1"/>
          </p:cNvSpPr>
          <p:nvPr>
            <p:ph type="sldImg"/>
          </p:nvPr>
        </p:nvSpPr>
        <p:spPr>
          <a:ln/>
        </p:spPr>
      </p:sp>
      <p:sp>
        <p:nvSpPr>
          <p:cNvPr id="81923" name="Zástupný symbol pro poznámky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cs-CZ" altLang="cs-CZ"/>
          </a:p>
        </p:txBody>
      </p:sp>
      <p:sp>
        <p:nvSpPr>
          <p:cNvPr id="81924" name="Zástupný symbol pro číslo snímku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85C715E5-DC4A-46FB-A313-CE0DD9F04406}" type="slidenum">
              <a:rPr lang="cs-CZ" altLang="cs-CZ" smtClean="0"/>
              <a:pPr eaLnBrk="1" hangingPunct="1"/>
              <a:t>14</a:t>
            </a:fld>
            <a:endParaRPr lang="cs-CZ" altLang="cs-CZ"/>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Zástupný symbol pro obrázek snímku 1"/>
          <p:cNvSpPr>
            <a:spLocks noGrp="1" noRot="1" noChangeAspect="1" noTextEdit="1"/>
          </p:cNvSpPr>
          <p:nvPr>
            <p:ph type="sldImg"/>
          </p:nvPr>
        </p:nvSpPr>
        <p:spPr>
          <a:ln/>
        </p:spPr>
      </p:sp>
      <p:sp>
        <p:nvSpPr>
          <p:cNvPr id="82947" name="Zástupný symbol pro poznámky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cs-CZ" altLang="cs-CZ"/>
          </a:p>
        </p:txBody>
      </p:sp>
      <p:sp>
        <p:nvSpPr>
          <p:cNvPr id="82948" name="Zástupný symbol pro číslo snímku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B6AF512D-BD85-4598-B99E-ADB96BC19287}" type="slidenum">
              <a:rPr lang="cs-CZ" altLang="cs-CZ" smtClean="0"/>
              <a:pPr eaLnBrk="1" hangingPunct="1"/>
              <a:t>15</a:t>
            </a:fld>
            <a:endParaRPr lang="cs-CZ" altLang="cs-CZ"/>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AB35EB0-710F-61E3-EF39-D792CCA420CF}"/>
              </a:ext>
            </a:extLst>
          </p:cNvPr>
          <p:cNvSpPr>
            <a:spLocks noGrp="1"/>
          </p:cNvSpPr>
          <p:nvPr>
            <p:ph type="ctrTitle"/>
          </p:nvPr>
        </p:nvSpPr>
        <p:spPr>
          <a:xfrm>
            <a:off x="1524000" y="1122363"/>
            <a:ext cx="9144000" cy="2387600"/>
          </a:xfrm>
        </p:spPr>
        <p:txBody>
          <a:bodyPr anchor="b"/>
          <a:lstStyle>
            <a:lvl1pPr algn="ctr">
              <a:defRPr sz="6000"/>
            </a:lvl1pPr>
          </a:lstStyle>
          <a:p>
            <a:r>
              <a:rPr lang="cs-CZ"/>
              <a:t>Kliknutím lze upravit styl.</a:t>
            </a:r>
          </a:p>
        </p:txBody>
      </p:sp>
      <p:sp>
        <p:nvSpPr>
          <p:cNvPr id="3" name="Podnadpis 2">
            <a:extLst>
              <a:ext uri="{FF2B5EF4-FFF2-40B4-BE49-F238E27FC236}">
                <a16:creationId xmlns:a16="http://schemas.microsoft.com/office/drawing/2014/main" id="{757F4026-725B-8E32-B334-0AB5258D94F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p>
        </p:txBody>
      </p:sp>
      <p:sp>
        <p:nvSpPr>
          <p:cNvPr id="4" name="Zástupný symbol pro datum 3">
            <a:extLst>
              <a:ext uri="{FF2B5EF4-FFF2-40B4-BE49-F238E27FC236}">
                <a16:creationId xmlns:a16="http://schemas.microsoft.com/office/drawing/2014/main" id="{DFDBC03C-E70A-991D-D81E-6CC0FC3417CA}"/>
              </a:ext>
            </a:extLst>
          </p:cNvPr>
          <p:cNvSpPr>
            <a:spLocks noGrp="1"/>
          </p:cNvSpPr>
          <p:nvPr>
            <p:ph type="dt" sz="half" idx="10"/>
          </p:nvPr>
        </p:nvSpPr>
        <p:spPr/>
        <p:txBody>
          <a:bodyPr/>
          <a:lstStyle/>
          <a:p>
            <a:fld id="{3C2B07E4-CDF9-4C88-A2F3-04620E58224D}" type="datetimeFigureOut">
              <a:rPr lang="en-US" smtClean="0"/>
              <a:pPr/>
              <a:t>2/18/2025</a:t>
            </a:fld>
            <a:endParaRPr lang="en-US" dirty="0"/>
          </a:p>
        </p:txBody>
      </p:sp>
      <p:sp>
        <p:nvSpPr>
          <p:cNvPr id="5" name="Zástupný symbol pro zápatí 4">
            <a:extLst>
              <a:ext uri="{FF2B5EF4-FFF2-40B4-BE49-F238E27FC236}">
                <a16:creationId xmlns:a16="http://schemas.microsoft.com/office/drawing/2014/main" id="{E49066CA-D5DF-A632-AE96-1CFD0FD97B89}"/>
              </a:ext>
            </a:extLst>
          </p:cNvPr>
          <p:cNvSpPr>
            <a:spLocks noGrp="1"/>
          </p:cNvSpPr>
          <p:nvPr>
            <p:ph type="ftr" sz="quarter" idx="11"/>
          </p:nvPr>
        </p:nvSpPr>
        <p:spPr/>
        <p:txBody>
          <a:bodyPr/>
          <a:lstStyle/>
          <a:p>
            <a:endParaRPr lang="en-US" dirty="0"/>
          </a:p>
        </p:txBody>
      </p:sp>
      <p:sp>
        <p:nvSpPr>
          <p:cNvPr id="6" name="Zástupný symbol pro číslo snímku 5">
            <a:extLst>
              <a:ext uri="{FF2B5EF4-FFF2-40B4-BE49-F238E27FC236}">
                <a16:creationId xmlns:a16="http://schemas.microsoft.com/office/drawing/2014/main" id="{5AF1C810-78CF-59D6-A592-1D2FBB6D3E87}"/>
              </a:ext>
            </a:extLst>
          </p:cNvPr>
          <p:cNvSpPr>
            <a:spLocks noGrp="1"/>
          </p:cNvSpPr>
          <p:nvPr>
            <p:ph type="sldNum" sz="quarter" idx="12"/>
          </p:nvPr>
        </p:nvSpPr>
        <p:spPr/>
        <p:txBody>
          <a:bodyPr/>
          <a:lstStyle/>
          <a:p>
            <a:fld id="{EFE71E98-A417-4ECC-ACEB-C0490C20DB04}" type="slidenum">
              <a:rPr lang="en-US" smtClean="0"/>
              <a:pPr/>
              <a:t>‹#›</a:t>
            </a:fld>
            <a:endParaRPr lang="en-US"/>
          </a:p>
        </p:txBody>
      </p:sp>
    </p:spTree>
    <p:extLst>
      <p:ext uri="{BB962C8B-B14F-4D97-AF65-F5344CB8AC3E}">
        <p14:creationId xmlns:p14="http://schemas.microsoft.com/office/powerpoint/2010/main" val="38687876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EBD88EC-92F3-7A34-0D36-EE6AD4E3B3DE}"/>
              </a:ext>
            </a:extLst>
          </p:cNvPr>
          <p:cNvSpPr>
            <a:spLocks noGrp="1"/>
          </p:cNvSpPr>
          <p:nvPr>
            <p:ph type="title"/>
          </p:nvPr>
        </p:nvSpPr>
        <p:spPr/>
        <p:txBody>
          <a:bodyPr/>
          <a:lstStyle/>
          <a:p>
            <a:r>
              <a:rPr lang="cs-CZ"/>
              <a:t>Kliknutím lze upravit styl.</a:t>
            </a:r>
          </a:p>
        </p:txBody>
      </p:sp>
      <p:sp>
        <p:nvSpPr>
          <p:cNvPr id="3" name="Zástupný symbol pro svislý text 2">
            <a:extLst>
              <a:ext uri="{FF2B5EF4-FFF2-40B4-BE49-F238E27FC236}">
                <a16:creationId xmlns:a16="http://schemas.microsoft.com/office/drawing/2014/main" id="{620E276C-5340-4DCF-2CF5-58E631EBCECD}"/>
              </a:ext>
            </a:extLst>
          </p:cNvPr>
          <p:cNvSpPr>
            <a:spLocks noGrp="1"/>
          </p:cNvSpPr>
          <p:nvPr>
            <p:ph type="body" orient="vert" idx="1"/>
          </p:nvPr>
        </p:nvSpPr>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DF5458CF-096A-6062-87BF-F37B96846AE3}"/>
              </a:ext>
            </a:extLst>
          </p:cNvPr>
          <p:cNvSpPr>
            <a:spLocks noGrp="1"/>
          </p:cNvSpPr>
          <p:nvPr>
            <p:ph type="dt" sz="half" idx="10"/>
          </p:nvPr>
        </p:nvSpPr>
        <p:spPr/>
        <p:txBody>
          <a:bodyPr/>
          <a:lstStyle/>
          <a:p>
            <a:fld id="{3C2B07E4-CDF9-4C88-A2F3-04620E58224D}" type="datetimeFigureOut">
              <a:rPr lang="en-US" smtClean="0"/>
              <a:pPr/>
              <a:t>2/18/2025</a:t>
            </a:fld>
            <a:endParaRPr lang="en-US" dirty="0"/>
          </a:p>
        </p:txBody>
      </p:sp>
      <p:sp>
        <p:nvSpPr>
          <p:cNvPr id="5" name="Zástupný symbol pro zápatí 4">
            <a:extLst>
              <a:ext uri="{FF2B5EF4-FFF2-40B4-BE49-F238E27FC236}">
                <a16:creationId xmlns:a16="http://schemas.microsoft.com/office/drawing/2014/main" id="{FA2ABA0A-F0F0-A1B8-4F7D-ED66EAA03980}"/>
              </a:ext>
            </a:extLst>
          </p:cNvPr>
          <p:cNvSpPr>
            <a:spLocks noGrp="1"/>
          </p:cNvSpPr>
          <p:nvPr>
            <p:ph type="ftr" sz="quarter" idx="11"/>
          </p:nvPr>
        </p:nvSpPr>
        <p:spPr/>
        <p:txBody>
          <a:bodyPr/>
          <a:lstStyle/>
          <a:p>
            <a:endParaRPr lang="en-US" dirty="0"/>
          </a:p>
        </p:txBody>
      </p:sp>
      <p:sp>
        <p:nvSpPr>
          <p:cNvPr id="6" name="Zástupný symbol pro číslo snímku 5">
            <a:extLst>
              <a:ext uri="{FF2B5EF4-FFF2-40B4-BE49-F238E27FC236}">
                <a16:creationId xmlns:a16="http://schemas.microsoft.com/office/drawing/2014/main" id="{34061645-52BA-24EF-B98E-66055C9E1DB8}"/>
              </a:ext>
            </a:extLst>
          </p:cNvPr>
          <p:cNvSpPr>
            <a:spLocks noGrp="1"/>
          </p:cNvSpPr>
          <p:nvPr>
            <p:ph type="sldNum" sz="quarter" idx="12"/>
          </p:nvPr>
        </p:nvSpPr>
        <p:spPr/>
        <p:txBody>
          <a:bodyPr/>
          <a:lstStyle/>
          <a:p>
            <a:fld id="{EFE71E98-A417-4ECC-ACEB-C0490C20DB04}" type="slidenum">
              <a:rPr lang="en-US" smtClean="0"/>
              <a:pPr/>
              <a:t>‹#›</a:t>
            </a:fld>
            <a:endParaRPr lang="en-US"/>
          </a:p>
        </p:txBody>
      </p:sp>
    </p:spTree>
    <p:extLst>
      <p:ext uri="{BB962C8B-B14F-4D97-AF65-F5344CB8AC3E}">
        <p14:creationId xmlns:p14="http://schemas.microsoft.com/office/powerpoint/2010/main" val="11366157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a:extLst>
              <a:ext uri="{FF2B5EF4-FFF2-40B4-BE49-F238E27FC236}">
                <a16:creationId xmlns:a16="http://schemas.microsoft.com/office/drawing/2014/main" id="{BE80AC89-83B5-464D-C6BA-F4ABB7B06C90}"/>
              </a:ext>
            </a:extLst>
          </p:cNvPr>
          <p:cNvSpPr>
            <a:spLocks noGrp="1"/>
          </p:cNvSpPr>
          <p:nvPr>
            <p:ph type="title" orient="vert"/>
          </p:nvPr>
        </p:nvSpPr>
        <p:spPr>
          <a:xfrm>
            <a:off x="8724900" y="365125"/>
            <a:ext cx="2628900" cy="5811838"/>
          </a:xfrm>
        </p:spPr>
        <p:txBody>
          <a:bodyPr vert="eaVert"/>
          <a:lstStyle/>
          <a:p>
            <a:r>
              <a:rPr lang="cs-CZ"/>
              <a:t>Kliknutím lze upravit styl.</a:t>
            </a:r>
          </a:p>
        </p:txBody>
      </p:sp>
      <p:sp>
        <p:nvSpPr>
          <p:cNvPr id="3" name="Zástupný symbol pro svislý text 2">
            <a:extLst>
              <a:ext uri="{FF2B5EF4-FFF2-40B4-BE49-F238E27FC236}">
                <a16:creationId xmlns:a16="http://schemas.microsoft.com/office/drawing/2014/main" id="{7CFA2B81-CA9C-19E7-6901-A0111B3C57CF}"/>
              </a:ext>
            </a:extLst>
          </p:cNvPr>
          <p:cNvSpPr>
            <a:spLocks noGrp="1"/>
          </p:cNvSpPr>
          <p:nvPr>
            <p:ph type="body" orient="vert" idx="1"/>
          </p:nvPr>
        </p:nvSpPr>
        <p:spPr>
          <a:xfrm>
            <a:off x="838200" y="365125"/>
            <a:ext cx="7734300" cy="5811838"/>
          </a:xfrm>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01D828B5-00EB-E188-EB27-B21B55263156}"/>
              </a:ext>
            </a:extLst>
          </p:cNvPr>
          <p:cNvSpPr>
            <a:spLocks noGrp="1"/>
          </p:cNvSpPr>
          <p:nvPr>
            <p:ph type="dt" sz="half" idx="10"/>
          </p:nvPr>
        </p:nvSpPr>
        <p:spPr/>
        <p:txBody>
          <a:bodyPr/>
          <a:lstStyle/>
          <a:p>
            <a:fld id="{3C2B07E4-CDF9-4C88-A2F3-04620E58224D}" type="datetimeFigureOut">
              <a:rPr lang="en-US" smtClean="0"/>
              <a:pPr/>
              <a:t>2/18/2025</a:t>
            </a:fld>
            <a:endParaRPr lang="en-US" dirty="0"/>
          </a:p>
        </p:txBody>
      </p:sp>
      <p:sp>
        <p:nvSpPr>
          <p:cNvPr id="5" name="Zástupný symbol pro zápatí 4">
            <a:extLst>
              <a:ext uri="{FF2B5EF4-FFF2-40B4-BE49-F238E27FC236}">
                <a16:creationId xmlns:a16="http://schemas.microsoft.com/office/drawing/2014/main" id="{8E48E72A-FA5F-B1A4-76BA-5436D99EAE74}"/>
              </a:ext>
            </a:extLst>
          </p:cNvPr>
          <p:cNvSpPr>
            <a:spLocks noGrp="1"/>
          </p:cNvSpPr>
          <p:nvPr>
            <p:ph type="ftr" sz="quarter" idx="11"/>
          </p:nvPr>
        </p:nvSpPr>
        <p:spPr/>
        <p:txBody>
          <a:bodyPr/>
          <a:lstStyle/>
          <a:p>
            <a:endParaRPr lang="en-US" dirty="0"/>
          </a:p>
        </p:txBody>
      </p:sp>
      <p:sp>
        <p:nvSpPr>
          <p:cNvPr id="6" name="Zástupný symbol pro číslo snímku 5">
            <a:extLst>
              <a:ext uri="{FF2B5EF4-FFF2-40B4-BE49-F238E27FC236}">
                <a16:creationId xmlns:a16="http://schemas.microsoft.com/office/drawing/2014/main" id="{AD87073A-CAC0-D618-080C-D7FA376A7741}"/>
              </a:ext>
            </a:extLst>
          </p:cNvPr>
          <p:cNvSpPr>
            <a:spLocks noGrp="1"/>
          </p:cNvSpPr>
          <p:nvPr>
            <p:ph type="sldNum" sz="quarter" idx="12"/>
          </p:nvPr>
        </p:nvSpPr>
        <p:spPr/>
        <p:txBody>
          <a:bodyPr/>
          <a:lstStyle/>
          <a:p>
            <a:fld id="{EFE71E98-A417-4ECC-ACEB-C0490C20DB04}" type="slidenum">
              <a:rPr lang="en-US" smtClean="0"/>
              <a:pPr/>
              <a:t>‹#›</a:t>
            </a:fld>
            <a:endParaRPr lang="en-US"/>
          </a:p>
        </p:txBody>
      </p:sp>
    </p:spTree>
    <p:extLst>
      <p:ext uri="{BB962C8B-B14F-4D97-AF65-F5344CB8AC3E}">
        <p14:creationId xmlns:p14="http://schemas.microsoft.com/office/powerpoint/2010/main" val="1479528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CD513DC-C56C-13BA-6869-5DCD0C703FD5}"/>
              </a:ext>
            </a:extLst>
          </p:cNvPr>
          <p:cNvSpPr>
            <a:spLocks noGrp="1"/>
          </p:cNvSpPr>
          <p:nvPr>
            <p:ph type="title"/>
          </p:nvPr>
        </p:nvSpPr>
        <p:spPr/>
        <p:txBody>
          <a:bodyPr/>
          <a:lstStyle/>
          <a:p>
            <a:r>
              <a:rPr lang="cs-CZ"/>
              <a:t>Kliknutím lze upravit styl.</a:t>
            </a:r>
          </a:p>
        </p:txBody>
      </p:sp>
      <p:sp>
        <p:nvSpPr>
          <p:cNvPr id="3" name="Zástupný obsah 2">
            <a:extLst>
              <a:ext uri="{FF2B5EF4-FFF2-40B4-BE49-F238E27FC236}">
                <a16:creationId xmlns:a16="http://schemas.microsoft.com/office/drawing/2014/main" id="{CF050532-DF4F-C560-0781-351D7401CACF}"/>
              </a:ext>
            </a:extLst>
          </p:cNvPr>
          <p:cNvSpPr>
            <a:spLocks noGrp="1"/>
          </p:cNvSpPr>
          <p:nvPr>
            <p:ph idx="1"/>
          </p:nvPr>
        </p:nvSpPr>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65E70E71-E89E-CD3A-2A4A-CBEF090A9DD7}"/>
              </a:ext>
            </a:extLst>
          </p:cNvPr>
          <p:cNvSpPr>
            <a:spLocks noGrp="1"/>
          </p:cNvSpPr>
          <p:nvPr>
            <p:ph type="dt" sz="half" idx="10"/>
          </p:nvPr>
        </p:nvSpPr>
        <p:spPr/>
        <p:txBody>
          <a:bodyPr/>
          <a:lstStyle/>
          <a:p>
            <a:fld id="{3C2B07E4-CDF9-4C88-A2F3-04620E58224D}" type="datetimeFigureOut">
              <a:rPr lang="en-US" smtClean="0"/>
              <a:pPr/>
              <a:t>2/18/2025</a:t>
            </a:fld>
            <a:endParaRPr lang="en-US" dirty="0"/>
          </a:p>
        </p:txBody>
      </p:sp>
      <p:sp>
        <p:nvSpPr>
          <p:cNvPr id="5" name="Zástupný symbol pro zápatí 4">
            <a:extLst>
              <a:ext uri="{FF2B5EF4-FFF2-40B4-BE49-F238E27FC236}">
                <a16:creationId xmlns:a16="http://schemas.microsoft.com/office/drawing/2014/main" id="{A067B6AE-0D2D-D685-9A43-5B8A6C217EF7}"/>
              </a:ext>
            </a:extLst>
          </p:cNvPr>
          <p:cNvSpPr>
            <a:spLocks noGrp="1"/>
          </p:cNvSpPr>
          <p:nvPr>
            <p:ph type="ftr" sz="quarter" idx="11"/>
          </p:nvPr>
        </p:nvSpPr>
        <p:spPr/>
        <p:txBody>
          <a:bodyPr/>
          <a:lstStyle/>
          <a:p>
            <a:endParaRPr lang="en-US" dirty="0"/>
          </a:p>
        </p:txBody>
      </p:sp>
      <p:sp>
        <p:nvSpPr>
          <p:cNvPr id="6" name="Zástupný symbol pro číslo snímku 5">
            <a:extLst>
              <a:ext uri="{FF2B5EF4-FFF2-40B4-BE49-F238E27FC236}">
                <a16:creationId xmlns:a16="http://schemas.microsoft.com/office/drawing/2014/main" id="{8AA90168-91EA-8403-5F4C-F336AC45E755}"/>
              </a:ext>
            </a:extLst>
          </p:cNvPr>
          <p:cNvSpPr>
            <a:spLocks noGrp="1"/>
          </p:cNvSpPr>
          <p:nvPr>
            <p:ph type="sldNum" sz="quarter" idx="12"/>
          </p:nvPr>
        </p:nvSpPr>
        <p:spPr/>
        <p:txBody>
          <a:bodyPr/>
          <a:lstStyle/>
          <a:p>
            <a:fld id="{EFE71E98-A417-4ECC-ACEB-C0490C20DB04}" type="slidenum">
              <a:rPr lang="en-US" smtClean="0"/>
              <a:pPr/>
              <a:t>‹#›</a:t>
            </a:fld>
            <a:endParaRPr lang="en-US"/>
          </a:p>
        </p:txBody>
      </p:sp>
    </p:spTree>
    <p:extLst>
      <p:ext uri="{BB962C8B-B14F-4D97-AF65-F5344CB8AC3E}">
        <p14:creationId xmlns:p14="http://schemas.microsoft.com/office/powerpoint/2010/main" val="31072705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oddílu">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8145DC0-5A17-7A93-1304-A1E937F74500}"/>
              </a:ext>
            </a:extLst>
          </p:cNvPr>
          <p:cNvSpPr>
            <a:spLocks noGrp="1"/>
          </p:cNvSpPr>
          <p:nvPr>
            <p:ph type="title"/>
          </p:nvPr>
        </p:nvSpPr>
        <p:spPr>
          <a:xfrm>
            <a:off x="831850" y="1709738"/>
            <a:ext cx="10515600" cy="2852737"/>
          </a:xfrm>
        </p:spPr>
        <p:txBody>
          <a:bodyPr anchor="b"/>
          <a:lstStyle>
            <a:lvl1pPr>
              <a:defRPr sz="6000"/>
            </a:lvl1pPr>
          </a:lstStyle>
          <a:p>
            <a:r>
              <a:rPr lang="cs-CZ"/>
              <a:t>Kliknutím lze upravit styl.</a:t>
            </a:r>
          </a:p>
        </p:txBody>
      </p:sp>
      <p:sp>
        <p:nvSpPr>
          <p:cNvPr id="3" name="Zástupný text 2">
            <a:extLst>
              <a:ext uri="{FF2B5EF4-FFF2-40B4-BE49-F238E27FC236}">
                <a16:creationId xmlns:a16="http://schemas.microsoft.com/office/drawing/2014/main" id="{763F6C81-CF2A-AB96-3D98-8E0D80AAF09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Po kliknutí můžete upravovat styly textu v předloze.</a:t>
            </a:r>
          </a:p>
        </p:txBody>
      </p:sp>
      <p:sp>
        <p:nvSpPr>
          <p:cNvPr id="4" name="Zástupný symbol pro datum 3">
            <a:extLst>
              <a:ext uri="{FF2B5EF4-FFF2-40B4-BE49-F238E27FC236}">
                <a16:creationId xmlns:a16="http://schemas.microsoft.com/office/drawing/2014/main" id="{AA773BAC-9638-3E9E-649A-1C66B02D83C7}"/>
              </a:ext>
            </a:extLst>
          </p:cNvPr>
          <p:cNvSpPr>
            <a:spLocks noGrp="1"/>
          </p:cNvSpPr>
          <p:nvPr>
            <p:ph type="dt" sz="half" idx="10"/>
          </p:nvPr>
        </p:nvSpPr>
        <p:spPr/>
        <p:txBody>
          <a:bodyPr/>
          <a:lstStyle/>
          <a:p>
            <a:fld id="{3C2B07E4-CDF9-4C88-A2F3-04620E58224D}" type="datetimeFigureOut">
              <a:rPr lang="en-US" smtClean="0"/>
              <a:pPr/>
              <a:t>2/18/2025</a:t>
            </a:fld>
            <a:endParaRPr lang="en-US" dirty="0"/>
          </a:p>
        </p:txBody>
      </p:sp>
      <p:sp>
        <p:nvSpPr>
          <p:cNvPr id="5" name="Zástupný symbol pro zápatí 4">
            <a:extLst>
              <a:ext uri="{FF2B5EF4-FFF2-40B4-BE49-F238E27FC236}">
                <a16:creationId xmlns:a16="http://schemas.microsoft.com/office/drawing/2014/main" id="{11A0EBD4-4418-A4C7-09F5-73F366A9BE59}"/>
              </a:ext>
            </a:extLst>
          </p:cNvPr>
          <p:cNvSpPr>
            <a:spLocks noGrp="1"/>
          </p:cNvSpPr>
          <p:nvPr>
            <p:ph type="ftr" sz="quarter" idx="11"/>
          </p:nvPr>
        </p:nvSpPr>
        <p:spPr/>
        <p:txBody>
          <a:bodyPr/>
          <a:lstStyle/>
          <a:p>
            <a:endParaRPr lang="en-US" dirty="0"/>
          </a:p>
        </p:txBody>
      </p:sp>
      <p:sp>
        <p:nvSpPr>
          <p:cNvPr id="6" name="Zástupný symbol pro číslo snímku 5">
            <a:extLst>
              <a:ext uri="{FF2B5EF4-FFF2-40B4-BE49-F238E27FC236}">
                <a16:creationId xmlns:a16="http://schemas.microsoft.com/office/drawing/2014/main" id="{AC0771D9-3F9E-9CA1-51E4-19F25A0AC2C6}"/>
              </a:ext>
            </a:extLst>
          </p:cNvPr>
          <p:cNvSpPr>
            <a:spLocks noGrp="1"/>
          </p:cNvSpPr>
          <p:nvPr>
            <p:ph type="sldNum" sz="quarter" idx="12"/>
          </p:nvPr>
        </p:nvSpPr>
        <p:spPr/>
        <p:txBody>
          <a:bodyPr/>
          <a:lstStyle/>
          <a:p>
            <a:fld id="{EFE71E98-A417-4ECC-ACEB-C0490C20DB04}" type="slidenum">
              <a:rPr lang="en-US" smtClean="0"/>
              <a:pPr/>
              <a:t>‹#›</a:t>
            </a:fld>
            <a:endParaRPr lang="en-US"/>
          </a:p>
        </p:txBody>
      </p:sp>
    </p:spTree>
    <p:extLst>
      <p:ext uri="{BB962C8B-B14F-4D97-AF65-F5344CB8AC3E}">
        <p14:creationId xmlns:p14="http://schemas.microsoft.com/office/powerpoint/2010/main" val="23383899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421C13D-3E29-712B-CF36-6BA54C2ECEC0}"/>
              </a:ext>
            </a:extLst>
          </p:cNvPr>
          <p:cNvSpPr>
            <a:spLocks noGrp="1"/>
          </p:cNvSpPr>
          <p:nvPr>
            <p:ph type="title"/>
          </p:nvPr>
        </p:nvSpPr>
        <p:spPr/>
        <p:txBody>
          <a:bodyPr/>
          <a:lstStyle/>
          <a:p>
            <a:r>
              <a:rPr lang="cs-CZ"/>
              <a:t>Kliknutím lze upravit styl.</a:t>
            </a:r>
          </a:p>
        </p:txBody>
      </p:sp>
      <p:sp>
        <p:nvSpPr>
          <p:cNvPr id="3" name="Zástupný obsah 2">
            <a:extLst>
              <a:ext uri="{FF2B5EF4-FFF2-40B4-BE49-F238E27FC236}">
                <a16:creationId xmlns:a16="http://schemas.microsoft.com/office/drawing/2014/main" id="{A84CEC3D-1D22-9222-BCC7-89D6D5348FD4}"/>
              </a:ext>
            </a:extLst>
          </p:cNvPr>
          <p:cNvSpPr>
            <a:spLocks noGrp="1"/>
          </p:cNvSpPr>
          <p:nvPr>
            <p:ph sz="half" idx="1"/>
          </p:nvPr>
        </p:nvSpPr>
        <p:spPr>
          <a:xfrm>
            <a:off x="838200" y="1825625"/>
            <a:ext cx="5181600" cy="435133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obsah 3">
            <a:extLst>
              <a:ext uri="{FF2B5EF4-FFF2-40B4-BE49-F238E27FC236}">
                <a16:creationId xmlns:a16="http://schemas.microsoft.com/office/drawing/2014/main" id="{2B207900-BD32-77E1-70B4-E6FA78FE7E6E}"/>
              </a:ext>
            </a:extLst>
          </p:cNvPr>
          <p:cNvSpPr>
            <a:spLocks noGrp="1"/>
          </p:cNvSpPr>
          <p:nvPr>
            <p:ph sz="half" idx="2"/>
          </p:nvPr>
        </p:nvSpPr>
        <p:spPr>
          <a:xfrm>
            <a:off x="6172200" y="1825625"/>
            <a:ext cx="5181600" cy="435133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a:extLst>
              <a:ext uri="{FF2B5EF4-FFF2-40B4-BE49-F238E27FC236}">
                <a16:creationId xmlns:a16="http://schemas.microsoft.com/office/drawing/2014/main" id="{37FBD16D-C74B-379D-954C-5C1EAEDB090F}"/>
              </a:ext>
            </a:extLst>
          </p:cNvPr>
          <p:cNvSpPr>
            <a:spLocks noGrp="1"/>
          </p:cNvSpPr>
          <p:nvPr>
            <p:ph type="dt" sz="half" idx="10"/>
          </p:nvPr>
        </p:nvSpPr>
        <p:spPr/>
        <p:txBody>
          <a:bodyPr/>
          <a:lstStyle/>
          <a:p>
            <a:fld id="{3C2B07E4-CDF9-4C88-A2F3-04620E58224D}" type="datetimeFigureOut">
              <a:rPr lang="en-US" smtClean="0"/>
              <a:pPr/>
              <a:t>2/18/2025</a:t>
            </a:fld>
            <a:endParaRPr lang="en-US" dirty="0"/>
          </a:p>
        </p:txBody>
      </p:sp>
      <p:sp>
        <p:nvSpPr>
          <p:cNvPr id="6" name="Zástupný symbol pro zápatí 5">
            <a:extLst>
              <a:ext uri="{FF2B5EF4-FFF2-40B4-BE49-F238E27FC236}">
                <a16:creationId xmlns:a16="http://schemas.microsoft.com/office/drawing/2014/main" id="{04539239-FED2-0842-8547-D9BBE4A92EF0}"/>
              </a:ext>
            </a:extLst>
          </p:cNvPr>
          <p:cNvSpPr>
            <a:spLocks noGrp="1"/>
          </p:cNvSpPr>
          <p:nvPr>
            <p:ph type="ftr" sz="quarter" idx="11"/>
          </p:nvPr>
        </p:nvSpPr>
        <p:spPr/>
        <p:txBody>
          <a:bodyPr/>
          <a:lstStyle/>
          <a:p>
            <a:endParaRPr lang="en-US" dirty="0"/>
          </a:p>
        </p:txBody>
      </p:sp>
      <p:sp>
        <p:nvSpPr>
          <p:cNvPr id="7" name="Zástupný symbol pro číslo snímku 6">
            <a:extLst>
              <a:ext uri="{FF2B5EF4-FFF2-40B4-BE49-F238E27FC236}">
                <a16:creationId xmlns:a16="http://schemas.microsoft.com/office/drawing/2014/main" id="{D5001427-005A-C1FE-56F7-125D4459294C}"/>
              </a:ext>
            </a:extLst>
          </p:cNvPr>
          <p:cNvSpPr>
            <a:spLocks noGrp="1"/>
          </p:cNvSpPr>
          <p:nvPr>
            <p:ph type="sldNum" sz="quarter" idx="12"/>
          </p:nvPr>
        </p:nvSpPr>
        <p:spPr/>
        <p:txBody>
          <a:bodyPr/>
          <a:lstStyle/>
          <a:p>
            <a:fld id="{EFE71E98-A417-4ECC-ACEB-C0490C20DB04}" type="slidenum">
              <a:rPr lang="en-US" smtClean="0"/>
              <a:pPr/>
              <a:t>‹#›</a:t>
            </a:fld>
            <a:endParaRPr lang="en-US"/>
          </a:p>
        </p:txBody>
      </p:sp>
    </p:spTree>
    <p:extLst>
      <p:ext uri="{BB962C8B-B14F-4D97-AF65-F5344CB8AC3E}">
        <p14:creationId xmlns:p14="http://schemas.microsoft.com/office/powerpoint/2010/main" val="42238976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A142A98-C857-7903-FB36-40842DD13EE3}"/>
              </a:ext>
            </a:extLst>
          </p:cNvPr>
          <p:cNvSpPr>
            <a:spLocks noGrp="1"/>
          </p:cNvSpPr>
          <p:nvPr>
            <p:ph type="title"/>
          </p:nvPr>
        </p:nvSpPr>
        <p:spPr>
          <a:xfrm>
            <a:off x="839788" y="365125"/>
            <a:ext cx="10515600" cy="1325563"/>
          </a:xfrm>
        </p:spPr>
        <p:txBody>
          <a:bodyPr/>
          <a:lstStyle/>
          <a:p>
            <a:r>
              <a:rPr lang="cs-CZ"/>
              <a:t>Kliknutím lze upravit styl.</a:t>
            </a:r>
          </a:p>
        </p:txBody>
      </p:sp>
      <p:sp>
        <p:nvSpPr>
          <p:cNvPr id="3" name="Zástupný text 2">
            <a:extLst>
              <a:ext uri="{FF2B5EF4-FFF2-40B4-BE49-F238E27FC236}">
                <a16:creationId xmlns:a16="http://schemas.microsoft.com/office/drawing/2014/main" id="{05D7D266-7E4B-8FE2-8100-AA98068CED8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4" name="Zástupný obsah 3">
            <a:extLst>
              <a:ext uri="{FF2B5EF4-FFF2-40B4-BE49-F238E27FC236}">
                <a16:creationId xmlns:a16="http://schemas.microsoft.com/office/drawing/2014/main" id="{2BA76D8C-0888-6C9D-1C48-FA25DDAAD03E}"/>
              </a:ext>
            </a:extLst>
          </p:cNvPr>
          <p:cNvSpPr>
            <a:spLocks noGrp="1"/>
          </p:cNvSpPr>
          <p:nvPr>
            <p:ph sz="half" idx="2"/>
          </p:nvPr>
        </p:nvSpPr>
        <p:spPr>
          <a:xfrm>
            <a:off x="839788" y="2505075"/>
            <a:ext cx="5157787" cy="368458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text 4">
            <a:extLst>
              <a:ext uri="{FF2B5EF4-FFF2-40B4-BE49-F238E27FC236}">
                <a16:creationId xmlns:a16="http://schemas.microsoft.com/office/drawing/2014/main" id="{76ADE2BB-9C3B-1E46-793D-027A57FECDF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6" name="Zástupný obsah 5">
            <a:extLst>
              <a:ext uri="{FF2B5EF4-FFF2-40B4-BE49-F238E27FC236}">
                <a16:creationId xmlns:a16="http://schemas.microsoft.com/office/drawing/2014/main" id="{022AAF2C-4B7E-FBA7-9D30-7D7D0E530D5B}"/>
              </a:ext>
            </a:extLst>
          </p:cNvPr>
          <p:cNvSpPr>
            <a:spLocks noGrp="1"/>
          </p:cNvSpPr>
          <p:nvPr>
            <p:ph sz="quarter" idx="4"/>
          </p:nvPr>
        </p:nvSpPr>
        <p:spPr>
          <a:xfrm>
            <a:off x="6172200" y="2505075"/>
            <a:ext cx="5183188" cy="368458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a:extLst>
              <a:ext uri="{FF2B5EF4-FFF2-40B4-BE49-F238E27FC236}">
                <a16:creationId xmlns:a16="http://schemas.microsoft.com/office/drawing/2014/main" id="{409C5328-0185-C761-AB1E-9996178F86F0}"/>
              </a:ext>
            </a:extLst>
          </p:cNvPr>
          <p:cNvSpPr>
            <a:spLocks noGrp="1"/>
          </p:cNvSpPr>
          <p:nvPr>
            <p:ph type="dt" sz="half" idx="10"/>
          </p:nvPr>
        </p:nvSpPr>
        <p:spPr/>
        <p:txBody>
          <a:bodyPr/>
          <a:lstStyle/>
          <a:p>
            <a:fld id="{3C2B07E4-CDF9-4C88-A2F3-04620E58224D}" type="datetimeFigureOut">
              <a:rPr lang="en-US" smtClean="0"/>
              <a:pPr/>
              <a:t>2/18/2025</a:t>
            </a:fld>
            <a:endParaRPr lang="en-US" dirty="0"/>
          </a:p>
        </p:txBody>
      </p:sp>
      <p:sp>
        <p:nvSpPr>
          <p:cNvPr id="8" name="Zástupný symbol pro zápatí 7">
            <a:extLst>
              <a:ext uri="{FF2B5EF4-FFF2-40B4-BE49-F238E27FC236}">
                <a16:creationId xmlns:a16="http://schemas.microsoft.com/office/drawing/2014/main" id="{8F0AE017-8C0A-3918-1345-6EC0F785CC8B}"/>
              </a:ext>
            </a:extLst>
          </p:cNvPr>
          <p:cNvSpPr>
            <a:spLocks noGrp="1"/>
          </p:cNvSpPr>
          <p:nvPr>
            <p:ph type="ftr" sz="quarter" idx="11"/>
          </p:nvPr>
        </p:nvSpPr>
        <p:spPr/>
        <p:txBody>
          <a:bodyPr/>
          <a:lstStyle/>
          <a:p>
            <a:endParaRPr lang="en-US" dirty="0"/>
          </a:p>
        </p:txBody>
      </p:sp>
      <p:sp>
        <p:nvSpPr>
          <p:cNvPr id="9" name="Zástupný symbol pro číslo snímku 8">
            <a:extLst>
              <a:ext uri="{FF2B5EF4-FFF2-40B4-BE49-F238E27FC236}">
                <a16:creationId xmlns:a16="http://schemas.microsoft.com/office/drawing/2014/main" id="{AA5B256E-2899-35BC-53FE-F3B1E1E65F9B}"/>
              </a:ext>
            </a:extLst>
          </p:cNvPr>
          <p:cNvSpPr>
            <a:spLocks noGrp="1"/>
          </p:cNvSpPr>
          <p:nvPr>
            <p:ph type="sldNum" sz="quarter" idx="12"/>
          </p:nvPr>
        </p:nvSpPr>
        <p:spPr/>
        <p:txBody>
          <a:bodyPr/>
          <a:lstStyle/>
          <a:p>
            <a:fld id="{EFE71E98-A417-4ECC-ACEB-C0490C20DB04}" type="slidenum">
              <a:rPr lang="en-US" smtClean="0"/>
              <a:pPr/>
              <a:t>‹#›</a:t>
            </a:fld>
            <a:endParaRPr lang="en-US"/>
          </a:p>
        </p:txBody>
      </p:sp>
    </p:spTree>
    <p:extLst>
      <p:ext uri="{BB962C8B-B14F-4D97-AF65-F5344CB8AC3E}">
        <p14:creationId xmlns:p14="http://schemas.microsoft.com/office/powerpoint/2010/main" val="31071473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5F53884-3A99-84FD-219D-EA2B055635EA}"/>
              </a:ext>
            </a:extLst>
          </p:cNvPr>
          <p:cNvSpPr>
            <a:spLocks noGrp="1"/>
          </p:cNvSpPr>
          <p:nvPr>
            <p:ph type="title"/>
          </p:nvPr>
        </p:nvSpPr>
        <p:spPr/>
        <p:txBody>
          <a:bodyPr/>
          <a:lstStyle/>
          <a:p>
            <a:r>
              <a:rPr lang="cs-CZ"/>
              <a:t>Kliknutím lze upravit styl.</a:t>
            </a:r>
          </a:p>
        </p:txBody>
      </p:sp>
      <p:sp>
        <p:nvSpPr>
          <p:cNvPr id="3" name="Zástupný symbol pro datum 2">
            <a:extLst>
              <a:ext uri="{FF2B5EF4-FFF2-40B4-BE49-F238E27FC236}">
                <a16:creationId xmlns:a16="http://schemas.microsoft.com/office/drawing/2014/main" id="{364677E8-242C-B1BB-D8A0-A225BF8D5C18}"/>
              </a:ext>
            </a:extLst>
          </p:cNvPr>
          <p:cNvSpPr>
            <a:spLocks noGrp="1"/>
          </p:cNvSpPr>
          <p:nvPr>
            <p:ph type="dt" sz="half" idx="10"/>
          </p:nvPr>
        </p:nvSpPr>
        <p:spPr/>
        <p:txBody>
          <a:bodyPr/>
          <a:lstStyle/>
          <a:p>
            <a:fld id="{3C2B07E4-CDF9-4C88-A2F3-04620E58224D}" type="datetimeFigureOut">
              <a:rPr lang="en-US" smtClean="0"/>
              <a:pPr/>
              <a:t>2/18/2025</a:t>
            </a:fld>
            <a:endParaRPr lang="en-US" dirty="0"/>
          </a:p>
        </p:txBody>
      </p:sp>
      <p:sp>
        <p:nvSpPr>
          <p:cNvPr id="4" name="Zástupný symbol pro zápatí 3">
            <a:extLst>
              <a:ext uri="{FF2B5EF4-FFF2-40B4-BE49-F238E27FC236}">
                <a16:creationId xmlns:a16="http://schemas.microsoft.com/office/drawing/2014/main" id="{ED31E984-7A8A-25F3-C90F-A7506116AE7B}"/>
              </a:ext>
            </a:extLst>
          </p:cNvPr>
          <p:cNvSpPr>
            <a:spLocks noGrp="1"/>
          </p:cNvSpPr>
          <p:nvPr>
            <p:ph type="ftr" sz="quarter" idx="11"/>
          </p:nvPr>
        </p:nvSpPr>
        <p:spPr/>
        <p:txBody>
          <a:bodyPr/>
          <a:lstStyle/>
          <a:p>
            <a:endParaRPr lang="en-US" dirty="0"/>
          </a:p>
        </p:txBody>
      </p:sp>
      <p:sp>
        <p:nvSpPr>
          <p:cNvPr id="5" name="Zástupný symbol pro číslo snímku 4">
            <a:extLst>
              <a:ext uri="{FF2B5EF4-FFF2-40B4-BE49-F238E27FC236}">
                <a16:creationId xmlns:a16="http://schemas.microsoft.com/office/drawing/2014/main" id="{A4228D84-DC0C-DA85-A645-CDC78304F7ED}"/>
              </a:ext>
            </a:extLst>
          </p:cNvPr>
          <p:cNvSpPr>
            <a:spLocks noGrp="1"/>
          </p:cNvSpPr>
          <p:nvPr>
            <p:ph type="sldNum" sz="quarter" idx="12"/>
          </p:nvPr>
        </p:nvSpPr>
        <p:spPr/>
        <p:txBody>
          <a:bodyPr/>
          <a:lstStyle/>
          <a:p>
            <a:fld id="{EFE71E98-A417-4ECC-ACEB-C0490C20DB04}" type="slidenum">
              <a:rPr lang="en-US" smtClean="0"/>
              <a:pPr/>
              <a:t>‹#›</a:t>
            </a:fld>
            <a:endParaRPr lang="en-US"/>
          </a:p>
        </p:txBody>
      </p:sp>
    </p:spTree>
    <p:extLst>
      <p:ext uri="{BB962C8B-B14F-4D97-AF65-F5344CB8AC3E}">
        <p14:creationId xmlns:p14="http://schemas.microsoft.com/office/powerpoint/2010/main" val="23794993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a:extLst>
              <a:ext uri="{FF2B5EF4-FFF2-40B4-BE49-F238E27FC236}">
                <a16:creationId xmlns:a16="http://schemas.microsoft.com/office/drawing/2014/main" id="{A299ED93-FC20-4B45-4734-FD0FF021BA8F}"/>
              </a:ext>
            </a:extLst>
          </p:cNvPr>
          <p:cNvSpPr>
            <a:spLocks noGrp="1"/>
          </p:cNvSpPr>
          <p:nvPr>
            <p:ph type="dt" sz="half" idx="10"/>
          </p:nvPr>
        </p:nvSpPr>
        <p:spPr/>
        <p:txBody>
          <a:bodyPr/>
          <a:lstStyle/>
          <a:p>
            <a:fld id="{3C2B07E4-CDF9-4C88-A2F3-04620E58224D}" type="datetimeFigureOut">
              <a:rPr lang="en-US" smtClean="0"/>
              <a:pPr/>
              <a:t>2/18/2025</a:t>
            </a:fld>
            <a:endParaRPr lang="en-US" dirty="0"/>
          </a:p>
        </p:txBody>
      </p:sp>
      <p:sp>
        <p:nvSpPr>
          <p:cNvPr id="3" name="Zástupný symbol pro zápatí 2">
            <a:extLst>
              <a:ext uri="{FF2B5EF4-FFF2-40B4-BE49-F238E27FC236}">
                <a16:creationId xmlns:a16="http://schemas.microsoft.com/office/drawing/2014/main" id="{2719BC6C-06C8-CD24-1A1D-9547C0D8D15A}"/>
              </a:ext>
            </a:extLst>
          </p:cNvPr>
          <p:cNvSpPr>
            <a:spLocks noGrp="1"/>
          </p:cNvSpPr>
          <p:nvPr>
            <p:ph type="ftr" sz="quarter" idx="11"/>
          </p:nvPr>
        </p:nvSpPr>
        <p:spPr/>
        <p:txBody>
          <a:bodyPr/>
          <a:lstStyle/>
          <a:p>
            <a:endParaRPr lang="en-US" dirty="0"/>
          </a:p>
        </p:txBody>
      </p:sp>
      <p:sp>
        <p:nvSpPr>
          <p:cNvPr id="4" name="Zástupný symbol pro číslo snímku 3">
            <a:extLst>
              <a:ext uri="{FF2B5EF4-FFF2-40B4-BE49-F238E27FC236}">
                <a16:creationId xmlns:a16="http://schemas.microsoft.com/office/drawing/2014/main" id="{6A8698BF-1583-C938-BD08-5ECFBD9ABA43}"/>
              </a:ext>
            </a:extLst>
          </p:cNvPr>
          <p:cNvSpPr>
            <a:spLocks noGrp="1"/>
          </p:cNvSpPr>
          <p:nvPr>
            <p:ph type="sldNum" sz="quarter" idx="12"/>
          </p:nvPr>
        </p:nvSpPr>
        <p:spPr/>
        <p:txBody>
          <a:bodyPr/>
          <a:lstStyle/>
          <a:p>
            <a:fld id="{EFE71E98-A417-4ECC-ACEB-C0490C20DB04}" type="slidenum">
              <a:rPr lang="en-US" smtClean="0"/>
              <a:pPr/>
              <a:t>‹#›</a:t>
            </a:fld>
            <a:endParaRPr lang="en-US"/>
          </a:p>
        </p:txBody>
      </p:sp>
    </p:spTree>
    <p:extLst>
      <p:ext uri="{BB962C8B-B14F-4D97-AF65-F5344CB8AC3E}">
        <p14:creationId xmlns:p14="http://schemas.microsoft.com/office/powerpoint/2010/main" val="21706792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1282FB7-7F9E-B9DE-56BF-E9436DB91D7C}"/>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obsah 2">
            <a:extLst>
              <a:ext uri="{FF2B5EF4-FFF2-40B4-BE49-F238E27FC236}">
                <a16:creationId xmlns:a16="http://schemas.microsoft.com/office/drawing/2014/main" id="{2456C399-5557-16D8-81A5-7848E039B04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text 3">
            <a:extLst>
              <a:ext uri="{FF2B5EF4-FFF2-40B4-BE49-F238E27FC236}">
                <a16:creationId xmlns:a16="http://schemas.microsoft.com/office/drawing/2014/main" id="{B58D69E3-F792-93D1-5AFB-E76585958A2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Zástupný symbol pro datum 4">
            <a:extLst>
              <a:ext uri="{FF2B5EF4-FFF2-40B4-BE49-F238E27FC236}">
                <a16:creationId xmlns:a16="http://schemas.microsoft.com/office/drawing/2014/main" id="{78FD6E37-46B1-1DA6-303E-919658EAF4BC}"/>
              </a:ext>
            </a:extLst>
          </p:cNvPr>
          <p:cNvSpPr>
            <a:spLocks noGrp="1"/>
          </p:cNvSpPr>
          <p:nvPr>
            <p:ph type="dt" sz="half" idx="10"/>
          </p:nvPr>
        </p:nvSpPr>
        <p:spPr/>
        <p:txBody>
          <a:bodyPr/>
          <a:lstStyle/>
          <a:p>
            <a:fld id="{3C2B07E4-CDF9-4C88-A2F3-04620E58224D}" type="datetimeFigureOut">
              <a:rPr lang="en-US" smtClean="0"/>
              <a:pPr/>
              <a:t>2/18/2025</a:t>
            </a:fld>
            <a:endParaRPr lang="en-US" dirty="0"/>
          </a:p>
        </p:txBody>
      </p:sp>
      <p:sp>
        <p:nvSpPr>
          <p:cNvPr id="6" name="Zástupný symbol pro zápatí 5">
            <a:extLst>
              <a:ext uri="{FF2B5EF4-FFF2-40B4-BE49-F238E27FC236}">
                <a16:creationId xmlns:a16="http://schemas.microsoft.com/office/drawing/2014/main" id="{23777DD8-2F52-E64B-C97F-9F99B14319B0}"/>
              </a:ext>
            </a:extLst>
          </p:cNvPr>
          <p:cNvSpPr>
            <a:spLocks noGrp="1"/>
          </p:cNvSpPr>
          <p:nvPr>
            <p:ph type="ftr" sz="quarter" idx="11"/>
          </p:nvPr>
        </p:nvSpPr>
        <p:spPr/>
        <p:txBody>
          <a:bodyPr/>
          <a:lstStyle/>
          <a:p>
            <a:endParaRPr lang="en-US" dirty="0"/>
          </a:p>
        </p:txBody>
      </p:sp>
      <p:sp>
        <p:nvSpPr>
          <p:cNvPr id="7" name="Zástupný symbol pro číslo snímku 6">
            <a:extLst>
              <a:ext uri="{FF2B5EF4-FFF2-40B4-BE49-F238E27FC236}">
                <a16:creationId xmlns:a16="http://schemas.microsoft.com/office/drawing/2014/main" id="{7FB86F29-6149-D7F3-5783-A320117ABA2D}"/>
              </a:ext>
            </a:extLst>
          </p:cNvPr>
          <p:cNvSpPr>
            <a:spLocks noGrp="1"/>
          </p:cNvSpPr>
          <p:nvPr>
            <p:ph type="sldNum" sz="quarter" idx="12"/>
          </p:nvPr>
        </p:nvSpPr>
        <p:spPr/>
        <p:txBody>
          <a:bodyPr/>
          <a:lstStyle/>
          <a:p>
            <a:fld id="{EFE71E98-A417-4ECC-ACEB-C0490C20DB04}" type="slidenum">
              <a:rPr lang="en-US" smtClean="0"/>
              <a:pPr/>
              <a:t>‹#›</a:t>
            </a:fld>
            <a:endParaRPr lang="en-US"/>
          </a:p>
        </p:txBody>
      </p:sp>
    </p:spTree>
    <p:extLst>
      <p:ext uri="{BB962C8B-B14F-4D97-AF65-F5344CB8AC3E}">
        <p14:creationId xmlns:p14="http://schemas.microsoft.com/office/powerpoint/2010/main" val="33731151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F7F43BD-FBA6-8AD7-644C-1DE218D8E656}"/>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obrázku 2">
            <a:extLst>
              <a:ext uri="{FF2B5EF4-FFF2-40B4-BE49-F238E27FC236}">
                <a16:creationId xmlns:a16="http://schemas.microsoft.com/office/drawing/2014/main" id="{A6D80AC9-028B-C4F0-9ED8-02C0B269E94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text 3">
            <a:extLst>
              <a:ext uri="{FF2B5EF4-FFF2-40B4-BE49-F238E27FC236}">
                <a16:creationId xmlns:a16="http://schemas.microsoft.com/office/drawing/2014/main" id="{C177668E-50DD-59B9-3631-C3071BF358F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Zástupný symbol pro datum 4">
            <a:extLst>
              <a:ext uri="{FF2B5EF4-FFF2-40B4-BE49-F238E27FC236}">
                <a16:creationId xmlns:a16="http://schemas.microsoft.com/office/drawing/2014/main" id="{B8941C68-CD2A-D5AF-42CC-DB3F432FD1F9}"/>
              </a:ext>
            </a:extLst>
          </p:cNvPr>
          <p:cNvSpPr>
            <a:spLocks noGrp="1"/>
          </p:cNvSpPr>
          <p:nvPr>
            <p:ph type="dt" sz="half" idx="10"/>
          </p:nvPr>
        </p:nvSpPr>
        <p:spPr/>
        <p:txBody>
          <a:bodyPr/>
          <a:lstStyle/>
          <a:p>
            <a:fld id="{3C2B07E4-CDF9-4C88-A2F3-04620E58224D}" type="datetimeFigureOut">
              <a:rPr lang="en-US" smtClean="0"/>
              <a:pPr/>
              <a:t>2/18/2025</a:t>
            </a:fld>
            <a:endParaRPr lang="en-US" dirty="0"/>
          </a:p>
        </p:txBody>
      </p:sp>
      <p:sp>
        <p:nvSpPr>
          <p:cNvPr id="6" name="Zástupný symbol pro zápatí 5">
            <a:extLst>
              <a:ext uri="{FF2B5EF4-FFF2-40B4-BE49-F238E27FC236}">
                <a16:creationId xmlns:a16="http://schemas.microsoft.com/office/drawing/2014/main" id="{BE51E8A3-FB25-E6C5-2B2D-651A47D91963}"/>
              </a:ext>
            </a:extLst>
          </p:cNvPr>
          <p:cNvSpPr>
            <a:spLocks noGrp="1"/>
          </p:cNvSpPr>
          <p:nvPr>
            <p:ph type="ftr" sz="quarter" idx="11"/>
          </p:nvPr>
        </p:nvSpPr>
        <p:spPr/>
        <p:txBody>
          <a:bodyPr/>
          <a:lstStyle/>
          <a:p>
            <a:endParaRPr lang="en-US" dirty="0"/>
          </a:p>
        </p:txBody>
      </p:sp>
      <p:sp>
        <p:nvSpPr>
          <p:cNvPr id="7" name="Zástupný symbol pro číslo snímku 6">
            <a:extLst>
              <a:ext uri="{FF2B5EF4-FFF2-40B4-BE49-F238E27FC236}">
                <a16:creationId xmlns:a16="http://schemas.microsoft.com/office/drawing/2014/main" id="{4854E37D-BA3A-1C6A-211A-93EF839C55AD}"/>
              </a:ext>
            </a:extLst>
          </p:cNvPr>
          <p:cNvSpPr>
            <a:spLocks noGrp="1"/>
          </p:cNvSpPr>
          <p:nvPr>
            <p:ph type="sldNum" sz="quarter" idx="12"/>
          </p:nvPr>
        </p:nvSpPr>
        <p:spPr/>
        <p:txBody>
          <a:bodyPr/>
          <a:lstStyle/>
          <a:p>
            <a:fld id="{EFE71E98-A417-4ECC-ACEB-C0490C20DB04}" type="slidenum">
              <a:rPr lang="en-US" smtClean="0"/>
              <a:pPr/>
              <a:t>‹#›</a:t>
            </a:fld>
            <a:endParaRPr lang="en-US"/>
          </a:p>
        </p:txBody>
      </p:sp>
    </p:spTree>
    <p:extLst>
      <p:ext uri="{BB962C8B-B14F-4D97-AF65-F5344CB8AC3E}">
        <p14:creationId xmlns:p14="http://schemas.microsoft.com/office/powerpoint/2010/main" val="34389748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nadpis 1">
            <a:extLst>
              <a:ext uri="{FF2B5EF4-FFF2-40B4-BE49-F238E27FC236}">
                <a16:creationId xmlns:a16="http://schemas.microsoft.com/office/drawing/2014/main" id="{8771FE30-2DB4-F0FD-D375-424D382622C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a:t>Kliknutím lze upravit styl.</a:t>
            </a:r>
          </a:p>
        </p:txBody>
      </p:sp>
      <p:sp>
        <p:nvSpPr>
          <p:cNvPr id="3" name="Zástupný text 2">
            <a:extLst>
              <a:ext uri="{FF2B5EF4-FFF2-40B4-BE49-F238E27FC236}">
                <a16:creationId xmlns:a16="http://schemas.microsoft.com/office/drawing/2014/main" id="{34059AFF-318E-0A43-5543-EB7087526E2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D7CDBB2F-6597-B5BC-34FB-13ECB334E37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C2B07E4-CDF9-4C88-A2F3-04620E58224D}" type="datetimeFigureOut">
              <a:rPr lang="en-US" smtClean="0"/>
              <a:pPr/>
              <a:t>2/18/2025</a:t>
            </a:fld>
            <a:endParaRPr lang="en-US" dirty="0"/>
          </a:p>
        </p:txBody>
      </p:sp>
      <p:sp>
        <p:nvSpPr>
          <p:cNvPr id="5" name="Zástupný symbol pro zápatí 4">
            <a:extLst>
              <a:ext uri="{FF2B5EF4-FFF2-40B4-BE49-F238E27FC236}">
                <a16:creationId xmlns:a16="http://schemas.microsoft.com/office/drawing/2014/main" id="{88A52E03-A938-C721-E61A-A64FA204DB7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Zástupný symbol pro číslo snímku 5">
            <a:extLst>
              <a:ext uri="{FF2B5EF4-FFF2-40B4-BE49-F238E27FC236}">
                <a16:creationId xmlns:a16="http://schemas.microsoft.com/office/drawing/2014/main" id="{D55F44D8-6B88-809E-9A31-6D8B568C19B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FE71E98-A417-4ECC-ACEB-C0490C20DB04}" type="slidenum">
              <a:rPr lang="en-US" smtClean="0"/>
              <a:pPr/>
              <a:t>‹#›</a:t>
            </a:fld>
            <a:endParaRPr lang="en-US"/>
          </a:p>
        </p:txBody>
      </p:sp>
    </p:spTree>
    <p:extLst>
      <p:ext uri="{BB962C8B-B14F-4D97-AF65-F5344CB8AC3E}">
        <p14:creationId xmlns:p14="http://schemas.microsoft.com/office/powerpoint/2010/main" val="2679010522"/>
      </p:ext>
    </p:extLst>
  </p:cSld>
  <p:clrMap bg1="lt1" tx1="dk1" bg2="lt2" tx2="dk2" accent1="accent1" accent2="accent2" accent3="accent3" accent4="accent4" accent5="accent5" accent6="accent6" hlink="hlink" folHlink="folHlink"/>
  <p:sldLayoutIdLst>
    <p:sldLayoutId id="2147483724" r:id="rId1"/>
    <p:sldLayoutId id="2147483725" r:id="rId2"/>
    <p:sldLayoutId id="2147483726" r:id="rId3"/>
    <p:sldLayoutId id="2147483727" r:id="rId4"/>
    <p:sldLayoutId id="2147483728" r:id="rId5"/>
    <p:sldLayoutId id="2147483729" r:id="rId6"/>
    <p:sldLayoutId id="2147483730" r:id="rId7"/>
    <p:sldLayoutId id="2147483731" r:id="rId8"/>
    <p:sldLayoutId id="2147483732" r:id="rId9"/>
    <p:sldLayoutId id="2147483733" r:id="rId10"/>
    <p:sldLayoutId id="2147483734"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6" name="Rectangle 8">
            <a:extLst>
              <a:ext uri="{FF2B5EF4-FFF2-40B4-BE49-F238E27FC236}">
                <a16:creationId xmlns:a16="http://schemas.microsoft.com/office/drawing/2014/main" id="{06DA9DF9-31F7-4056-B42E-878CC92417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Nadpis 1">
            <a:extLst>
              <a:ext uri="{FF2B5EF4-FFF2-40B4-BE49-F238E27FC236}">
                <a16:creationId xmlns:a16="http://schemas.microsoft.com/office/drawing/2014/main" id="{B527BCCF-52D1-00DF-1F9B-169DB76EB126}"/>
              </a:ext>
            </a:extLst>
          </p:cNvPr>
          <p:cNvSpPr>
            <a:spLocks noGrp="1"/>
          </p:cNvSpPr>
          <p:nvPr>
            <p:ph type="ctrTitle"/>
          </p:nvPr>
        </p:nvSpPr>
        <p:spPr>
          <a:xfrm>
            <a:off x="643468" y="643467"/>
            <a:ext cx="4620584" cy="4567137"/>
          </a:xfrm>
        </p:spPr>
        <p:txBody>
          <a:bodyPr>
            <a:normAutofit/>
          </a:bodyPr>
          <a:lstStyle/>
          <a:p>
            <a:pPr algn="l"/>
            <a:r>
              <a:rPr lang="cs-CZ" sz="4400" dirty="0"/>
              <a:t>Koordinátor ICT – modul 11</a:t>
            </a:r>
            <a:br>
              <a:rPr lang="cs-CZ" sz="4400" dirty="0"/>
            </a:br>
            <a:br>
              <a:rPr lang="cs-CZ" sz="4400" dirty="0"/>
            </a:br>
            <a:r>
              <a:rPr lang="cs-CZ" sz="4400" dirty="0"/>
              <a:t>Specifika ve vzdělávání dospělých</a:t>
            </a:r>
            <a:br>
              <a:rPr lang="cs-CZ" sz="4400" dirty="0"/>
            </a:br>
            <a:endParaRPr lang="cs-CZ" sz="4400" dirty="0"/>
          </a:p>
        </p:txBody>
      </p:sp>
      <p:sp>
        <p:nvSpPr>
          <p:cNvPr id="3" name="Podnadpis 2">
            <a:extLst>
              <a:ext uri="{FF2B5EF4-FFF2-40B4-BE49-F238E27FC236}">
                <a16:creationId xmlns:a16="http://schemas.microsoft.com/office/drawing/2014/main" id="{15DFFCF6-EE9B-F08D-03D0-46807973A8D2}"/>
              </a:ext>
            </a:extLst>
          </p:cNvPr>
          <p:cNvSpPr>
            <a:spLocks noGrp="1"/>
          </p:cNvSpPr>
          <p:nvPr>
            <p:ph type="subTitle" idx="1"/>
          </p:nvPr>
        </p:nvSpPr>
        <p:spPr>
          <a:xfrm>
            <a:off x="643467" y="5277684"/>
            <a:ext cx="4620584" cy="775494"/>
          </a:xfrm>
        </p:spPr>
        <p:txBody>
          <a:bodyPr>
            <a:normAutofit/>
          </a:bodyPr>
          <a:lstStyle/>
          <a:p>
            <a:pPr algn="l"/>
            <a:r>
              <a:rPr lang="cs-CZ" dirty="0"/>
              <a:t>Soňa Španielová</a:t>
            </a:r>
          </a:p>
        </p:txBody>
      </p:sp>
      <p:pic>
        <p:nvPicPr>
          <p:cNvPr id="4" name="Picture 3" descr="Modrý abstraktní vzor vodových barev na bílém pozadí">
            <a:extLst>
              <a:ext uri="{FF2B5EF4-FFF2-40B4-BE49-F238E27FC236}">
                <a16:creationId xmlns:a16="http://schemas.microsoft.com/office/drawing/2014/main" id="{5556EFBD-DE47-15AF-D026-8E7AF47C9F24}"/>
              </a:ext>
            </a:extLst>
          </p:cNvPr>
          <p:cNvPicPr>
            <a:picLocks noChangeAspect="1"/>
          </p:cNvPicPr>
          <p:nvPr/>
        </p:nvPicPr>
        <p:blipFill rotWithShape="1">
          <a:blip r:embed="rId2"/>
          <a:srcRect l="16017" r="25946" b="-1"/>
          <a:stretch/>
        </p:blipFill>
        <p:spPr>
          <a:xfrm>
            <a:off x="6229215" y="10"/>
            <a:ext cx="5962785" cy="6857990"/>
          </a:xfrm>
          <a:custGeom>
            <a:avLst/>
            <a:gdLst/>
            <a:ahLst/>
            <a:cxnLst/>
            <a:rect l="l" t="t" r="r" b="b"/>
            <a:pathLst>
              <a:path w="5962785" h="6858000">
                <a:moveTo>
                  <a:pt x="1044839" y="0"/>
                </a:moveTo>
                <a:lnTo>
                  <a:pt x="5962785" y="0"/>
                </a:lnTo>
                <a:lnTo>
                  <a:pt x="5962785" y="6858000"/>
                </a:lnTo>
                <a:lnTo>
                  <a:pt x="1469886" y="6858000"/>
                </a:lnTo>
                <a:lnTo>
                  <a:pt x="1416006" y="6823984"/>
                </a:lnTo>
                <a:cubicBezTo>
                  <a:pt x="1356767" y="6787940"/>
                  <a:pt x="1296437" y="6755500"/>
                  <a:pt x="1232473" y="6733873"/>
                </a:cubicBezTo>
                <a:cubicBezTo>
                  <a:pt x="1145250" y="6705037"/>
                  <a:pt x="1060933" y="6654575"/>
                  <a:pt x="1075471" y="6503186"/>
                </a:cubicBezTo>
                <a:cubicBezTo>
                  <a:pt x="1078378" y="6459932"/>
                  <a:pt x="1055118" y="6427493"/>
                  <a:pt x="1020229" y="6438306"/>
                </a:cubicBezTo>
                <a:cubicBezTo>
                  <a:pt x="953358" y="6459932"/>
                  <a:pt x="921375" y="6398656"/>
                  <a:pt x="883579" y="6351798"/>
                </a:cubicBezTo>
                <a:cubicBezTo>
                  <a:pt x="816707" y="6268895"/>
                  <a:pt x="752743" y="6182387"/>
                  <a:pt x="645167" y="6167969"/>
                </a:cubicBezTo>
                <a:cubicBezTo>
                  <a:pt x="665519" y="6103088"/>
                  <a:pt x="700408" y="6110298"/>
                  <a:pt x="732391" y="6124716"/>
                </a:cubicBezTo>
                <a:cubicBezTo>
                  <a:pt x="816707" y="6160761"/>
                  <a:pt x="901023" y="6200410"/>
                  <a:pt x="985339" y="6236455"/>
                </a:cubicBezTo>
                <a:cubicBezTo>
                  <a:pt x="1040581" y="6258081"/>
                  <a:pt x="1095822" y="6290522"/>
                  <a:pt x="1168509" y="6265291"/>
                </a:cubicBezTo>
                <a:cubicBezTo>
                  <a:pt x="1104545" y="6135530"/>
                  <a:pt x="996969" y="6110298"/>
                  <a:pt x="909746" y="6070649"/>
                </a:cubicBezTo>
                <a:cubicBezTo>
                  <a:pt x="802169" y="6020185"/>
                  <a:pt x="738206" y="5926470"/>
                  <a:pt x="659704" y="5818335"/>
                </a:cubicBezTo>
                <a:cubicBezTo>
                  <a:pt x="738206" y="5789500"/>
                  <a:pt x="787632" y="5868798"/>
                  <a:pt x="851597" y="5865193"/>
                </a:cubicBezTo>
                <a:cubicBezTo>
                  <a:pt x="854504" y="5854380"/>
                  <a:pt x="860319" y="5832753"/>
                  <a:pt x="860319" y="5832753"/>
                </a:cubicBezTo>
                <a:cubicBezTo>
                  <a:pt x="755650" y="5775081"/>
                  <a:pt x="709132" y="5666947"/>
                  <a:pt x="691686" y="5533581"/>
                </a:cubicBezTo>
                <a:cubicBezTo>
                  <a:pt x="685872" y="5465095"/>
                  <a:pt x="648075" y="5443468"/>
                  <a:pt x="610278" y="5411029"/>
                </a:cubicBezTo>
                <a:cubicBezTo>
                  <a:pt x="482350" y="5299289"/>
                  <a:pt x="345700" y="5198364"/>
                  <a:pt x="238123" y="5046976"/>
                </a:cubicBezTo>
                <a:cubicBezTo>
                  <a:pt x="363144" y="5064998"/>
                  <a:pt x="461997" y="5165924"/>
                  <a:pt x="592833" y="5209177"/>
                </a:cubicBezTo>
                <a:cubicBezTo>
                  <a:pt x="488165" y="5043371"/>
                  <a:pt x="351514" y="4956864"/>
                  <a:pt x="226494" y="4855939"/>
                </a:cubicBezTo>
                <a:cubicBezTo>
                  <a:pt x="168344" y="4809081"/>
                  <a:pt x="116011" y="4751408"/>
                  <a:pt x="49139" y="4726177"/>
                </a:cubicBezTo>
                <a:cubicBezTo>
                  <a:pt x="25879" y="4718968"/>
                  <a:pt x="-14825" y="4700947"/>
                  <a:pt x="5527" y="4650483"/>
                </a:cubicBezTo>
                <a:cubicBezTo>
                  <a:pt x="22972" y="4607230"/>
                  <a:pt x="54954" y="4621648"/>
                  <a:pt x="84029" y="4632460"/>
                </a:cubicBezTo>
                <a:cubicBezTo>
                  <a:pt x="153807" y="4661296"/>
                  <a:pt x="229401" y="4661296"/>
                  <a:pt x="325347" y="4661296"/>
                </a:cubicBezTo>
                <a:cubicBezTo>
                  <a:pt x="243939" y="4524326"/>
                  <a:pt x="95658" y="4567580"/>
                  <a:pt x="25879" y="4423401"/>
                </a:cubicBezTo>
                <a:cubicBezTo>
                  <a:pt x="113103" y="4398170"/>
                  <a:pt x="179975" y="4448632"/>
                  <a:pt x="249753" y="4459446"/>
                </a:cubicBezTo>
                <a:cubicBezTo>
                  <a:pt x="313718" y="4470259"/>
                  <a:pt x="328254" y="4445028"/>
                  <a:pt x="313718" y="4365729"/>
                </a:cubicBezTo>
                <a:cubicBezTo>
                  <a:pt x="290458" y="4243177"/>
                  <a:pt x="325347" y="4181900"/>
                  <a:pt x="418386" y="4214341"/>
                </a:cubicBezTo>
                <a:cubicBezTo>
                  <a:pt x="505609" y="4246781"/>
                  <a:pt x="514332" y="4199922"/>
                  <a:pt x="491072" y="4131438"/>
                </a:cubicBezTo>
                <a:cubicBezTo>
                  <a:pt x="456183" y="4030512"/>
                  <a:pt x="493979" y="3951214"/>
                  <a:pt x="520147" y="3864706"/>
                </a:cubicBezTo>
                <a:cubicBezTo>
                  <a:pt x="560851" y="3734945"/>
                  <a:pt x="543407" y="3670064"/>
                  <a:pt x="459090" y="3572743"/>
                </a:cubicBezTo>
                <a:cubicBezTo>
                  <a:pt x="409664" y="3518676"/>
                  <a:pt x="360236" y="3471818"/>
                  <a:pt x="290458" y="3424959"/>
                </a:cubicBezTo>
                <a:cubicBezTo>
                  <a:pt x="450368" y="3399728"/>
                  <a:pt x="284643" y="3313221"/>
                  <a:pt x="339884" y="3259153"/>
                </a:cubicBezTo>
                <a:cubicBezTo>
                  <a:pt x="453275" y="3237527"/>
                  <a:pt x="543407" y="3410542"/>
                  <a:pt x="697501" y="3360078"/>
                </a:cubicBezTo>
                <a:cubicBezTo>
                  <a:pt x="511425" y="3212294"/>
                  <a:pt x="302087" y="3165436"/>
                  <a:pt x="165437" y="2967190"/>
                </a:cubicBezTo>
                <a:cubicBezTo>
                  <a:pt x="197419" y="2923937"/>
                  <a:pt x="229401" y="2967190"/>
                  <a:pt x="255568" y="2949167"/>
                </a:cubicBezTo>
                <a:cubicBezTo>
                  <a:pt x="255568" y="2938354"/>
                  <a:pt x="560851" y="3006840"/>
                  <a:pt x="578296" y="2725691"/>
                </a:cubicBezTo>
                <a:cubicBezTo>
                  <a:pt x="584111" y="2725691"/>
                  <a:pt x="589926" y="2725691"/>
                  <a:pt x="595740" y="2714876"/>
                </a:cubicBezTo>
                <a:cubicBezTo>
                  <a:pt x="627722" y="2675228"/>
                  <a:pt x="598648" y="2581510"/>
                  <a:pt x="650982" y="2574301"/>
                </a:cubicBezTo>
                <a:cubicBezTo>
                  <a:pt x="709132" y="2567092"/>
                  <a:pt x="764373" y="2534653"/>
                  <a:pt x="825429" y="2552674"/>
                </a:cubicBezTo>
                <a:cubicBezTo>
                  <a:pt x="871949" y="2567092"/>
                  <a:pt x="921375" y="2585115"/>
                  <a:pt x="970802" y="2585115"/>
                </a:cubicBezTo>
                <a:cubicBezTo>
                  <a:pt x="1023136" y="2585115"/>
                  <a:pt x="1095822" y="2707668"/>
                  <a:pt x="1127805" y="2545465"/>
                </a:cubicBezTo>
                <a:cubicBezTo>
                  <a:pt x="1127805" y="2538257"/>
                  <a:pt x="1217936" y="2556280"/>
                  <a:pt x="1267362" y="2563488"/>
                </a:cubicBezTo>
                <a:cubicBezTo>
                  <a:pt x="1308067" y="2570698"/>
                  <a:pt x="1357494" y="2603137"/>
                  <a:pt x="1386568" y="2538257"/>
                </a:cubicBezTo>
                <a:cubicBezTo>
                  <a:pt x="1401105" y="2498607"/>
                  <a:pt x="1331326" y="2426518"/>
                  <a:pt x="1270270" y="2419309"/>
                </a:cubicBezTo>
                <a:cubicBezTo>
                  <a:pt x="1215029" y="2412101"/>
                  <a:pt x="1159787" y="2404892"/>
                  <a:pt x="1107453" y="2419309"/>
                </a:cubicBezTo>
                <a:cubicBezTo>
                  <a:pt x="1043489" y="2437331"/>
                  <a:pt x="1008599" y="2408495"/>
                  <a:pt x="991154" y="2343615"/>
                </a:cubicBezTo>
                <a:cubicBezTo>
                  <a:pt x="970802" y="2275131"/>
                  <a:pt x="933005" y="2239085"/>
                  <a:pt x="880671" y="2206645"/>
                </a:cubicBezTo>
                <a:cubicBezTo>
                  <a:pt x="752743" y="2127346"/>
                  <a:pt x="630630" y="2033629"/>
                  <a:pt x="491072" y="1986771"/>
                </a:cubicBezTo>
                <a:cubicBezTo>
                  <a:pt x="464905" y="1979562"/>
                  <a:pt x="432923" y="1965145"/>
                  <a:pt x="421293" y="1903868"/>
                </a:cubicBezTo>
                <a:cubicBezTo>
                  <a:pt x="799262" y="1997584"/>
                  <a:pt x="1142342" y="2239085"/>
                  <a:pt x="1531941" y="2224667"/>
                </a:cubicBezTo>
                <a:cubicBezTo>
                  <a:pt x="1427272" y="2148974"/>
                  <a:pt x="1302252" y="2145369"/>
                  <a:pt x="1188861" y="2091301"/>
                </a:cubicBezTo>
                <a:cubicBezTo>
                  <a:pt x="1270270" y="2051652"/>
                  <a:pt x="1345864" y="2094906"/>
                  <a:pt x="1421458" y="2116532"/>
                </a:cubicBezTo>
                <a:cubicBezTo>
                  <a:pt x="1485422" y="2134554"/>
                  <a:pt x="1543571" y="2138160"/>
                  <a:pt x="1549386" y="2026420"/>
                </a:cubicBezTo>
                <a:cubicBezTo>
                  <a:pt x="1549386" y="2015607"/>
                  <a:pt x="1549386" y="2008398"/>
                  <a:pt x="1549386" y="1997584"/>
                </a:cubicBezTo>
                <a:cubicBezTo>
                  <a:pt x="1526126" y="1950727"/>
                  <a:pt x="1494144" y="1929099"/>
                  <a:pt x="1453440" y="1914682"/>
                </a:cubicBezTo>
                <a:cubicBezTo>
                  <a:pt x="1430180" y="1907473"/>
                  <a:pt x="1398198" y="1893056"/>
                  <a:pt x="1398198" y="1860614"/>
                </a:cubicBezTo>
                <a:cubicBezTo>
                  <a:pt x="1401105" y="1738063"/>
                  <a:pt x="1322604" y="1702018"/>
                  <a:pt x="1247011" y="1665972"/>
                </a:cubicBezTo>
                <a:cubicBezTo>
                  <a:pt x="1287715" y="1604696"/>
                  <a:pt x="1322604" y="1647950"/>
                  <a:pt x="1354586" y="1644345"/>
                </a:cubicBezTo>
                <a:cubicBezTo>
                  <a:pt x="1374939" y="1640741"/>
                  <a:pt x="1395290" y="1637138"/>
                  <a:pt x="1395290" y="1604696"/>
                </a:cubicBezTo>
                <a:cubicBezTo>
                  <a:pt x="1395290" y="1579465"/>
                  <a:pt x="1386568" y="1547025"/>
                  <a:pt x="1366216" y="1547025"/>
                </a:cubicBezTo>
                <a:cubicBezTo>
                  <a:pt x="1238288" y="1543420"/>
                  <a:pt x="1165601" y="1370405"/>
                  <a:pt x="1031858" y="1370405"/>
                </a:cubicBezTo>
                <a:cubicBezTo>
                  <a:pt x="950450" y="1370405"/>
                  <a:pt x="1072563" y="1273083"/>
                  <a:pt x="1005692" y="1233435"/>
                </a:cubicBezTo>
                <a:cubicBezTo>
                  <a:pt x="991154" y="1222621"/>
                  <a:pt x="1046396" y="1208203"/>
                  <a:pt x="1069655" y="1211808"/>
                </a:cubicBezTo>
                <a:cubicBezTo>
                  <a:pt x="1092915" y="1215412"/>
                  <a:pt x="1113268" y="1240644"/>
                  <a:pt x="1142342" y="1222621"/>
                </a:cubicBezTo>
                <a:cubicBezTo>
                  <a:pt x="1156879" y="1157741"/>
                  <a:pt x="1119082" y="1132510"/>
                  <a:pt x="1084193" y="1114487"/>
                </a:cubicBezTo>
                <a:cubicBezTo>
                  <a:pt x="1008599" y="1071234"/>
                  <a:pt x="933005" y="1020771"/>
                  <a:pt x="848689" y="1006353"/>
                </a:cubicBezTo>
                <a:cubicBezTo>
                  <a:pt x="819615" y="1002748"/>
                  <a:pt x="802169" y="984726"/>
                  <a:pt x="805077" y="948681"/>
                </a:cubicBezTo>
                <a:cubicBezTo>
                  <a:pt x="810892" y="901822"/>
                  <a:pt x="839967" y="916240"/>
                  <a:pt x="863226" y="919844"/>
                </a:cubicBezTo>
                <a:cubicBezTo>
                  <a:pt x="877764" y="923450"/>
                  <a:pt x="892301" y="934263"/>
                  <a:pt x="906838" y="909031"/>
                </a:cubicBezTo>
                <a:cubicBezTo>
                  <a:pt x="566666" y="653113"/>
                  <a:pt x="386404" y="667532"/>
                  <a:pt x="5527" y="458471"/>
                </a:cubicBezTo>
                <a:cubicBezTo>
                  <a:pt x="89843" y="418822"/>
                  <a:pt x="150900" y="447658"/>
                  <a:pt x="209049" y="454867"/>
                </a:cubicBezTo>
                <a:cubicBezTo>
                  <a:pt x="354422" y="472890"/>
                  <a:pt x="264290" y="505329"/>
                  <a:pt x="409664" y="526956"/>
                </a:cubicBezTo>
                <a:cubicBezTo>
                  <a:pt x="479443" y="537770"/>
                  <a:pt x="543407" y="573815"/>
                  <a:pt x="621908" y="516143"/>
                </a:cubicBezTo>
                <a:cubicBezTo>
                  <a:pt x="674242" y="476494"/>
                  <a:pt x="758558" y="519747"/>
                  <a:pt x="822522" y="552188"/>
                </a:cubicBezTo>
                <a:cubicBezTo>
                  <a:pt x="874856" y="581024"/>
                  <a:pt x="927190" y="588232"/>
                  <a:pt x="996969" y="552188"/>
                </a:cubicBezTo>
                <a:cubicBezTo>
                  <a:pt x="933005" y="530562"/>
                  <a:pt x="883579" y="512539"/>
                  <a:pt x="834151" y="498120"/>
                </a:cubicBezTo>
                <a:cubicBezTo>
                  <a:pt x="793447" y="487307"/>
                  <a:pt x="770187" y="462076"/>
                  <a:pt x="773095" y="408008"/>
                </a:cubicBezTo>
                <a:cubicBezTo>
                  <a:pt x="773095" y="379172"/>
                  <a:pt x="764373" y="339523"/>
                  <a:pt x="793447" y="325106"/>
                </a:cubicBezTo>
                <a:cubicBezTo>
                  <a:pt x="816707" y="310688"/>
                  <a:pt x="848689" y="325106"/>
                  <a:pt x="860319" y="350336"/>
                </a:cubicBezTo>
                <a:cubicBezTo>
                  <a:pt x="874856" y="397195"/>
                  <a:pt x="889393" y="440449"/>
                  <a:pt x="938820" y="444054"/>
                </a:cubicBezTo>
                <a:cubicBezTo>
                  <a:pt x="1005692" y="451262"/>
                  <a:pt x="967894" y="422426"/>
                  <a:pt x="956265" y="386381"/>
                </a:cubicBezTo>
                <a:cubicBezTo>
                  <a:pt x="944635" y="346733"/>
                  <a:pt x="979525" y="335919"/>
                  <a:pt x="1002784" y="343127"/>
                </a:cubicBezTo>
                <a:cubicBezTo>
                  <a:pt x="1090008" y="375569"/>
                  <a:pt x="1180139" y="317897"/>
                  <a:pt x="1270270" y="364755"/>
                </a:cubicBezTo>
                <a:cubicBezTo>
                  <a:pt x="1247011" y="249411"/>
                  <a:pt x="1197583" y="198949"/>
                  <a:pt x="1092915" y="180926"/>
                </a:cubicBezTo>
                <a:cubicBezTo>
                  <a:pt x="1055118" y="177322"/>
                  <a:pt x="1014414" y="184530"/>
                  <a:pt x="979525" y="152090"/>
                </a:cubicBezTo>
                <a:cubicBezTo>
                  <a:pt x="959172" y="134068"/>
                  <a:pt x="938820" y="112441"/>
                  <a:pt x="953358" y="76396"/>
                </a:cubicBezTo>
                <a:cubicBezTo>
                  <a:pt x="962080" y="51165"/>
                  <a:pt x="985339" y="51165"/>
                  <a:pt x="1005692" y="58373"/>
                </a:cubicBezTo>
                <a:cubicBezTo>
                  <a:pt x="1090008" y="98023"/>
                  <a:pt x="1180139" y="108837"/>
                  <a:pt x="1267362" y="123254"/>
                </a:cubicBezTo>
                <a:cubicBezTo>
                  <a:pt x="1281900" y="126859"/>
                  <a:pt x="1296437" y="134068"/>
                  <a:pt x="1310975" y="98023"/>
                </a:cubicBezTo>
                <a:cubicBezTo>
                  <a:pt x="1260095" y="81803"/>
                  <a:pt x="1209941" y="62879"/>
                  <a:pt x="1159787" y="43505"/>
                </a:cubicBezTo>
                <a:close/>
              </a:path>
            </a:pathLst>
          </a:custGeom>
        </p:spPr>
      </p:pic>
    </p:spTree>
    <p:extLst>
      <p:ext uri="{BB962C8B-B14F-4D97-AF65-F5344CB8AC3E}">
        <p14:creationId xmlns:p14="http://schemas.microsoft.com/office/powerpoint/2010/main" val="23271252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2000"/>
                                  </p:stCondLst>
                                  <p:iterate type="lt">
                                    <p:tmPct val="10000"/>
                                  </p:iterate>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400"/>
                                        <p:tgtEl>
                                          <p:spTgt spid="3">
                                            <p:txEl>
                                              <p:pRg st="0" end="0"/>
                                            </p:txEl>
                                          </p:spTgt>
                                        </p:tgtEl>
                                      </p:cBhvr>
                                    </p:animEffect>
                                  </p:childTnLst>
                                </p:cTn>
                              </p:par>
                              <p:par>
                                <p:cTn id="8" presetID="10" presetClass="entr" presetSubtype="0" fill="hold" grpId="0" nodeType="withEffect">
                                  <p:stCondLst>
                                    <p:cond delay="1000"/>
                                  </p:stCondLst>
                                  <p:iterate type="lt">
                                    <p:tmPct val="10000"/>
                                  </p:iterate>
                                  <p:childTnLst>
                                    <p:set>
                                      <p:cBhvr>
                                        <p:cTn id="9" dur="1" fill="hold">
                                          <p:stCondLst>
                                            <p:cond delay="0"/>
                                          </p:stCondLst>
                                        </p:cTn>
                                        <p:tgtEl>
                                          <p:spTgt spid="2"/>
                                        </p:tgtEl>
                                        <p:attrNameLst>
                                          <p:attrName>style.visibility</p:attrName>
                                        </p:attrNameLst>
                                      </p:cBhvr>
                                      <p:to>
                                        <p:strVal val="visible"/>
                                      </p:to>
                                    </p:set>
                                    <p:animEffect transition="in" filter="fade">
                                      <p:cBhvr>
                                        <p:cTn id="10" dur="4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AutoShape 2"/>
          <p:cNvSpPr>
            <a:spLocks noGrp="1" noChangeArrowheads="1"/>
          </p:cNvSpPr>
          <p:nvPr>
            <p:ph type="title"/>
          </p:nvPr>
        </p:nvSpPr>
        <p:spPr/>
        <p:txBody>
          <a:bodyPr/>
          <a:lstStyle/>
          <a:p>
            <a:r>
              <a:rPr lang="cs-CZ" altLang="cs-CZ"/>
              <a:t>Vlastní prezentace</a:t>
            </a:r>
          </a:p>
        </p:txBody>
      </p:sp>
      <p:sp>
        <p:nvSpPr>
          <p:cNvPr id="34819" name="Rectangle 3"/>
          <p:cNvSpPr>
            <a:spLocks noGrp="1" noChangeArrowheads="1"/>
          </p:cNvSpPr>
          <p:nvPr>
            <p:ph type="body" idx="1"/>
          </p:nvPr>
        </p:nvSpPr>
        <p:spPr/>
        <p:txBody>
          <a:bodyPr/>
          <a:lstStyle/>
          <a:p>
            <a:pPr>
              <a:buFont typeface="Wingdings" pitchFamily="2" charset="2"/>
              <a:buNone/>
            </a:pPr>
            <a:endParaRPr lang="cs-CZ" altLang="cs-CZ" b="1"/>
          </a:p>
          <a:p>
            <a:pPr>
              <a:buFont typeface="Wingdings" pitchFamily="2" charset="2"/>
              <a:buNone/>
            </a:pPr>
            <a:r>
              <a:rPr lang="cs-CZ" altLang="cs-CZ" b="1"/>
              <a:t>Stejně důležité je:</a:t>
            </a:r>
            <a:endParaRPr lang="cs-CZ" altLang="cs-CZ"/>
          </a:p>
          <a:p>
            <a:r>
              <a:rPr lang="cs-CZ" altLang="cs-CZ"/>
              <a:t>co říkáme</a:t>
            </a:r>
          </a:p>
          <a:p>
            <a:r>
              <a:rPr lang="cs-CZ" altLang="cs-CZ"/>
              <a:t>jak to říkáme</a:t>
            </a:r>
          </a:p>
          <a:p>
            <a:r>
              <a:rPr lang="cs-CZ" altLang="cs-CZ"/>
              <a:t>jak se chováme a jednáme</a:t>
            </a:r>
            <a:r>
              <a:rPr lang="cs-CZ" altLang="cs-CZ" b="1"/>
              <a:t> </a:t>
            </a:r>
            <a:endParaRPr lang="cs-CZ" altLang="cs-CZ"/>
          </a:p>
          <a:p>
            <a:pPr>
              <a:buFont typeface="Wingdings" pitchFamily="2" charset="2"/>
              <a:buNone/>
            </a:pPr>
            <a:endParaRPr lang="cs-CZ" altLang="cs-CZ"/>
          </a:p>
        </p:txBody>
      </p:sp>
    </p:spTree>
    <p:extLst>
      <p:ext uri="{BB962C8B-B14F-4D97-AF65-F5344CB8AC3E}">
        <p14:creationId xmlns:p14="http://schemas.microsoft.com/office/powerpoint/2010/main" val="106470202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D85C7F6-1388-4298-95C0-4C1780A663FB}"/>
              </a:ext>
            </a:extLst>
          </p:cNvPr>
          <p:cNvSpPr>
            <a:spLocks noGrp="1"/>
          </p:cNvSpPr>
          <p:nvPr>
            <p:ph type="title"/>
          </p:nvPr>
        </p:nvSpPr>
        <p:spPr/>
        <p:txBody>
          <a:bodyPr/>
          <a:lstStyle/>
          <a:p>
            <a:r>
              <a:rPr lang="cs-CZ" dirty="0"/>
              <a:t>Videoukázka</a:t>
            </a:r>
          </a:p>
        </p:txBody>
      </p:sp>
      <p:sp>
        <p:nvSpPr>
          <p:cNvPr id="3" name="Zástupný obsah 2">
            <a:extLst>
              <a:ext uri="{FF2B5EF4-FFF2-40B4-BE49-F238E27FC236}">
                <a16:creationId xmlns:a16="http://schemas.microsoft.com/office/drawing/2014/main" id="{51DEE3F7-32C7-4804-AA81-7F32D547A609}"/>
              </a:ext>
            </a:extLst>
          </p:cNvPr>
          <p:cNvSpPr>
            <a:spLocks noGrp="1"/>
          </p:cNvSpPr>
          <p:nvPr>
            <p:ph idx="1"/>
          </p:nvPr>
        </p:nvSpPr>
        <p:spPr/>
        <p:txBody>
          <a:bodyPr/>
          <a:lstStyle/>
          <a:p>
            <a:endParaRPr lang="cs-CZ" dirty="0"/>
          </a:p>
          <a:p>
            <a:r>
              <a:rPr lang="cs-CZ" dirty="0"/>
              <a:t>https://www.youtube.com/watch?v=-EYJnSyi_T4</a:t>
            </a:r>
          </a:p>
        </p:txBody>
      </p:sp>
    </p:spTree>
    <p:extLst>
      <p:ext uri="{BB962C8B-B14F-4D97-AF65-F5344CB8AC3E}">
        <p14:creationId xmlns:p14="http://schemas.microsoft.com/office/powerpoint/2010/main" val="358769235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AutoShape 2"/>
          <p:cNvSpPr>
            <a:spLocks noGrp="1" noChangeArrowheads="1"/>
          </p:cNvSpPr>
          <p:nvPr>
            <p:ph type="title"/>
          </p:nvPr>
        </p:nvSpPr>
        <p:spPr/>
        <p:txBody>
          <a:bodyPr/>
          <a:lstStyle/>
          <a:p>
            <a:r>
              <a:rPr lang="cs-CZ" altLang="cs-CZ" sz="3200"/>
              <a:t>Verbální a neverbální složka prezentace </a:t>
            </a:r>
          </a:p>
        </p:txBody>
      </p:sp>
      <p:sp>
        <p:nvSpPr>
          <p:cNvPr id="35843" name="Rectangle 3"/>
          <p:cNvSpPr>
            <a:spLocks noGrp="1" noChangeArrowheads="1"/>
          </p:cNvSpPr>
          <p:nvPr>
            <p:ph type="body" idx="1"/>
          </p:nvPr>
        </p:nvSpPr>
        <p:spPr/>
        <p:txBody>
          <a:bodyPr/>
          <a:lstStyle/>
          <a:p>
            <a:r>
              <a:rPr lang="cs-CZ" altLang="cs-CZ"/>
              <a:t>mluvit jasně a zřetelně vyslovovat</a:t>
            </a:r>
          </a:p>
          <a:p>
            <a:r>
              <a:rPr lang="cs-CZ" altLang="cs-CZ"/>
              <a:t>krátké věty ( max. 17 slov)</a:t>
            </a:r>
          </a:p>
          <a:p>
            <a:r>
              <a:rPr lang="cs-CZ" altLang="cs-CZ"/>
              <a:t>přesné výpovědi</a:t>
            </a:r>
          </a:p>
          <a:p>
            <a:r>
              <a:rPr lang="cs-CZ" altLang="cs-CZ"/>
              <a:t>vystříhat se výplňkových slov</a:t>
            </a:r>
          </a:p>
          <a:p>
            <a:r>
              <a:rPr lang="cs-CZ" altLang="cs-CZ"/>
              <a:t>zvolit úroveň řeči adekvátní účastníkům</a:t>
            </a:r>
          </a:p>
          <a:p>
            <a:endParaRPr lang="cs-CZ" altLang="cs-CZ"/>
          </a:p>
        </p:txBody>
      </p:sp>
    </p:spTree>
    <p:extLst>
      <p:ext uri="{BB962C8B-B14F-4D97-AF65-F5344CB8AC3E}">
        <p14:creationId xmlns:p14="http://schemas.microsoft.com/office/powerpoint/2010/main" val="296839809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AutoShape 2"/>
          <p:cNvSpPr>
            <a:spLocks noGrp="1" noChangeArrowheads="1"/>
          </p:cNvSpPr>
          <p:nvPr>
            <p:ph type="title"/>
          </p:nvPr>
        </p:nvSpPr>
        <p:spPr/>
        <p:txBody>
          <a:bodyPr/>
          <a:lstStyle/>
          <a:p>
            <a:r>
              <a:rPr lang="cs-CZ" altLang="cs-CZ" sz="3200"/>
              <a:t>Verbální a neverbální složka prezentace</a:t>
            </a:r>
          </a:p>
        </p:txBody>
      </p:sp>
      <p:sp>
        <p:nvSpPr>
          <p:cNvPr id="36867" name="Rectangle 3"/>
          <p:cNvSpPr>
            <a:spLocks noGrp="1" noChangeArrowheads="1"/>
          </p:cNvSpPr>
          <p:nvPr>
            <p:ph type="body" idx="1"/>
          </p:nvPr>
        </p:nvSpPr>
        <p:spPr/>
        <p:txBody>
          <a:bodyPr/>
          <a:lstStyle/>
          <a:p>
            <a:r>
              <a:rPr lang="cs-CZ" altLang="cs-CZ"/>
              <a:t>názorný a srozumitelný výklad</a:t>
            </a:r>
          </a:p>
          <a:p>
            <a:r>
              <a:rPr lang="cs-CZ" altLang="cs-CZ"/>
              <a:t>formulovat z pozice účastníků „VY“</a:t>
            </a:r>
          </a:p>
          <a:p>
            <a:r>
              <a:rPr lang="cs-CZ" altLang="cs-CZ"/>
              <a:t>zdůrazňovat užitek pro posluchače</a:t>
            </a:r>
          </a:p>
          <a:p>
            <a:r>
              <a:rPr lang="cs-CZ" altLang="cs-CZ"/>
              <a:t>logická stavba projevu</a:t>
            </a:r>
          </a:p>
          <a:p>
            <a:r>
              <a:rPr lang="cs-CZ" altLang="cs-CZ"/>
              <a:t>mluvit volně</a:t>
            </a:r>
          </a:p>
          <a:p>
            <a:r>
              <a:rPr lang="cs-CZ" altLang="cs-CZ"/>
              <a:t>správně dýchat</a:t>
            </a:r>
          </a:p>
          <a:p>
            <a:endParaRPr lang="cs-CZ" altLang="cs-CZ"/>
          </a:p>
        </p:txBody>
      </p:sp>
    </p:spTree>
    <p:extLst>
      <p:ext uri="{BB962C8B-B14F-4D97-AF65-F5344CB8AC3E}">
        <p14:creationId xmlns:p14="http://schemas.microsoft.com/office/powerpoint/2010/main" val="17009674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AutoShape 2"/>
          <p:cNvSpPr>
            <a:spLocks noGrp="1" noChangeArrowheads="1"/>
          </p:cNvSpPr>
          <p:nvPr>
            <p:ph type="title"/>
          </p:nvPr>
        </p:nvSpPr>
        <p:spPr/>
        <p:txBody>
          <a:bodyPr/>
          <a:lstStyle/>
          <a:p>
            <a:r>
              <a:rPr lang="cs-CZ" altLang="cs-CZ" sz="3200"/>
              <a:t>Verbální a neverbální složka prezentace</a:t>
            </a:r>
          </a:p>
        </p:txBody>
      </p:sp>
      <p:sp>
        <p:nvSpPr>
          <p:cNvPr id="37891" name="Rectangle 3"/>
          <p:cNvSpPr>
            <a:spLocks noGrp="1" noChangeArrowheads="1"/>
          </p:cNvSpPr>
          <p:nvPr>
            <p:ph type="body" idx="1"/>
          </p:nvPr>
        </p:nvSpPr>
        <p:spPr/>
        <p:txBody>
          <a:bodyPr/>
          <a:lstStyle/>
          <a:p>
            <a:r>
              <a:rPr lang="cs-CZ" altLang="cs-CZ"/>
              <a:t>udržovat přiměřený oční kontakt</a:t>
            </a:r>
          </a:p>
          <a:p>
            <a:r>
              <a:rPr lang="cs-CZ" altLang="cs-CZ"/>
              <a:t>působit přátelsky</a:t>
            </a:r>
          </a:p>
          <a:p>
            <a:r>
              <a:rPr lang="cs-CZ" altLang="cs-CZ"/>
              <a:t>volit správná gesta</a:t>
            </a:r>
          </a:p>
          <a:p>
            <a:r>
              <a:rPr lang="cs-CZ" altLang="cs-CZ"/>
              <a:t>neschovávat ruce</a:t>
            </a:r>
          </a:p>
          <a:p>
            <a:endParaRPr lang="cs-CZ" altLang="cs-CZ"/>
          </a:p>
        </p:txBody>
      </p:sp>
    </p:spTree>
    <p:extLst>
      <p:ext uri="{BB962C8B-B14F-4D97-AF65-F5344CB8AC3E}">
        <p14:creationId xmlns:p14="http://schemas.microsoft.com/office/powerpoint/2010/main" val="178171211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AutoShape 2"/>
          <p:cNvSpPr>
            <a:spLocks noGrp="1" noChangeArrowheads="1"/>
          </p:cNvSpPr>
          <p:nvPr>
            <p:ph type="title"/>
          </p:nvPr>
        </p:nvSpPr>
        <p:spPr/>
        <p:txBody>
          <a:bodyPr/>
          <a:lstStyle/>
          <a:p>
            <a:r>
              <a:rPr lang="cs-CZ" altLang="cs-CZ" sz="3200"/>
              <a:t>Verbální a neverbální složka prezentace</a:t>
            </a:r>
          </a:p>
        </p:txBody>
      </p:sp>
      <p:sp>
        <p:nvSpPr>
          <p:cNvPr id="38915" name="Rectangle 3"/>
          <p:cNvSpPr>
            <a:spLocks noGrp="1" noChangeArrowheads="1"/>
          </p:cNvSpPr>
          <p:nvPr>
            <p:ph type="body" idx="1"/>
          </p:nvPr>
        </p:nvSpPr>
        <p:spPr/>
        <p:txBody>
          <a:bodyPr/>
          <a:lstStyle/>
          <a:p>
            <a:r>
              <a:rPr lang="cs-CZ" altLang="cs-CZ"/>
              <a:t>celkově působit uvolněně</a:t>
            </a:r>
          </a:p>
          <a:p>
            <a:r>
              <a:rPr lang="cs-CZ" altLang="cs-CZ"/>
              <a:t>přiměřeně se pohybovat</a:t>
            </a:r>
          </a:p>
          <a:p>
            <a:r>
              <a:rPr lang="cs-CZ" altLang="cs-CZ"/>
              <a:t>působit angažovaně</a:t>
            </a:r>
          </a:p>
          <a:p>
            <a:r>
              <a:rPr lang="cs-CZ" altLang="cs-CZ"/>
              <a:t>mít správný přízvuk</a:t>
            </a:r>
          </a:p>
          <a:p>
            <a:endParaRPr lang="cs-CZ" altLang="cs-CZ"/>
          </a:p>
        </p:txBody>
      </p:sp>
    </p:spTree>
    <p:extLst>
      <p:ext uri="{BB962C8B-B14F-4D97-AF65-F5344CB8AC3E}">
        <p14:creationId xmlns:p14="http://schemas.microsoft.com/office/powerpoint/2010/main" val="342794243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AutoShape 2"/>
          <p:cNvSpPr>
            <a:spLocks noGrp="1" noChangeArrowheads="1"/>
          </p:cNvSpPr>
          <p:nvPr>
            <p:ph type="title"/>
          </p:nvPr>
        </p:nvSpPr>
        <p:spPr/>
        <p:txBody>
          <a:bodyPr/>
          <a:lstStyle/>
          <a:p>
            <a:r>
              <a:rPr lang="cs-CZ" altLang="cs-CZ" sz="3200"/>
              <a:t>Verbální a neverbální složka prezentace</a:t>
            </a:r>
          </a:p>
        </p:txBody>
      </p:sp>
      <p:sp>
        <p:nvSpPr>
          <p:cNvPr id="39939" name="Rectangle 3"/>
          <p:cNvSpPr>
            <a:spLocks noGrp="1" noChangeArrowheads="1"/>
          </p:cNvSpPr>
          <p:nvPr>
            <p:ph type="body" idx="1"/>
          </p:nvPr>
        </p:nvSpPr>
        <p:spPr/>
        <p:txBody>
          <a:bodyPr/>
          <a:lstStyle/>
          <a:p>
            <a:r>
              <a:rPr lang="cs-CZ" altLang="cs-CZ"/>
              <a:t>mluvit modulovaně</a:t>
            </a:r>
          </a:p>
          <a:p>
            <a:r>
              <a:rPr lang="cs-CZ" altLang="cs-CZ"/>
              <a:t>sílu hlasu přizpůsobit místnosti</a:t>
            </a:r>
          </a:p>
          <a:p>
            <a:r>
              <a:rPr lang="cs-CZ" altLang="cs-CZ"/>
              <a:t>volit příjemné tempo prezentace</a:t>
            </a:r>
          </a:p>
          <a:p>
            <a:r>
              <a:rPr lang="cs-CZ" altLang="cs-CZ"/>
              <a:t>vkládat přestávky</a:t>
            </a:r>
          </a:p>
          <a:p>
            <a:endParaRPr lang="cs-CZ" altLang="cs-CZ"/>
          </a:p>
        </p:txBody>
      </p:sp>
    </p:spTree>
    <p:extLst>
      <p:ext uri="{BB962C8B-B14F-4D97-AF65-F5344CB8AC3E}">
        <p14:creationId xmlns:p14="http://schemas.microsoft.com/office/powerpoint/2010/main" val="411339172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AutoShape 2"/>
          <p:cNvSpPr>
            <a:spLocks noGrp="1" noChangeArrowheads="1"/>
          </p:cNvSpPr>
          <p:nvPr>
            <p:ph type="title"/>
          </p:nvPr>
        </p:nvSpPr>
        <p:spPr/>
        <p:txBody>
          <a:bodyPr/>
          <a:lstStyle/>
          <a:p>
            <a:r>
              <a:rPr lang="cs-CZ" altLang="cs-CZ"/>
              <a:t>Otázky posluchačů </a:t>
            </a:r>
          </a:p>
        </p:txBody>
      </p:sp>
      <p:sp>
        <p:nvSpPr>
          <p:cNvPr id="40963" name="Rectangle 3"/>
          <p:cNvSpPr>
            <a:spLocks noGrp="1" noChangeArrowheads="1"/>
          </p:cNvSpPr>
          <p:nvPr>
            <p:ph type="body" idx="1"/>
          </p:nvPr>
        </p:nvSpPr>
        <p:spPr/>
        <p:txBody>
          <a:bodyPr/>
          <a:lstStyle/>
          <a:p>
            <a:r>
              <a:rPr lang="cs-CZ" altLang="cs-CZ"/>
              <a:t>zvládejte pozitivním přístupem </a:t>
            </a:r>
          </a:p>
          <a:p>
            <a:r>
              <a:rPr lang="cs-CZ" altLang="cs-CZ"/>
              <a:t>k otázkám povzbuzujte posluchače zdvihnutím ruky a přistoupením k nim blíže</a:t>
            </a:r>
          </a:p>
          <a:p>
            <a:r>
              <a:rPr lang="cs-CZ" altLang="cs-CZ"/>
              <a:t>pozorujte tazatele a naslouchejte mu (pozorně vyslechněte otázku)</a:t>
            </a:r>
          </a:p>
        </p:txBody>
      </p:sp>
    </p:spTree>
    <p:extLst>
      <p:ext uri="{BB962C8B-B14F-4D97-AF65-F5344CB8AC3E}">
        <p14:creationId xmlns:p14="http://schemas.microsoft.com/office/powerpoint/2010/main" val="336893447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AutoShape 2"/>
          <p:cNvSpPr>
            <a:spLocks noGrp="1" noChangeArrowheads="1"/>
          </p:cNvSpPr>
          <p:nvPr>
            <p:ph type="title"/>
          </p:nvPr>
        </p:nvSpPr>
        <p:spPr/>
        <p:txBody>
          <a:bodyPr/>
          <a:lstStyle/>
          <a:p>
            <a:r>
              <a:rPr lang="cs-CZ" altLang="cs-CZ"/>
              <a:t>Otázky posluchačů</a:t>
            </a:r>
          </a:p>
        </p:txBody>
      </p:sp>
      <p:sp>
        <p:nvSpPr>
          <p:cNvPr id="41987" name="Rectangle 3"/>
          <p:cNvSpPr>
            <a:spLocks noGrp="1" noChangeArrowheads="1"/>
          </p:cNvSpPr>
          <p:nvPr>
            <p:ph type="body" idx="1"/>
          </p:nvPr>
        </p:nvSpPr>
        <p:spPr/>
        <p:txBody>
          <a:bodyPr/>
          <a:lstStyle/>
          <a:p>
            <a:r>
              <a:rPr lang="cs-CZ" altLang="cs-CZ"/>
              <a:t>ověřte si pochopení dotazu,v případě potřeby vyžádejte opakování otázky</a:t>
            </a:r>
          </a:p>
          <a:p>
            <a:r>
              <a:rPr lang="cs-CZ" altLang="cs-CZ"/>
              <a:t>oceňte dotaz</a:t>
            </a:r>
          </a:p>
          <a:p>
            <a:r>
              <a:rPr lang="cs-CZ" altLang="cs-CZ"/>
              <a:t>odpovězte s využitím argumentace a ověřte, zda byl dotaz zodpovězen</a:t>
            </a:r>
          </a:p>
          <a:p>
            <a:r>
              <a:rPr lang="cs-CZ" altLang="cs-CZ"/>
              <a:t>diskusi a dotazy posluchačů podporujte otevřenými otázkami</a:t>
            </a:r>
          </a:p>
        </p:txBody>
      </p:sp>
    </p:spTree>
    <p:extLst>
      <p:ext uri="{BB962C8B-B14F-4D97-AF65-F5344CB8AC3E}">
        <p14:creationId xmlns:p14="http://schemas.microsoft.com/office/powerpoint/2010/main" val="143102657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A813116-B2E1-B35F-8FE4-A4D47C3CB567}"/>
            </a:ext>
          </a:extLst>
        </p:cNvPr>
        <p:cNvGrpSpPr/>
        <p:nvPr/>
      </p:nvGrpSpPr>
      <p:grpSpPr>
        <a:xfrm>
          <a:off x="0" y="0"/>
          <a:ext cx="0" cy="0"/>
          <a:chOff x="0" y="0"/>
          <a:chExt cx="0" cy="0"/>
        </a:xfrm>
      </p:grpSpPr>
      <p:sp>
        <p:nvSpPr>
          <p:cNvPr id="2" name="Nadpis 1">
            <a:extLst>
              <a:ext uri="{FF2B5EF4-FFF2-40B4-BE49-F238E27FC236}">
                <a16:creationId xmlns:a16="http://schemas.microsoft.com/office/drawing/2014/main" id="{9F0F6C7B-50C9-5401-B41F-E35F1A2CB111}"/>
              </a:ext>
            </a:extLst>
          </p:cNvPr>
          <p:cNvSpPr>
            <a:spLocks noGrp="1"/>
          </p:cNvSpPr>
          <p:nvPr>
            <p:ph type="title"/>
          </p:nvPr>
        </p:nvSpPr>
        <p:spPr/>
        <p:txBody>
          <a:bodyPr/>
          <a:lstStyle/>
          <a:p>
            <a:r>
              <a:rPr lang="cs-CZ" dirty="0"/>
              <a:t>Zadání</a:t>
            </a:r>
          </a:p>
        </p:txBody>
      </p:sp>
      <p:sp>
        <p:nvSpPr>
          <p:cNvPr id="3" name="Zástupný obsah 2">
            <a:extLst>
              <a:ext uri="{FF2B5EF4-FFF2-40B4-BE49-F238E27FC236}">
                <a16:creationId xmlns:a16="http://schemas.microsoft.com/office/drawing/2014/main" id="{EAF1051A-9643-C3AB-F7DD-329558BA7010}"/>
              </a:ext>
            </a:extLst>
          </p:cNvPr>
          <p:cNvSpPr>
            <a:spLocks noGrp="1"/>
          </p:cNvSpPr>
          <p:nvPr>
            <p:ph idx="1"/>
          </p:nvPr>
        </p:nvSpPr>
        <p:spPr/>
        <p:txBody>
          <a:bodyPr/>
          <a:lstStyle/>
          <a:p>
            <a:r>
              <a:rPr lang="cs-CZ" dirty="0"/>
              <a:t>Připravte si prezentaci v rozsahu 6 - 8 minut</a:t>
            </a:r>
          </a:p>
          <a:p>
            <a:r>
              <a:rPr lang="cs-CZ" dirty="0"/>
              <a:t>Můžete prezentovat s podporou ppt nebo např. lístečky apod.</a:t>
            </a:r>
          </a:p>
          <a:p>
            <a:r>
              <a:rPr lang="cs-CZ" dirty="0"/>
              <a:t>Téma: záliba, koníček, zajímavost</a:t>
            </a:r>
          </a:p>
          <a:p>
            <a:r>
              <a:rPr lang="cs-CZ" dirty="0"/>
              <a:t>Čas na přípravu: 30 minut</a:t>
            </a:r>
          </a:p>
          <a:p>
            <a:endParaRPr lang="cs-CZ" dirty="0"/>
          </a:p>
          <a:p>
            <a:r>
              <a:rPr lang="cs-CZ" dirty="0"/>
              <a:t>Vlastní prezentace, reflexe</a:t>
            </a:r>
          </a:p>
        </p:txBody>
      </p:sp>
    </p:spTree>
    <p:extLst>
      <p:ext uri="{BB962C8B-B14F-4D97-AF65-F5344CB8AC3E}">
        <p14:creationId xmlns:p14="http://schemas.microsoft.com/office/powerpoint/2010/main" val="5835395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34B55B4-B350-6401-0C1C-7026812542B3}"/>
              </a:ext>
            </a:extLst>
          </p:cNvPr>
          <p:cNvSpPr>
            <a:spLocks noGrp="1"/>
          </p:cNvSpPr>
          <p:nvPr>
            <p:ph type="title"/>
          </p:nvPr>
        </p:nvSpPr>
        <p:spPr/>
        <p:txBody>
          <a:bodyPr/>
          <a:lstStyle/>
          <a:p>
            <a:r>
              <a:rPr lang="cs-CZ" dirty="0"/>
              <a:t>Obsah modulu</a:t>
            </a:r>
          </a:p>
        </p:txBody>
      </p:sp>
      <p:sp>
        <p:nvSpPr>
          <p:cNvPr id="3" name="Zástupný obsah 2">
            <a:extLst>
              <a:ext uri="{FF2B5EF4-FFF2-40B4-BE49-F238E27FC236}">
                <a16:creationId xmlns:a16="http://schemas.microsoft.com/office/drawing/2014/main" id="{005E6B50-9D93-AF02-7D24-0086B7918112}"/>
              </a:ext>
            </a:extLst>
          </p:cNvPr>
          <p:cNvSpPr>
            <a:spLocks noGrp="1"/>
          </p:cNvSpPr>
          <p:nvPr>
            <p:ph idx="1"/>
          </p:nvPr>
        </p:nvSpPr>
        <p:spPr/>
        <p:txBody>
          <a:bodyPr>
            <a:normAutofit fontScale="85000" lnSpcReduction="20000"/>
          </a:bodyPr>
          <a:lstStyle/>
          <a:p>
            <a:r>
              <a:rPr lang="cs-CZ" dirty="0"/>
              <a:t>Úvod</a:t>
            </a:r>
          </a:p>
          <a:p>
            <a:r>
              <a:rPr lang="cs-CZ" dirty="0"/>
              <a:t>Specifika dospělých účastníků vzdělávání</a:t>
            </a:r>
          </a:p>
          <a:p>
            <a:r>
              <a:rPr lang="cs-CZ" dirty="0"/>
              <a:t>Motivace ke vzdělávání a učení</a:t>
            </a:r>
          </a:p>
          <a:p>
            <a:r>
              <a:rPr lang="cs-CZ" dirty="0"/>
              <a:t>Lektorské dovednosti</a:t>
            </a:r>
          </a:p>
          <a:p>
            <a:r>
              <a:rPr lang="cs-CZ" dirty="0"/>
              <a:t>Příprava prezentace</a:t>
            </a:r>
          </a:p>
          <a:p>
            <a:r>
              <a:rPr lang="cs-CZ" dirty="0"/>
              <a:t>Vlastní prezentace</a:t>
            </a:r>
          </a:p>
          <a:p>
            <a:r>
              <a:rPr lang="cs-CZ" dirty="0"/>
              <a:t>Verbální a neverbální složka prezentace</a:t>
            </a:r>
          </a:p>
          <a:p>
            <a:r>
              <a:rPr lang="cs-CZ" dirty="0"/>
              <a:t>Otázky posluchačů</a:t>
            </a:r>
          </a:p>
          <a:p>
            <a:r>
              <a:rPr lang="cs-CZ" dirty="0"/>
              <a:t>Typologie posluchačů</a:t>
            </a:r>
          </a:p>
          <a:p>
            <a:r>
              <a:rPr lang="cs-CZ" dirty="0"/>
              <a:t>Chyby v prezentaci</a:t>
            </a:r>
          </a:p>
          <a:p>
            <a:r>
              <a:rPr lang="cs-CZ" dirty="0"/>
              <a:t>Aktivizující metody v učení</a:t>
            </a:r>
          </a:p>
          <a:p>
            <a:endParaRPr lang="cs-CZ" dirty="0"/>
          </a:p>
          <a:p>
            <a:endParaRPr lang="cs-CZ" dirty="0"/>
          </a:p>
          <a:p>
            <a:endParaRPr lang="cs-CZ" dirty="0"/>
          </a:p>
          <a:p>
            <a:endParaRPr lang="cs-CZ" dirty="0"/>
          </a:p>
        </p:txBody>
      </p:sp>
    </p:spTree>
    <p:extLst>
      <p:ext uri="{BB962C8B-B14F-4D97-AF65-F5344CB8AC3E}">
        <p14:creationId xmlns:p14="http://schemas.microsoft.com/office/powerpoint/2010/main" val="79192988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AutoShape 2"/>
          <p:cNvSpPr>
            <a:spLocks noGrp="1" noChangeArrowheads="1"/>
          </p:cNvSpPr>
          <p:nvPr>
            <p:ph type="title"/>
          </p:nvPr>
        </p:nvSpPr>
        <p:spPr/>
        <p:txBody>
          <a:bodyPr>
            <a:normAutofit/>
          </a:bodyPr>
          <a:lstStyle/>
          <a:p>
            <a:pPr eaLnBrk="1" hangingPunct="1"/>
            <a:r>
              <a:rPr lang="cs-CZ" altLang="cs-CZ" dirty="0"/>
              <a:t>Typologie podle preferenčních vzorců myšlení</a:t>
            </a:r>
          </a:p>
        </p:txBody>
      </p:sp>
      <p:sp>
        <p:nvSpPr>
          <p:cNvPr id="15363" name="Rectangle 3"/>
          <p:cNvSpPr>
            <a:spLocks noGrp="1" noChangeArrowheads="1"/>
          </p:cNvSpPr>
          <p:nvPr>
            <p:ph type="body" idx="1"/>
          </p:nvPr>
        </p:nvSpPr>
        <p:spPr/>
        <p:txBody>
          <a:bodyPr/>
          <a:lstStyle/>
          <a:p>
            <a:pPr eaLnBrk="1" hangingPunct="1"/>
            <a:r>
              <a:rPr lang="cs-CZ" altLang="cs-CZ" b="1" dirty="0"/>
              <a:t>vizuální</a:t>
            </a:r>
            <a:r>
              <a:rPr lang="cs-CZ" altLang="cs-CZ" dirty="0"/>
              <a:t> – myšlení v obrazech – vizuální vzpomínky, představy, mentální obrazy; </a:t>
            </a:r>
          </a:p>
          <a:p>
            <a:pPr eaLnBrk="1" hangingPunct="1"/>
            <a:r>
              <a:rPr lang="cs-CZ" altLang="cs-CZ" b="1" dirty="0"/>
              <a:t>sluchové</a:t>
            </a:r>
            <a:r>
              <a:rPr lang="cs-CZ" altLang="cs-CZ" dirty="0"/>
              <a:t> – preference ve zvukových vzorcích – zvuky, ruchy; </a:t>
            </a:r>
          </a:p>
          <a:p>
            <a:pPr eaLnBrk="1" hangingPunct="1"/>
            <a:r>
              <a:rPr lang="cs-CZ" altLang="cs-CZ" b="1" dirty="0"/>
              <a:t>kinestetické</a:t>
            </a:r>
            <a:r>
              <a:rPr lang="cs-CZ" altLang="cs-CZ" dirty="0"/>
              <a:t> – pocitové myšlení - vnitřní emoce, myšlenky na doteky.</a:t>
            </a:r>
          </a:p>
        </p:txBody>
      </p:sp>
    </p:spTree>
    <p:extLst>
      <p:ext uri="{BB962C8B-B14F-4D97-AF65-F5344CB8AC3E}">
        <p14:creationId xmlns:p14="http://schemas.microsoft.com/office/powerpoint/2010/main" val="307172633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Nadpis 1"/>
          <p:cNvSpPr>
            <a:spLocks noGrp="1"/>
          </p:cNvSpPr>
          <p:nvPr>
            <p:ph type="title"/>
          </p:nvPr>
        </p:nvSpPr>
        <p:spPr/>
        <p:txBody>
          <a:bodyPr/>
          <a:lstStyle/>
          <a:p>
            <a:pPr eaLnBrk="1" hangingPunct="1"/>
            <a:r>
              <a:rPr lang="cs-CZ" altLang="cs-CZ"/>
              <a:t>Rozpoznání vizuálního typu</a:t>
            </a:r>
          </a:p>
        </p:txBody>
      </p:sp>
      <p:sp>
        <p:nvSpPr>
          <p:cNvPr id="16387" name="Zástupný symbol pro obsah 2"/>
          <p:cNvSpPr>
            <a:spLocks noGrp="1"/>
          </p:cNvSpPr>
          <p:nvPr>
            <p:ph idx="1"/>
          </p:nvPr>
        </p:nvSpPr>
        <p:spPr/>
        <p:txBody>
          <a:bodyPr/>
          <a:lstStyle/>
          <a:p>
            <a:pPr eaLnBrk="1" hangingPunct="1"/>
            <a:r>
              <a:rPr lang="cs-CZ" altLang="cs-CZ"/>
              <a:t>Vizuální – „všiml jsem si, cos tím mínil“, „slepá ulička“, „mezi čtyřma očima“, „osvětlit záležitost“, „jak se to jeví“, „nevidím, co tím myslíš“, „z mého pohledu“, „ukaž mi, co tím myslíš“, „prokouknul jsem ho“, „vidím to jasně“, „nevidím to dobře“, „z mého pohledu“, „vykreslila mi celou situaci“, „sejde z očí, sejde z mysli“, „nastínit situaci”, „načrtnout“, „je to jasné“ atd. </a:t>
            </a:r>
          </a:p>
        </p:txBody>
      </p:sp>
    </p:spTree>
    <p:extLst>
      <p:ext uri="{BB962C8B-B14F-4D97-AF65-F5344CB8AC3E}">
        <p14:creationId xmlns:p14="http://schemas.microsoft.com/office/powerpoint/2010/main" val="379520604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Nadpis 1"/>
          <p:cNvSpPr>
            <a:spLocks noGrp="1"/>
          </p:cNvSpPr>
          <p:nvPr>
            <p:ph type="title"/>
          </p:nvPr>
        </p:nvSpPr>
        <p:spPr/>
        <p:txBody>
          <a:bodyPr/>
          <a:lstStyle/>
          <a:p>
            <a:pPr eaLnBrk="1" hangingPunct="1"/>
            <a:r>
              <a:rPr lang="cs-CZ" altLang="cs-CZ"/>
              <a:t>Rozpoznání sluchového typu</a:t>
            </a:r>
          </a:p>
        </p:txBody>
      </p:sp>
      <p:sp>
        <p:nvSpPr>
          <p:cNvPr id="17411" name="Zástupný symbol pro obsah 2"/>
          <p:cNvSpPr>
            <a:spLocks noGrp="1"/>
          </p:cNvSpPr>
          <p:nvPr>
            <p:ph idx="1"/>
          </p:nvPr>
        </p:nvSpPr>
        <p:spPr/>
        <p:txBody>
          <a:bodyPr/>
          <a:lstStyle/>
          <a:p>
            <a:pPr eaLnBrk="1" hangingPunct="1"/>
            <a:r>
              <a:rPr lang="cs-CZ" altLang="cs-CZ"/>
              <a:t>„jak se říká“, „slovo dalo slovo“, „naladit se na stejnou frekvenci“, „hluchý jako poleno“, „zřetelně a jasně“, „nevěnovat tomu sluchu“, „jsme na stejné vlnové délce“, „neposlouchá mě“, „harmonizovat“, „to zní dobře“, „nezníš moc nadšeně“, „poslyš“ apod. </a:t>
            </a:r>
          </a:p>
        </p:txBody>
      </p:sp>
    </p:spTree>
    <p:extLst>
      <p:ext uri="{BB962C8B-B14F-4D97-AF65-F5344CB8AC3E}">
        <p14:creationId xmlns:p14="http://schemas.microsoft.com/office/powerpoint/2010/main" val="91037514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Nadpis 1"/>
          <p:cNvSpPr>
            <a:spLocks noGrp="1"/>
          </p:cNvSpPr>
          <p:nvPr>
            <p:ph type="title"/>
          </p:nvPr>
        </p:nvSpPr>
        <p:spPr/>
        <p:txBody>
          <a:bodyPr/>
          <a:lstStyle/>
          <a:p>
            <a:pPr eaLnBrk="1" hangingPunct="1"/>
            <a:r>
              <a:rPr lang="cs-CZ" altLang="cs-CZ"/>
              <a:t>Rozpoznání kinestetického typu</a:t>
            </a:r>
          </a:p>
        </p:txBody>
      </p:sp>
      <p:sp>
        <p:nvSpPr>
          <p:cNvPr id="18435" name="Zástupný symbol pro obsah 2"/>
          <p:cNvSpPr>
            <a:spLocks noGrp="1"/>
          </p:cNvSpPr>
          <p:nvPr>
            <p:ph idx="1"/>
          </p:nvPr>
        </p:nvSpPr>
        <p:spPr/>
        <p:txBody>
          <a:bodyPr/>
          <a:lstStyle/>
          <a:p>
            <a:pPr eaLnBrk="1" hangingPunct="1"/>
            <a:r>
              <a:rPr lang="cs-CZ" altLang="cs-CZ"/>
              <a:t>„chladný zákazník“, „srdečná osoba“, „hroší kůže“, palčivá otázka“, „cítím to v kostech“, „studený čumák“, „dotknout se tématu“, „držet se toho“, „hladký průběh“, „mám je v hrsti“, „cítím to v kostech“, „budeme v kontaktu“ „pomsta bude sladká“ atd. </a:t>
            </a:r>
          </a:p>
        </p:txBody>
      </p:sp>
    </p:spTree>
    <p:extLst>
      <p:ext uri="{BB962C8B-B14F-4D97-AF65-F5344CB8AC3E}">
        <p14:creationId xmlns:p14="http://schemas.microsoft.com/office/powerpoint/2010/main" val="336651503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AutoShape 2"/>
          <p:cNvSpPr>
            <a:spLocks noGrp="1" noChangeArrowheads="1"/>
          </p:cNvSpPr>
          <p:nvPr>
            <p:ph type="title"/>
          </p:nvPr>
        </p:nvSpPr>
        <p:spPr/>
        <p:txBody>
          <a:bodyPr/>
          <a:lstStyle/>
          <a:p>
            <a:r>
              <a:rPr lang="cs-CZ" altLang="cs-CZ"/>
              <a:t>Chyby v prezentaci</a:t>
            </a:r>
          </a:p>
        </p:txBody>
      </p:sp>
      <p:sp>
        <p:nvSpPr>
          <p:cNvPr id="43011" name="Rectangle 3"/>
          <p:cNvSpPr>
            <a:spLocks noGrp="1" noChangeArrowheads="1"/>
          </p:cNvSpPr>
          <p:nvPr>
            <p:ph type="body" idx="1"/>
          </p:nvPr>
        </p:nvSpPr>
        <p:spPr/>
        <p:txBody>
          <a:bodyPr/>
          <a:lstStyle/>
          <a:p>
            <a:pPr>
              <a:buFont typeface="Wingdings" pitchFamily="2" charset="2"/>
              <a:buNone/>
            </a:pPr>
            <a:endParaRPr lang="cs-CZ" altLang="cs-CZ" sz="2400" b="1"/>
          </a:p>
          <a:p>
            <a:r>
              <a:rPr lang="cs-CZ" altLang="cs-CZ" sz="2400" b="1"/>
              <a:t>Špatný první dojem</a:t>
            </a:r>
          </a:p>
          <a:p>
            <a:r>
              <a:rPr lang="cs-CZ" altLang="cs-CZ" sz="2400" b="1"/>
              <a:t>Špatné vcítění se do auditoria</a:t>
            </a:r>
          </a:p>
          <a:p>
            <a:r>
              <a:rPr lang="cs-CZ" altLang="cs-CZ" sz="2400" b="1"/>
              <a:t>Časté „ukazování zad“</a:t>
            </a:r>
          </a:p>
          <a:p>
            <a:r>
              <a:rPr lang="cs-CZ" altLang="cs-CZ" sz="2400" b="1"/>
              <a:t>Rétorická nepřipravenost, monotónnost</a:t>
            </a:r>
          </a:p>
          <a:p>
            <a:r>
              <a:rPr lang="cs-CZ" altLang="cs-CZ" sz="2400" b="1"/>
              <a:t>Nezvládání pomůcek</a:t>
            </a:r>
          </a:p>
          <a:p>
            <a:r>
              <a:rPr lang="cs-CZ" altLang="cs-CZ" sz="2400" b="1"/>
              <a:t>Nedostatek vedení</a:t>
            </a:r>
          </a:p>
          <a:p>
            <a:r>
              <a:rPr lang="cs-CZ" altLang="cs-CZ" sz="2400" b="1"/>
              <a:t>Nedostatek aktivátorů</a:t>
            </a:r>
          </a:p>
          <a:p>
            <a:endParaRPr lang="cs-CZ" altLang="cs-CZ" sz="2400"/>
          </a:p>
        </p:txBody>
      </p:sp>
    </p:spTree>
    <p:extLst>
      <p:ext uri="{BB962C8B-B14F-4D97-AF65-F5344CB8AC3E}">
        <p14:creationId xmlns:p14="http://schemas.microsoft.com/office/powerpoint/2010/main" val="382965897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ástupný symbol pro datum 3">
            <a:extLst>
              <a:ext uri="{FF2B5EF4-FFF2-40B4-BE49-F238E27FC236}">
                <a16:creationId xmlns:a16="http://schemas.microsoft.com/office/drawing/2014/main" id="{78559A47-5A0D-F5F2-DFDA-FD3B6D2483DB}"/>
              </a:ext>
            </a:extLst>
          </p:cNvPr>
          <p:cNvSpPr>
            <a:spLocks noGrp="1"/>
          </p:cNvSpPr>
          <p:nvPr>
            <p:ph type="dt" sz="quarter" idx="10"/>
          </p:nvPr>
        </p:nvSpPr>
        <p:spPr/>
        <p:txBody>
          <a:bodyPr/>
          <a:lstStyle/>
          <a:p>
            <a:pPr>
              <a:defRPr/>
            </a:pPr>
            <a:r>
              <a:rPr lang="en-GB"/>
              <a:t>AKTIVIZUJÍCI METODY VÝUKY</a:t>
            </a:r>
          </a:p>
        </p:txBody>
      </p:sp>
      <p:sp>
        <p:nvSpPr>
          <p:cNvPr id="7" name="Zástupný symbol pro číslo snímku 5">
            <a:extLst>
              <a:ext uri="{FF2B5EF4-FFF2-40B4-BE49-F238E27FC236}">
                <a16:creationId xmlns:a16="http://schemas.microsoft.com/office/drawing/2014/main" id="{858A66A8-4C48-C283-5791-2105A437969E}"/>
              </a:ext>
            </a:extLst>
          </p:cNvPr>
          <p:cNvSpPr>
            <a:spLocks noGrp="1"/>
          </p:cNvSpPr>
          <p:nvPr>
            <p:ph type="sldNum" sz="quarter" idx="12"/>
          </p:nvPr>
        </p:nvSpPr>
        <p:spPr/>
        <p:txBody>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1pPr>
            <a:lvl2pPr marL="742950" indent="-28575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2pPr>
            <a:lvl3pPr marL="11430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3pPr>
            <a:lvl4pPr marL="16002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4pPr>
            <a:lvl5pPr marL="20574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5pPr>
            <a:lvl6pPr marL="25146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6pPr>
            <a:lvl7pPr marL="29718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7pPr>
            <a:lvl8pPr marL="34290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8pPr>
            <a:lvl9pPr marL="38862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9pPr>
          </a:lstStyle>
          <a:p>
            <a:pPr eaLnBrk="1" hangingPunct="1"/>
            <a:fld id="{9AC7A792-C309-4688-822E-D507B556D910}" type="slidenum">
              <a:rPr lang="en-GB" altLang="cs-CZ">
                <a:solidFill>
                  <a:srgbClr val="FFFFFF"/>
                </a:solidFill>
                <a:latin typeface="Times New Roman" panose="02020603050405020304" pitchFamily="18" charset="0"/>
              </a:rPr>
              <a:pPr eaLnBrk="1" hangingPunct="1"/>
              <a:t>25</a:t>
            </a:fld>
            <a:endParaRPr lang="en-GB" altLang="cs-CZ">
              <a:solidFill>
                <a:srgbClr val="FFFFFF"/>
              </a:solidFill>
              <a:latin typeface="Times New Roman" panose="02020603050405020304" pitchFamily="18" charset="0"/>
            </a:endParaRPr>
          </a:p>
        </p:txBody>
      </p:sp>
      <p:sp>
        <p:nvSpPr>
          <p:cNvPr id="5121" name="Rectangle 1">
            <a:extLst>
              <a:ext uri="{FF2B5EF4-FFF2-40B4-BE49-F238E27FC236}">
                <a16:creationId xmlns:a16="http://schemas.microsoft.com/office/drawing/2014/main" id="{937AA310-07EA-E139-0FA0-8E807B1F8178}"/>
              </a:ext>
            </a:extLst>
          </p:cNvPr>
          <p:cNvSpPr>
            <a:spLocks noGrp="1" noChangeArrowheads="1"/>
          </p:cNvSpPr>
          <p:nvPr>
            <p:ph type="title" idx="4294967295"/>
          </p:nvPr>
        </p:nvSpPr>
        <p:spPr>
          <a:xfrm>
            <a:off x="2590800" y="-206375"/>
            <a:ext cx="8077200" cy="2286000"/>
          </a:xfrm>
        </p:spPr>
        <p:txBody>
          <a:bodyPr/>
          <a:lstStyle/>
          <a:p>
            <a:pPr algn="ctr">
              <a:lnSpc>
                <a:spcPct val="100000"/>
              </a:lnSpc>
              <a:buClr>
                <a:srgbClr val="FFFF00"/>
              </a:buCl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br>
              <a:rPr lang="en-GB" sz="4800" b="1" dirty="0">
                <a:solidFill>
                  <a:srgbClr val="FFFF00"/>
                </a:solidFill>
                <a:effectLst>
                  <a:outerShdw blurRad="38100" dist="38100" dir="2700000" algn="tl">
                    <a:srgbClr val="000000"/>
                  </a:outerShdw>
                </a:effectLst>
                <a:latin typeface="Arial Black" pitchFamily="32" charset="0"/>
              </a:rPr>
            </a:br>
            <a:r>
              <a:rPr lang="en-GB" sz="4800" b="1" dirty="0">
                <a:solidFill>
                  <a:schemeClr val="accent6"/>
                </a:solidFill>
                <a:effectLst>
                  <a:outerShdw blurRad="38100" dist="38100" dir="2700000" algn="tl">
                    <a:srgbClr val="000000"/>
                  </a:outerShdw>
                </a:effectLst>
                <a:latin typeface="Arial Black" pitchFamily="32" charset="0"/>
              </a:rPr>
              <a:t>AKTIVIZUJÍCÍ METODY</a:t>
            </a:r>
            <a:br>
              <a:rPr lang="en-GB" sz="4800" b="1" dirty="0">
                <a:solidFill>
                  <a:srgbClr val="FFFF00"/>
                </a:solidFill>
                <a:effectLst>
                  <a:outerShdw blurRad="38100" dist="38100" dir="2700000" algn="tl">
                    <a:srgbClr val="000000"/>
                  </a:outerShdw>
                </a:effectLst>
                <a:latin typeface="Arial Black" pitchFamily="32" charset="0"/>
              </a:rPr>
            </a:br>
            <a:r>
              <a:rPr lang="en-GB" sz="4800" b="1" dirty="0">
                <a:solidFill>
                  <a:srgbClr val="FFFF00"/>
                </a:solidFill>
                <a:effectLst>
                  <a:outerShdw blurRad="38100" dist="38100" dir="2700000" algn="tl">
                    <a:srgbClr val="000000"/>
                  </a:outerShdw>
                </a:effectLst>
                <a:latin typeface="Arial Black" pitchFamily="32" charset="0"/>
              </a:rPr>
              <a:t>   </a:t>
            </a:r>
          </a:p>
        </p:txBody>
      </p:sp>
      <p:sp>
        <p:nvSpPr>
          <p:cNvPr id="5122" name="Rectangle 2">
            <a:extLst>
              <a:ext uri="{FF2B5EF4-FFF2-40B4-BE49-F238E27FC236}">
                <a16:creationId xmlns:a16="http://schemas.microsoft.com/office/drawing/2014/main" id="{7A7EF318-633D-C6A3-8EAC-0142D99787C5}"/>
              </a:ext>
            </a:extLst>
          </p:cNvPr>
          <p:cNvSpPr>
            <a:spLocks noGrp="1" noChangeArrowheads="1"/>
          </p:cNvSpPr>
          <p:nvPr>
            <p:ph type="body" idx="4294967295"/>
          </p:nvPr>
        </p:nvSpPr>
        <p:spPr>
          <a:xfrm>
            <a:off x="1228436" y="1619250"/>
            <a:ext cx="9264073" cy="5702300"/>
          </a:xfrm>
        </p:spPr>
        <p:txBody>
          <a:bodyPr/>
          <a:lstStyle/>
          <a:p>
            <a:pPr>
              <a:lnSpc>
                <a:spcPct val="100000"/>
              </a:lnSpc>
              <a:spcBef>
                <a:spcPts val="750"/>
              </a:spcBef>
              <a:buSzPct val="45000"/>
              <a:buNone/>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en-GB" sz="2400" b="1" dirty="0" err="1"/>
              <a:t>Aktivizující</a:t>
            </a:r>
            <a:r>
              <a:rPr lang="en-GB" sz="2400" b="1" dirty="0"/>
              <a:t> </a:t>
            </a:r>
            <a:r>
              <a:rPr lang="en-GB" sz="2400" b="1" dirty="0" err="1"/>
              <a:t>metody</a:t>
            </a:r>
            <a:r>
              <a:rPr lang="en-GB" sz="2400" b="1" dirty="0"/>
              <a:t> </a:t>
            </a:r>
            <a:r>
              <a:rPr lang="en-GB" sz="2400" b="1" dirty="0" err="1"/>
              <a:t>zohledňují</a:t>
            </a:r>
            <a:r>
              <a:rPr lang="en-GB" sz="2400" b="1" dirty="0"/>
              <a:t> </a:t>
            </a:r>
            <a:r>
              <a:rPr lang="en-GB" sz="2400" b="1" dirty="0" err="1"/>
              <a:t>vzdělávací</a:t>
            </a:r>
            <a:r>
              <a:rPr lang="en-GB" sz="2400" b="1" dirty="0"/>
              <a:t> </a:t>
            </a:r>
            <a:r>
              <a:rPr lang="en-GB" sz="2400" b="1" dirty="0" err="1"/>
              <a:t>potřeby</a:t>
            </a:r>
            <a:r>
              <a:rPr lang="en-GB" sz="2400" b="1" dirty="0"/>
              <a:t>, </a:t>
            </a:r>
            <a:r>
              <a:rPr lang="en-GB" sz="2400" b="1" dirty="0" err="1"/>
              <a:t>motivaci</a:t>
            </a:r>
            <a:r>
              <a:rPr lang="en-GB" sz="2400" b="1" dirty="0"/>
              <a:t> a</a:t>
            </a:r>
            <a:r>
              <a:rPr lang="cs-CZ" sz="2400" b="1" dirty="0"/>
              <a:t> </a:t>
            </a:r>
            <a:r>
              <a:rPr lang="en-GB" sz="2400" b="1" dirty="0" err="1"/>
              <a:t>podmínky</a:t>
            </a:r>
            <a:r>
              <a:rPr lang="en-GB" sz="2400" b="1" dirty="0"/>
              <a:t> </a:t>
            </a:r>
            <a:r>
              <a:rPr lang="en-GB" sz="2400" b="1" dirty="0" err="1"/>
              <a:t>efektivního</a:t>
            </a:r>
            <a:r>
              <a:rPr lang="en-GB" sz="2400" b="1" dirty="0"/>
              <a:t> </a:t>
            </a:r>
            <a:r>
              <a:rPr lang="en-GB" sz="2400" b="1" dirty="0" err="1"/>
              <a:t>učení</a:t>
            </a:r>
            <a:r>
              <a:rPr lang="en-GB" sz="2400" b="1" dirty="0"/>
              <a:t> </a:t>
            </a:r>
            <a:r>
              <a:rPr lang="cs-CZ" sz="2400" b="1" dirty="0"/>
              <a:t>žáků</a:t>
            </a:r>
            <a:r>
              <a:rPr lang="en-GB" sz="2400" b="1" dirty="0"/>
              <a:t>. </a:t>
            </a:r>
          </a:p>
          <a:p>
            <a:pPr>
              <a:lnSpc>
                <a:spcPct val="100000"/>
              </a:lnSpc>
              <a:spcBef>
                <a:spcPts val="750"/>
              </a:spcBef>
              <a:buSzPct val="45000"/>
              <a:buNone/>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en-GB" sz="2400" b="1" dirty="0"/>
              <a:t> </a:t>
            </a:r>
          </a:p>
          <a:p>
            <a:pPr lvl="1">
              <a:lnSpc>
                <a:spcPct val="74000"/>
              </a:lnSpc>
              <a:buNone/>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en-GB" sz="2600" b="1" dirty="0"/>
              <a:t>DISKUSNÍ METODY</a:t>
            </a:r>
          </a:p>
          <a:p>
            <a:pPr lvl="1">
              <a:lnSpc>
                <a:spcPct val="74000"/>
              </a:lnSpc>
              <a:buNone/>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en-GB" sz="2600" b="1" dirty="0"/>
              <a:t>METODY ŘEŠENÍ PROBLÉMU</a:t>
            </a:r>
          </a:p>
          <a:p>
            <a:pPr lvl="1">
              <a:lnSpc>
                <a:spcPct val="74000"/>
              </a:lnSpc>
              <a:buNone/>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en-GB" sz="2600" b="1" dirty="0"/>
              <a:t>KOOPERATIVNÍ METODY</a:t>
            </a:r>
          </a:p>
          <a:p>
            <a:pPr lvl="1">
              <a:lnSpc>
                <a:spcPct val="74000"/>
              </a:lnSpc>
              <a:buNone/>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en-GB" sz="2600" b="1" dirty="0"/>
              <a:t>HEURISTICKÉ METODY</a:t>
            </a:r>
          </a:p>
          <a:p>
            <a:pPr lvl="1">
              <a:lnSpc>
                <a:spcPct val="74000"/>
              </a:lnSpc>
              <a:buNone/>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en-GB" sz="2600" b="1" dirty="0"/>
              <a:t>METODY KRITICKÉHO MYŠLENÍ</a:t>
            </a:r>
          </a:p>
          <a:p>
            <a:pPr lvl="1">
              <a:lnSpc>
                <a:spcPct val="74000"/>
              </a:lnSpc>
              <a:buNone/>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en-GB" sz="2600" b="1" dirty="0"/>
              <a:t>SITUAČNÍ METODY</a:t>
            </a:r>
          </a:p>
          <a:p>
            <a:pPr lvl="1">
              <a:lnSpc>
                <a:spcPct val="74000"/>
              </a:lnSpc>
              <a:buNone/>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en-GB" sz="2600" b="1" dirty="0"/>
              <a:t>INSCENAČNÍ METODY</a:t>
            </a:r>
          </a:p>
          <a:p>
            <a:pPr lvl="1">
              <a:lnSpc>
                <a:spcPct val="74000"/>
              </a:lnSpc>
              <a:buNone/>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en-GB" sz="2600" b="1" dirty="0"/>
              <a:t>SIMULACE A HRY</a:t>
            </a:r>
          </a:p>
          <a:p>
            <a:pPr>
              <a:lnSpc>
                <a:spcPct val="120000"/>
              </a:lnSpc>
              <a:spcBef>
                <a:spcPts val="750"/>
              </a:spcBef>
              <a:buClr>
                <a:srgbClr val="FFFF00"/>
              </a:buClr>
              <a:buSzPct val="100000"/>
              <a:buNone/>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endParaRPr lang="en-GB" sz="2600" b="1" dirty="0">
              <a:latin typeface="Arial Black" pitchFamily="32" charset="0"/>
            </a:endParaRPr>
          </a:p>
        </p:txBody>
      </p:sp>
      <p:sp>
        <p:nvSpPr>
          <p:cNvPr id="5123" name="Text Box 3">
            <a:extLst>
              <a:ext uri="{FF2B5EF4-FFF2-40B4-BE49-F238E27FC236}">
                <a16:creationId xmlns:a16="http://schemas.microsoft.com/office/drawing/2014/main" id="{2E5A35E0-6308-C78B-8DC0-A941FAFD3C1B}"/>
              </a:ext>
            </a:extLst>
          </p:cNvPr>
          <p:cNvSpPr txBox="1">
            <a:spLocks noChangeArrowheads="1"/>
          </p:cNvSpPr>
          <p:nvPr/>
        </p:nvSpPr>
        <p:spPr bwMode="auto">
          <a:xfrm>
            <a:off x="1828800" y="6400801"/>
            <a:ext cx="685800" cy="246063"/>
          </a:xfrm>
          <a:prstGeom prst="rect">
            <a:avLst/>
          </a:prstGeom>
          <a:noFill/>
          <a:ln w="9525">
            <a:noFill/>
            <a:round/>
            <a:headEnd/>
            <a:tailEnd/>
          </a:ln>
          <a:effectLst/>
        </p:spPr>
        <p:txBody>
          <a:bodyPr lIns="90000" tIns="46800" rIns="90000" bIns="46800">
            <a:spAutoFit/>
          </a:bodyPr>
          <a:lstStyle/>
          <a:p>
            <a:pPr>
              <a:spcBef>
                <a:spcPts val="625"/>
              </a:spcBef>
              <a:buClr>
                <a:srgbClr val="0099FF"/>
              </a:buCl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en-GB" sz="1000" b="1" i="1">
                <a:solidFill>
                  <a:srgbClr val="0099FF"/>
                </a:solidFill>
                <a:effectLst>
                  <a:outerShdw blurRad="38100" dist="38100" dir="2700000" algn="tl">
                    <a:srgbClr val="000000"/>
                  </a:outerShdw>
                </a:effectLst>
                <a:latin typeface="Times New Roman" pitchFamily="16" charset="0"/>
              </a:rPr>
              <a:t>©Bvj</a:t>
            </a:r>
          </a:p>
        </p:txBody>
      </p:sp>
    </p:spTree>
  </p:cSld>
  <p:clrMapOvr>
    <a:masterClrMapping/>
  </p:clrMapOvr>
  <p:transition spd="med"/>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additive="repl">
                                        <p:cTn id="6" dur="1" fill="hold">
                                          <p:stCondLst>
                                            <p:cond delay="0"/>
                                          </p:stCondLst>
                                        </p:cTn>
                                        <p:tgtEl>
                                          <p:spTgt spid="5122"/>
                                        </p:tgtEl>
                                        <p:attrNameLst>
                                          <p:attrName>style.visibility</p:attrName>
                                        </p:attrNameLst>
                                      </p:cBhvr>
                                      <p:to>
                                        <p:strVal val="visible"/>
                                      </p:to>
                                    </p:set>
                                    <p:anim calcmode="lin" valueType="num">
                                      <p:cBhvr additive="repl">
                                        <p:cTn id="7" dur="500" fill="hold"/>
                                        <p:tgtEl>
                                          <p:spTgt spid="5122"/>
                                        </p:tgtEl>
                                        <p:attrNameLst>
                                          <p:attrName>ppt_x</p:attrName>
                                        </p:attrNameLst>
                                      </p:cBhvr>
                                      <p:tavLst>
                                        <p:tav tm="100000">
                                          <p:val>
                                            <p:strVal val="#ppt_x"/>
                                          </p:val>
                                        </p:tav>
                                        <p:tav>
                                          <p:val>
                                            <p:strVal val="#ppt_x"/>
                                          </p:val>
                                        </p:tav>
                                      </p:tavLst>
                                    </p:anim>
                                    <p:anim calcmode="lin" valueType="num">
                                      <p:cBhvr additive="repl">
                                        <p:cTn id="8" dur="500" fill="hold"/>
                                        <p:tgtEl>
                                          <p:spTgt spid="5122"/>
                                        </p:tgtEl>
                                        <p:attrNameLst>
                                          <p:attrName>ppt_y</p:attrName>
                                        </p:attrNameLst>
                                      </p:cBhvr>
                                      <p:tavLst>
                                        <p:tav tm="100000">
                                          <p:val>
                                            <p:strVal val="1+#ppt_h/2"/>
                                          </p:val>
                                        </p:tav>
                                        <p:tav>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ástupný symbol pro datum 3">
            <a:extLst>
              <a:ext uri="{FF2B5EF4-FFF2-40B4-BE49-F238E27FC236}">
                <a16:creationId xmlns:a16="http://schemas.microsoft.com/office/drawing/2014/main" id="{1FD03221-47F8-D52F-925B-3502B92E150C}"/>
              </a:ext>
            </a:extLst>
          </p:cNvPr>
          <p:cNvSpPr>
            <a:spLocks noGrp="1"/>
          </p:cNvSpPr>
          <p:nvPr>
            <p:ph type="dt" sz="quarter" idx="10"/>
          </p:nvPr>
        </p:nvSpPr>
        <p:spPr/>
        <p:txBody>
          <a:bodyPr/>
          <a:lstStyle/>
          <a:p>
            <a:pPr>
              <a:defRPr/>
            </a:pPr>
            <a:r>
              <a:rPr lang="en-GB"/>
              <a:t>AKTIVIZUJÍCI METODY VÝUKY</a:t>
            </a:r>
          </a:p>
        </p:txBody>
      </p:sp>
      <p:sp>
        <p:nvSpPr>
          <p:cNvPr id="7" name="Zástupný symbol pro číslo snímku 5">
            <a:extLst>
              <a:ext uri="{FF2B5EF4-FFF2-40B4-BE49-F238E27FC236}">
                <a16:creationId xmlns:a16="http://schemas.microsoft.com/office/drawing/2014/main" id="{29CB22B2-A28D-8FF0-0AAA-D4B32AFBE762}"/>
              </a:ext>
            </a:extLst>
          </p:cNvPr>
          <p:cNvSpPr>
            <a:spLocks noGrp="1"/>
          </p:cNvSpPr>
          <p:nvPr>
            <p:ph type="sldNum" sz="quarter" idx="12"/>
          </p:nvPr>
        </p:nvSpPr>
        <p:spPr/>
        <p:txBody>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1pPr>
            <a:lvl2pPr marL="742950" indent="-28575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2pPr>
            <a:lvl3pPr marL="11430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3pPr>
            <a:lvl4pPr marL="16002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4pPr>
            <a:lvl5pPr marL="20574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5pPr>
            <a:lvl6pPr marL="25146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6pPr>
            <a:lvl7pPr marL="29718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7pPr>
            <a:lvl8pPr marL="34290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8pPr>
            <a:lvl9pPr marL="38862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9pPr>
          </a:lstStyle>
          <a:p>
            <a:pPr eaLnBrk="1" hangingPunct="1"/>
            <a:fld id="{1F426057-1CD0-417A-86A5-432AA229FD16}" type="slidenum">
              <a:rPr lang="en-GB" altLang="cs-CZ">
                <a:solidFill>
                  <a:srgbClr val="FFFFFF"/>
                </a:solidFill>
                <a:latin typeface="Times New Roman" panose="02020603050405020304" pitchFamily="18" charset="0"/>
              </a:rPr>
              <a:pPr eaLnBrk="1" hangingPunct="1"/>
              <a:t>26</a:t>
            </a:fld>
            <a:endParaRPr lang="en-GB" altLang="cs-CZ">
              <a:solidFill>
                <a:srgbClr val="FFFFFF"/>
              </a:solidFill>
              <a:latin typeface="Times New Roman" panose="02020603050405020304" pitchFamily="18" charset="0"/>
            </a:endParaRPr>
          </a:p>
        </p:txBody>
      </p:sp>
      <p:sp>
        <p:nvSpPr>
          <p:cNvPr id="6145" name="Rectangle 1">
            <a:extLst>
              <a:ext uri="{FF2B5EF4-FFF2-40B4-BE49-F238E27FC236}">
                <a16:creationId xmlns:a16="http://schemas.microsoft.com/office/drawing/2014/main" id="{771C8673-B696-795A-960D-43693F53BBAC}"/>
              </a:ext>
            </a:extLst>
          </p:cNvPr>
          <p:cNvSpPr>
            <a:spLocks noGrp="1" noChangeArrowheads="1"/>
          </p:cNvSpPr>
          <p:nvPr>
            <p:ph type="title" idx="4294967295"/>
          </p:nvPr>
        </p:nvSpPr>
        <p:spPr>
          <a:xfrm>
            <a:off x="2590800" y="152400"/>
            <a:ext cx="8077200" cy="838200"/>
          </a:xfrm>
        </p:spPr>
        <p:txBody>
          <a:bodyPr/>
          <a:lstStyle/>
          <a:p>
            <a:pPr algn="ctr">
              <a:lnSpc>
                <a:spcPct val="100000"/>
              </a:lnSpc>
              <a:buClr>
                <a:srgbClr val="FFFF00"/>
              </a:buCl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en-GB" b="1" dirty="0">
                <a:solidFill>
                  <a:schemeClr val="accent6"/>
                </a:solidFill>
                <a:effectLst>
                  <a:outerShdw blurRad="38100" dist="38100" dir="2700000" algn="tl">
                    <a:srgbClr val="000000"/>
                  </a:outerShdw>
                </a:effectLst>
                <a:latin typeface="Arial Black" pitchFamily="32" charset="0"/>
              </a:rPr>
              <a:t>DISKUSNÍ METODY</a:t>
            </a:r>
          </a:p>
        </p:txBody>
      </p:sp>
      <p:sp>
        <p:nvSpPr>
          <p:cNvPr id="6146" name="Rectangle 2">
            <a:extLst>
              <a:ext uri="{FF2B5EF4-FFF2-40B4-BE49-F238E27FC236}">
                <a16:creationId xmlns:a16="http://schemas.microsoft.com/office/drawing/2014/main" id="{6A0239AD-FF6E-5E42-275C-2D5854C36631}"/>
              </a:ext>
            </a:extLst>
          </p:cNvPr>
          <p:cNvSpPr>
            <a:spLocks noGrp="1" noChangeArrowheads="1"/>
          </p:cNvSpPr>
          <p:nvPr>
            <p:ph type="body" idx="4294967295"/>
          </p:nvPr>
        </p:nvSpPr>
        <p:spPr>
          <a:xfrm>
            <a:off x="1117600" y="914400"/>
            <a:ext cx="9550400" cy="5943600"/>
          </a:xfrm>
        </p:spPr>
        <p:txBody>
          <a:bodyPr/>
          <a:lstStyle/>
          <a:p>
            <a:pPr marL="635000" indent="-457200">
              <a:spcBef>
                <a:spcPts val="600"/>
              </a:spcBef>
              <a:tabLst>
                <a:tab pos="646113" algn="l"/>
                <a:tab pos="1095375" algn="l"/>
                <a:tab pos="1544638" algn="l"/>
                <a:tab pos="1993900" algn="l"/>
                <a:tab pos="2443163" algn="l"/>
                <a:tab pos="2892425" algn="l"/>
                <a:tab pos="3341688" algn="l"/>
                <a:tab pos="3790950" algn="l"/>
                <a:tab pos="4240213" algn="l"/>
                <a:tab pos="4689475" algn="l"/>
                <a:tab pos="5138738" algn="l"/>
                <a:tab pos="5588000" algn="l"/>
                <a:tab pos="6037263" algn="l"/>
                <a:tab pos="6486525" algn="l"/>
                <a:tab pos="6935788" algn="l"/>
                <a:tab pos="7385050" algn="l"/>
                <a:tab pos="7834313" algn="l"/>
                <a:tab pos="8283575" algn="l"/>
                <a:tab pos="8732838" algn="l"/>
                <a:tab pos="9182100" algn="l"/>
              </a:tabLst>
              <a:defRPr/>
            </a:pPr>
            <a:r>
              <a:rPr lang="en-GB" dirty="0" err="1"/>
              <a:t>Výměna</a:t>
            </a:r>
            <a:r>
              <a:rPr lang="en-GB" dirty="0"/>
              <a:t> </a:t>
            </a:r>
            <a:r>
              <a:rPr lang="en-GB" dirty="0" err="1"/>
              <a:t>názorů</a:t>
            </a:r>
            <a:r>
              <a:rPr lang="en-GB" dirty="0"/>
              <a:t> </a:t>
            </a:r>
            <a:r>
              <a:rPr lang="en-GB" dirty="0" err="1"/>
              <a:t>i</a:t>
            </a:r>
            <a:r>
              <a:rPr lang="en-GB" dirty="0"/>
              <a:t> </a:t>
            </a:r>
            <a:r>
              <a:rPr lang="en-GB" dirty="0" err="1"/>
              <a:t>zkušeností</a:t>
            </a:r>
            <a:r>
              <a:rPr lang="en-GB" dirty="0"/>
              <a:t>, </a:t>
            </a:r>
            <a:r>
              <a:rPr lang="en-GB" dirty="0" err="1"/>
              <a:t>vědecké</a:t>
            </a:r>
            <a:r>
              <a:rPr lang="en-GB" dirty="0"/>
              <a:t> </a:t>
            </a:r>
            <a:r>
              <a:rPr lang="en-GB" dirty="0" err="1"/>
              <a:t>hádání</a:t>
            </a:r>
            <a:r>
              <a:rPr lang="en-GB" dirty="0"/>
              <a:t> se</a:t>
            </a:r>
          </a:p>
          <a:p>
            <a:pPr marL="635000" indent="-457200">
              <a:spcBef>
                <a:spcPts val="600"/>
              </a:spcBef>
              <a:tabLst>
                <a:tab pos="646113" algn="l"/>
                <a:tab pos="1095375" algn="l"/>
                <a:tab pos="1544638" algn="l"/>
                <a:tab pos="1993900" algn="l"/>
                <a:tab pos="2443163" algn="l"/>
                <a:tab pos="2892425" algn="l"/>
                <a:tab pos="3341688" algn="l"/>
                <a:tab pos="3790950" algn="l"/>
                <a:tab pos="4240213" algn="l"/>
                <a:tab pos="4689475" algn="l"/>
                <a:tab pos="5138738" algn="l"/>
                <a:tab pos="5588000" algn="l"/>
                <a:tab pos="6037263" algn="l"/>
                <a:tab pos="6486525" algn="l"/>
                <a:tab pos="6935788" algn="l"/>
                <a:tab pos="7385050" algn="l"/>
                <a:tab pos="7834313" algn="l"/>
                <a:tab pos="8283575" algn="l"/>
                <a:tab pos="8732838" algn="l"/>
                <a:tab pos="9182100" algn="l"/>
              </a:tabLst>
              <a:defRPr/>
            </a:pPr>
            <a:r>
              <a:rPr lang="en-GB" dirty="0" err="1"/>
              <a:t>Způsob</a:t>
            </a:r>
            <a:r>
              <a:rPr lang="en-GB" dirty="0"/>
              <a:t> </a:t>
            </a:r>
            <a:r>
              <a:rPr lang="en-GB" dirty="0" err="1"/>
              <a:t>dialogu</a:t>
            </a:r>
            <a:r>
              <a:rPr lang="en-GB" dirty="0"/>
              <a:t> </a:t>
            </a:r>
            <a:r>
              <a:rPr lang="en-GB" dirty="0" err="1"/>
              <a:t>založený</a:t>
            </a:r>
            <a:r>
              <a:rPr lang="en-GB" dirty="0"/>
              <a:t> </a:t>
            </a:r>
            <a:r>
              <a:rPr lang="en-GB" dirty="0" err="1"/>
              <a:t>na</a:t>
            </a:r>
            <a:r>
              <a:rPr lang="en-GB" dirty="0"/>
              <a:t> </a:t>
            </a:r>
            <a:r>
              <a:rPr lang="en-GB" dirty="0" err="1"/>
              <a:t>otázkách</a:t>
            </a:r>
            <a:r>
              <a:rPr lang="en-GB" dirty="0"/>
              <a:t> a </a:t>
            </a:r>
            <a:r>
              <a:rPr lang="en-GB" dirty="0" err="1"/>
              <a:t>odpovědích</a:t>
            </a:r>
            <a:endParaRPr lang="en-GB" dirty="0"/>
          </a:p>
          <a:p>
            <a:pPr marL="635000" indent="-457200">
              <a:spcBef>
                <a:spcPts val="600"/>
              </a:spcBef>
              <a:tabLst>
                <a:tab pos="646113" algn="l"/>
                <a:tab pos="1095375" algn="l"/>
                <a:tab pos="1544638" algn="l"/>
                <a:tab pos="1993900" algn="l"/>
                <a:tab pos="2443163" algn="l"/>
                <a:tab pos="2892425" algn="l"/>
                <a:tab pos="3341688" algn="l"/>
                <a:tab pos="3790950" algn="l"/>
                <a:tab pos="4240213" algn="l"/>
                <a:tab pos="4689475" algn="l"/>
                <a:tab pos="5138738" algn="l"/>
                <a:tab pos="5588000" algn="l"/>
                <a:tab pos="6037263" algn="l"/>
                <a:tab pos="6486525" algn="l"/>
                <a:tab pos="6935788" algn="l"/>
                <a:tab pos="7385050" algn="l"/>
                <a:tab pos="7834313" algn="l"/>
                <a:tab pos="8283575" algn="l"/>
                <a:tab pos="8732838" algn="l"/>
                <a:tab pos="9182100" algn="l"/>
              </a:tabLst>
              <a:defRPr/>
            </a:pPr>
            <a:r>
              <a:rPr lang="en-GB" dirty="0" err="1"/>
              <a:t>Jádrem</a:t>
            </a:r>
            <a:r>
              <a:rPr lang="en-GB" dirty="0"/>
              <a:t> je </a:t>
            </a:r>
            <a:r>
              <a:rPr lang="en-GB" dirty="0" err="1"/>
              <a:t>nesoulad</a:t>
            </a:r>
            <a:r>
              <a:rPr lang="en-GB" dirty="0"/>
              <a:t>, </a:t>
            </a:r>
            <a:r>
              <a:rPr lang="en-GB" dirty="0" err="1"/>
              <a:t>rozpor</a:t>
            </a:r>
            <a:r>
              <a:rPr lang="en-GB" dirty="0"/>
              <a:t>, </a:t>
            </a:r>
            <a:r>
              <a:rPr lang="en-GB" dirty="0" err="1"/>
              <a:t>problém</a:t>
            </a:r>
            <a:r>
              <a:rPr lang="en-GB" dirty="0"/>
              <a:t>, </a:t>
            </a:r>
            <a:r>
              <a:rPr lang="en-GB" dirty="0" err="1"/>
              <a:t>názorová</a:t>
            </a:r>
            <a:r>
              <a:rPr lang="en-GB" dirty="0"/>
              <a:t> </a:t>
            </a:r>
            <a:r>
              <a:rPr lang="en-GB" dirty="0" err="1"/>
              <a:t>variantnost</a:t>
            </a:r>
            <a:r>
              <a:rPr lang="en-GB" dirty="0"/>
              <a:t>, </a:t>
            </a:r>
            <a:r>
              <a:rPr lang="en-GB" dirty="0" err="1"/>
              <a:t>zapeklitost</a:t>
            </a:r>
            <a:r>
              <a:rPr lang="en-GB" dirty="0"/>
              <a:t>, </a:t>
            </a:r>
            <a:r>
              <a:rPr lang="en-GB" dirty="0" err="1"/>
              <a:t>složitost</a:t>
            </a:r>
            <a:r>
              <a:rPr lang="en-GB" dirty="0"/>
              <a:t>, </a:t>
            </a:r>
            <a:r>
              <a:rPr lang="en-GB" dirty="0" err="1"/>
              <a:t>mnohoznačnost</a:t>
            </a:r>
            <a:endParaRPr lang="en-GB" dirty="0"/>
          </a:p>
          <a:p>
            <a:pPr marL="635000" indent="-457200">
              <a:spcBef>
                <a:spcPts val="600"/>
              </a:spcBef>
              <a:tabLst>
                <a:tab pos="646113" algn="l"/>
                <a:tab pos="1095375" algn="l"/>
                <a:tab pos="1544638" algn="l"/>
                <a:tab pos="1993900" algn="l"/>
                <a:tab pos="2443163" algn="l"/>
                <a:tab pos="2892425" algn="l"/>
                <a:tab pos="3341688" algn="l"/>
                <a:tab pos="3790950" algn="l"/>
                <a:tab pos="4240213" algn="l"/>
                <a:tab pos="4689475" algn="l"/>
                <a:tab pos="5138738" algn="l"/>
                <a:tab pos="5588000" algn="l"/>
                <a:tab pos="6037263" algn="l"/>
                <a:tab pos="6486525" algn="l"/>
                <a:tab pos="6935788" algn="l"/>
                <a:tab pos="7385050" algn="l"/>
                <a:tab pos="7834313" algn="l"/>
                <a:tab pos="8283575" algn="l"/>
                <a:tab pos="8732838" algn="l"/>
                <a:tab pos="9182100" algn="l"/>
              </a:tabLst>
              <a:defRPr/>
            </a:pPr>
            <a:r>
              <a:rPr lang="en-GB" dirty="0" err="1"/>
              <a:t>Proces</a:t>
            </a:r>
            <a:r>
              <a:rPr lang="en-GB" dirty="0"/>
              <a:t> </a:t>
            </a:r>
            <a:r>
              <a:rPr lang="en-GB" dirty="0" err="1"/>
              <a:t>gradace</a:t>
            </a:r>
            <a:r>
              <a:rPr lang="en-GB" dirty="0"/>
              <a:t>, </a:t>
            </a:r>
            <a:r>
              <a:rPr lang="en-GB" dirty="0" err="1"/>
              <a:t>vývoj</a:t>
            </a:r>
            <a:r>
              <a:rPr lang="en-GB" dirty="0"/>
              <a:t>, </a:t>
            </a:r>
            <a:r>
              <a:rPr lang="en-GB" dirty="0" err="1"/>
              <a:t>řízený</a:t>
            </a:r>
            <a:r>
              <a:rPr lang="en-GB" dirty="0"/>
              <a:t> </a:t>
            </a:r>
            <a:r>
              <a:rPr lang="en-GB" dirty="0" err="1"/>
              <a:t>proces</a:t>
            </a:r>
            <a:r>
              <a:rPr lang="en-GB" dirty="0"/>
              <a:t> </a:t>
            </a:r>
            <a:r>
              <a:rPr lang="en-GB" dirty="0" err="1"/>
              <a:t>komunikace</a:t>
            </a:r>
            <a:r>
              <a:rPr lang="en-GB" dirty="0"/>
              <a:t> 	(</a:t>
            </a:r>
            <a:r>
              <a:rPr lang="en-GB" dirty="0" err="1"/>
              <a:t>na</a:t>
            </a:r>
            <a:r>
              <a:rPr lang="en-GB" dirty="0"/>
              <a:t> </a:t>
            </a:r>
            <a:r>
              <a:rPr lang="en-GB" dirty="0" err="1"/>
              <a:t>rozdíl</a:t>
            </a:r>
            <a:r>
              <a:rPr lang="en-GB" dirty="0"/>
              <a:t> od </a:t>
            </a:r>
            <a:r>
              <a:rPr lang="en-GB" dirty="0" err="1"/>
              <a:t>běžné</a:t>
            </a:r>
            <a:r>
              <a:rPr lang="en-GB" dirty="0"/>
              <a:t> </a:t>
            </a:r>
            <a:r>
              <a:rPr lang="en-GB" dirty="0" err="1"/>
              <a:t>konverzace</a:t>
            </a:r>
            <a:r>
              <a:rPr lang="en-GB" dirty="0"/>
              <a:t>)</a:t>
            </a:r>
            <a:r>
              <a:rPr lang="ar-SA" dirty="0">
                <a:cs typeface="Arial" charset="0"/>
              </a:rPr>
              <a:t>‏</a:t>
            </a:r>
            <a:endParaRPr lang="en-GB" dirty="0"/>
          </a:p>
          <a:p>
            <a:pPr marL="635000" indent="-457200">
              <a:spcBef>
                <a:spcPts val="600"/>
              </a:spcBef>
              <a:tabLst>
                <a:tab pos="646113" algn="l"/>
                <a:tab pos="1095375" algn="l"/>
                <a:tab pos="1544638" algn="l"/>
                <a:tab pos="1993900" algn="l"/>
                <a:tab pos="2443163" algn="l"/>
                <a:tab pos="2892425" algn="l"/>
                <a:tab pos="3341688" algn="l"/>
                <a:tab pos="3790950" algn="l"/>
                <a:tab pos="4240213" algn="l"/>
                <a:tab pos="4689475" algn="l"/>
                <a:tab pos="5138738" algn="l"/>
                <a:tab pos="5588000" algn="l"/>
                <a:tab pos="6037263" algn="l"/>
                <a:tab pos="6486525" algn="l"/>
                <a:tab pos="6935788" algn="l"/>
                <a:tab pos="7385050" algn="l"/>
                <a:tab pos="7834313" algn="l"/>
                <a:tab pos="8283575" algn="l"/>
                <a:tab pos="8732838" algn="l"/>
                <a:tab pos="9182100" algn="l"/>
              </a:tabLst>
              <a:defRPr/>
            </a:pPr>
            <a:r>
              <a:rPr lang="en-GB" dirty="0" err="1"/>
              <a:t>Kreativní</a:t>
            </a:r>
            <a:r>
              <a:rPr lang="en-GB" dirty="0"/>
              <a:t> </a:t>
            </a:r>
            <a:r>
              <a:rPr lang="en-GB" dirty="0" err="1"/>
              <a:t>proces</a:t>
            </a:r>
            <a:r>
              <a:rPr lang="en-GB" dirty="0"/>
              <a:t> (</a:t>
            </a:r>
            <a:r>
              <a:rPr lang="en-GB" dirty="0" err="1"/>
              <a:t>účastníci</a:t>
            </a:r>
            <a:r>
              <a:rPr lang="en-GB" dirty="0"/>
              <a:t> </a:t>
            </a:r>
            <a:r>
              <a:rPr lang="en-GB" dirty="0" err="1"/>
              <a:t>naslouchají</a:t>
            </a:r>
            <a:r>
              <a:rPr lang="en-GB" dirty="0"/>
              <a:t>, </a:t>
            </a:r>
            <a:r>
              <a:rPr lang="en-GB" dirty="0" err="1"/>
              <a:t>mluví</a:t>
            </a:r>
            <a:r>
              <a:rPr lang="en-GB" dirty="0"/>
              <a:t>, </a:t>
            </a:r>
            <a:r>
              <a:rPr lang="en-GB" dirty="0" err="1"/>
              <a:t>myslí</a:t>
            </a:r>
            <a:r>
              <a:rPr lang="en-GB" dirty="0"/>
              <a:t>)</a:t>
            </a:r>
            <a:r>
              <a:rPr lang="ar-SA" dirty="0">
                <a:cs typeface="Arial" charset="0"/>
              </a:rPr>
              <a:t>‏</a:t>
            </a:r>
            <a:endParaRPr lang="en-GB" dirty="0"/>
          </a:p>
          <a:p>
            <a:pPr marL="635000" indent="-457200">
              <a:spcBef>
                <a:spcPts val="600"/>
              </a:spcBef>
              <a:tabLst>
                <a:tab pos="646113" algn="l"/>
                <a:tab pos="1095375" algn="l"/>
                <a:tab pos="1544638" algn="l"/>
                <a:tab pos="1993900" algn="l"/>
                <a:tab pos="2443163" algn="l"/>
                <a:tab pos="2892425" algn="l"/>
                <a:tab pos="3341688" algn="l"/>
                <a:tab pos="3790950" algn="l"/>
                <a:tab pos="4240213" algn="l"/>
                <a:tab pos="4689475" algn="l"/>
                <a:tab pos="5138738" algn="l"/>
                <a:tab pos="5588000" algn="l"/>
                <a:tab pos="6037263" algn="l"/>
                <a:tab pos="6486525" algn="l"/>
                <a:tab pos="6935788" algn="l"/>
                <a:tab pos="7385050" algn="l"/>
                <a:tab pos="7834313" algn="l"/>
                <a:tab pos="8283575" algn="l"/>
                <a:tab pos="8732838" algn="l"/>
                <a:tab pos="9182100" algn="l"/>
              </a:tabLst>
              <a:defRPr/>
            </a:pPr>
            <a:r>
              <a:rPr lang="en-GB" dirty="0" err="1"/>
              <a:t>Konstruktivní</a:t>
            </a:r>
            <a:r>
              <a:rPr lang="en-GB" dirty="0"/>
              <a:t> </a:t>
            </a:r>
            <a:r>
              <a:rPr lang="en-GB" dirty="0" err="1"/>
              <a:t>diskuse</a:t>
            </a:r>
            <a:r>
              <a:rPr lang="en-GB" dirty="0"/>
              <a:t> </a:t>
            </a:r>
          </a:p>
          <a:p>
            <a:pPr marL="530225" indent="-352425">
              <a:spcBef>
                <a:spcPts val="350"/>
              </a:spcBef>
              <a:buClr>
                <a:srgbClr val="FFFF00"/>
              </a:buClr>
              <a:buNone/>
              <a:tabLst>
                <a:tab pos="646113" algn="l"/>
                <a:tab pos="1095375" algn="l"/>
                <a:tab pos="1544638" algn="l"/>
                <a:tab pos="1993900" algn="l"/>
                <a:tab pos="2443163" algn="l"/>
                <a:tab pos="2892425" algn="l"/>
                <a:tab pos="3341688" algn="l"/>
                <a:tab pos="3790950" algn="l"/>
                <a:tab pos="4240213" algn="l"/>
                <a:tab pos="4689475" algn="l"/>
                <a:tab pos="5138738" algn="l"/>
                <a:tab pos="5588000" algn="l"/>
                <a:tab pos="6037263" algn="l"/>
                <a:tab pos="6486525" algn="l"/>
                <a:tab pos="6935788" algn="l"/>
                <a:tab pos="7385050" algn="l"/>
                <a:tab pos="7834313" algn="l"/>
                <a:tab pos="8283575" algn="l"/>
                <a:tab pos="8732838" algn="l"/>
                <a:tab pos="9182100" algn="l"/>
              </a:tabLst>
              <a:defRPr/>
            </a:pPr>
            <a:endParaRPr lang="en-GB" dirty="0"/>
          </a:p>
          <a:p>
            <a:pPr marL="530225" indent="-352425">
              <a:spcBef>
                <a:spcPts val="600"/>
              </a:spcBef>
              <a:buClr>
                <a:srgbClr val="FFFF00"/>
              </a:buClr>
              <a:buNone/>
              <a:tabLst>
                <a:tab pos="646113" algn="l"/>
                <a:tab pos="1095375" algn="l"/>
                <a:tab pos="1544638" algn="l"/>
                <a:tab pos="1993900" algn="l"/>
                <a:tab pos="2443163" algn="l"/>
                <a:tab pos="2892425" algn="l"/>
                <a:tab pos="3341688" algn="l"/>
                <a:tab pos="3790950" algn="l"/>
                <a:tab pos="4240213" algn="l"/>
                <a:tab pos="4689475" algn="l"/>
                <a:tab pos="5138738" algn="l"/>
                <a:tab pos="5588000" algn="l"/>
                <a:tab pos="6037263" algn="l"/>
                <a:tab pos="6486525" algn="l"/>
                <a:tab pos="6935788" algn="l"/>
                <a:tab pos="7385050" algn="l"/>
                <a:tab pos="7834313" algn="l"/>
                <a:tab pos="8283575" algn="l"/>
                <a:tab pos="8732838" algn="l"/>
                <a:tab pos="9182100" algn="l"/>
              </a:tabLst>
              <a:defRPr/>
            </a:pPr>
            <a:r>
              <a:rPr lang="en-GB" b="1" dirty="0" err="1">
                <a:solidFill>
                  <a:srgbClr val="FF0000"/>
                </a:solidFill>
              </a:rPr>
              <a:t>Příklady</a:t>
            </a:r>
            <a:r>
              <a:rPr lang="en-GB" b="1" dirty="0">
                <a:solidFill>
                  <a:srgbClr val="FF0000"/>
                </a:solidFill>
              </a:rPr>
              <a:t> </a:t>
            </a:r>
            <a:r>
              <a:rPr lang="en-GB" b="1" dirty="0" err="1">
                <a:solidFill>
                  <a:srgbClr val="FF0000"/>
                </a:solidFill>
              </a:rPr>
              <a:t>metod</a:t>
            </a:r>
            <a:r>
              <a:rPr lang="en-GB" b="1" dirty="0">
                <a:solidFill>
                  <a:schemeClr val="accent6"/>
                </a:solidFill>
              </a:rPr>
              <a:t>: </a:t>
            </a:r>
            <a:r>
              <a:rPr lang="en-GB" b="1" dirty="0" err="1">
                <a:solidFill>
                  <a:schemeClr val="accent6"/>
                </a:solidFill>
              </a:rPr>
              <a:t>řízená</a:t>
            </a:r>
            <a:r>
              <a:rPr lang="en-GB" b="1" dirty="0">
                <a:solidFill>
                  <a:schemeClr val="accent6"/>
                </a:solidFill>
              </a:rPr>
              <a:t> </a:t>
            </a:r>
            <a:r>
              <a:rPr lang="en-GB" b="1" dirty="0" err="1">
                <a:solidFill>
                  <a:schemeClr val="accent6"/>
                </a:solidFill>
              </a:rPr>
              <a:t>diskuse</a:t>
            </a:r>
            <a:r>
              <a:rPr lang="en-GB" b="1" dirty="0">
                <a:solidFill>
                  <a:schemeClr val="accent6"/>
                </a:solidFill>
              </a:rPr>
              <a:t> v </a:t>
            </a:r>
            <a:r>
              <a:rPr lang="en-GB" b="1" dirty="0" err="1">
                <a:solidFill>
                  <a:schemeClr val="accent6"/>
                </a:solidFill>
              </a:rPr>
              <a:t>plénu</a:t>
            </a:r>
            <a:r>
              <a:rPr lang="en-GB" b="1" dirty="0">
                <a:solidFill>
                  <a:schemeClr val="accent6"/>
                </a:solidFill>
              </a:rPr>
              <a:t>, </a:t>
            </a:r>
            <a:r>
              <a:rPr lang="en-GB" b="1" dirty="0" err="1">
                <a:solidFill>
                  <a:schemeClr val="accent6"/>
                </a:solidFill>
              </a:rPr>
              <a:t>skupinová</a:t>
            </a:r>
            <a:r>
              <a:rPr lang="en-GB" b="1" dirty="0">
                <a:solidFill>
                  <a:schemeClr val="accent6"/>
                </a:solidFill>
              </a:rPr>
              <a:t> </a:t>
            </a:r>
            <a:r>
              <a:rPr lang="en-GB" b="1" dirty="0" err="1">
                <a:solidFill>
                  <a:schemeClr val="accent6"/>
                </a:solidFill>
              </a:rPr>
              <a:t>diskuse</a:t>
            </a:r>
            <a:r>
              <a:rPr lang="en-GB" b="1" dirty="0">
                <a:solidFill>
                  <a:schemeClr val="accent6"/>
                </a:solidFill>
              </a:rPr>
              <a:t>, </a:t>
            </a:r>
            <a:r>
              <a:rPr lang="en-GB" b="1" dirty="0" err="1">
                <a:solidFill>
                  <a:schemeClr val="accent6"/>
                </a:solidFill>
              </a:rPr>
              <a:t>bzučící</a:t>
            </a:r>
            <a:r>
              <a:rPr lang="en-GB" b="1" dirty="0">
                <a:solidFill>
                  <a:schemeClr val="accent6"/>
                </a:solidFill>
              </a:rPr>
              <a:t>  </a:t>
            </a:r>
            <a:r>
              <a:rPr lang="en-GB" b="1" dirty="0" err="1">
                <a:solidFill>
                  <a:schemeClr val="accent6"/>
                </a:solidFill>
              </a:rPr>
              <a:t>skupiny</a:t>
            </a:r>
            <a:r>
              <a:rPr lang="en-GB" b="1" dirty="0">
                <a:solidFill>
                  <a:schemeClr val="accent6"/>
                </a:solidFill>
              </a:rPr>
              <a:t>, </a:t>
            </a:r>
            <a:r>
              <a:rPr lang="en-GB" b="1" dirty="0" err="1">
                <a:solidFill>
                  <a:schemeClr val="accent6"/>
                </a:solidFill>
              </a:rPr>
              <a:t>panelová</a:t>
            </a:r>
            <a:r>
              <a:rPr lang="en-GB" b="1" dirty="0">
                <a:solidFill>
                  <a:schemeClr val="accent6"/>
                </a:solidFill>
              </a:rPr>
              <a:t> </a:t>
            </a:r>
            <a:r>
              <a:rPr lang="en-GB" b="1" dirty="0" err="1">
                <a:solidFill>
                  <a:schemeClr val="accent6"/>
                </a:solidFill>
              </a:rPr>
              <a:t>diskuse</a:t>
            </a:r>
            <a:endParaRPr lang="en-GB" b="1" dirty="0">
              <a:solidFill>
                <a:schemeClr val="accent6"/>
              </a:solidFill>
            </a:endParaRPr>
          </a:p>
        </p:txBody>
      </p:sp>
      <p:sp>
        <p:nvSpPr>
          <p:cNvPr id="6147" name="Text Box 3">
            <a:extLst>
              <a:ext uri="{FF2B5EF4-FFF2-40B4-BE49-F238E27FC236}">
                <a16:creationId xmlns:a16="http://schemas.microsoft.com/office/drawing/2014/main" id="{95B4ACCF-272C-B6B6-5ECE-0FCCC45E69C8}"/>
              </a:ext>
            </a:extLst>
          </p:cNvPr>
          <p:cNvSpPr txBox="1">
            <a:spLocks noChangeArrowheads="1"/>
          </p:cNvSpPr>
          <p:nvPr/>
        </p:nvSpPr>
        <p:spPr bwMode="auto">
          <a:xfrm>
            <a:off x="1828800" y="6400801"/>
            <a:ext cx="685800" cy="246063"/>
          </a:xfrm>
          <a:prstGeom prst="rect">
            <a:avLst/>
          </a:prstGeom>
          <a:noFill/>
          <a:ln w="9525">
            <a:noFill/>
            <a:round/>
            <a:headEnd/>
            <a:tailEnd/>
          </a:ln>
          <a:effectLst/>
        </p:spPr>
        <p:txBody>
          <a:bodyPr lIns="90000" tIns="46800" rIns="90000" bIns="46800">
            <a:spAutoFit/>
          </a:bodyPr>
          <a:lstStyle/>
          <a:p>
            <a:pPr>
              <a:spcBef>
                <a:spcPts val="625"/>
              </a:spcBef>
              <a:buClr>
                <a:srgbClr val="0099FF"/>
              </a:buCl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en-GB" sz="1000" b="1" i="1">
                <a:solidFill>
                  <a:srgbClr val="0099FF"/>
                </a:solidFill>
                <a:effectLst>
                  <a:outerShdw blurRad="38100" dist="38100" dir="2700000" algn="tl">
                    <a:srgbClr val="000000"/>
                  </a:outerShdw>
                </a:effectLst>
                <a:latin typeface="Times New Roman" pitchFamily="16" charset="0"/>
              </a:rPr>
              <a:t>©Bvj</a:t>
            </a:r>
          </a:p>
        </p:txBody>
      </p:sp>
    </p:spTree>
  </p:cSld>
  <p:clrMapOvr>
    <a:masterClrMapping/>
  </p:clrMapOvr>
  <p:transition spd="med"/>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nodeType="clickEffect">
                                  <p:stCondLst>
                                    <p:cond delay="0"/>
                                  </p:stCondLst>
                                  <p:childTnLst>
                                    <p:set>
                                      <p:cBhvr additive="repl">
                                        <p:cTn id="6" dur="1" fill="hold">
                                          <p:stCondLst>
                                            <p:cond delay="0"/>
                                          </p:stCondLst>
                                        </p:cTn>
                                        <p:tgtEl>
                                          <p:spTgt spid="6146">
                                            <p:txEl>
                                              <p:pRg st="0" end="0"/>
                                            </p:txEl>
                                          </p:spTgt>
                                        </p:tgtEl>
                                        <p:attrNameLst>
                                          <p:attrName>style.visibility</p:attrName>
                                        </p:attrNameLst>
                                      </p:cBhvr>
                                      <p:to>
                                        <p:strVal val="visible"/>
                                      </p:to>
                                    </p:set>
                                    <p:animEffect transition="in" filter="blinds(horizontal)">
                                      <p:cBhvr additive="repl">
                                        <p:cTn id="7" dur="500"/>
                                        <p:tgtEl>
                                          <p:spTgt spid="6146">
                                            <p:txEl>
                                              <p:pRg st="0" end="0"/>
                                            </p:txEl>
                                          </p:spTgt>
                                        </p:tgtEl>
                                      </p:cBhvr>
                                    </p:animEffect>
                                  </p:childTnLst>
                                </p:cTn>
                              </p:par>
                              <p:par>
                                <p:cTn id="8" presetID="3" presetClass="entr" presetSubtype="10" fill="hold" nodeType="withEffect">
                                  <p:stCondLst>
                                    <p:cond delay="0"/>
                                  </p:stCondLst>
                                  <p:childTnLst>
                                    <p:set>
                                      <p:cBhvr additive="repl">
                                        <p:cTn id="9" dur="1" fill="hold">
                                          <p:stCondLst>
                                            <p:cond delay="0"/>
                                          </p:stCondLst>
                                        </p:cTn>
                                        <p:tgtEl>
                                          <p:spTgt spid="6146">
                                            <p:txEl>
                                              <p:pRg st="1" end="1"/>
                                            </p:txEl>
                                          </p:spTgt>
                                        </p:tgtEl>
                                        <p:attrNameLst>
                                          <p:attrName>style.visibility</p:attrName>
                                        </p:attrNameLst>
                                      </p:cBhvr>
                                      <p:to>
                                        <p:strVal val="visible"/>
                                      </p:to>
                                    </p:set>
                                    <p:animEffect transition="in" filter="blinds(horizontal)">
                                      <p:cBhvr additive="repl">
                                        <p:cTn id="10" dur="500"/>
                                        <p:tgtEl>
                                          <p:spTgt spid="6146">
                                            <p:txEl>
                                              <p:pRg st="1" end="1"/>
                                            </p:txEl>
                                          </p:spTgt>
                                        </p:tgtEl>
                                      </p:cBhvr>
                                    </p:animEffect>
                                  </p:childTnLst>
                                </p:cTn>
                              </p:par>
                              <p:par>
                                <p:cTn id="11" presetID="3" presetClass="entr" presetSubtype="10" fill="hold" nodeType="withEffect">
                                  <p:stCondLst>
                                    <p:cond delay="0"/>
                                  </p:stCondLst>
                                  <p:childTnLst>
                                    <p:set>
                                      <p:cBhvr additive="repl">
                                        <p:cTn id="12" dur="1" fill="hold">
                                          <p:stCondLst>
                                            <p:cond delay="0"/>
                                          </p:stCondLst>
                                        </p:cTn>
                                        <p:tgtEl>
                                          <p:spTgt spid="6146">
                                            <p:txEl>
                                              <p:pRg st="2" end="2"/>
                                            </p:txEl>
                                          </p:spTgt>
                                        </p:tgtEl>
                                        <p:attrNameLst>
                                          <p:attrName>style.visibility</p:attrName>
                                        </p:attrNameLst>
                                      </p:cBhvr>
                                      <p:to>
                                        <p:strVal val="visible"/>
                                      </p:to>
                                    </p:set>
                                    <p:animEffect transition="in" filter="blinds(horizontal)">
                                      <p:cBhvr additive="repl">
                                        <p:cTn id="13" dur="500"/>
                                        <p:tgtEl>
                                          <p:spTgt spid="6146">
                                            <p:txEl>
                                              <p:pRg st="2" end="2"/>
                                            </p:txEl>
                                          </p:spTgt>
                                        </p:tgtEl>
                                      </p:cBhvr>
                                    </p:animEffect>
                                  </p:childTnLst>
                                </p:cTn>
                              </p:par>
                              <p:par>
                                <p:cTn id="14" presetID="3" presetClass="entr" presetSubtype="10" fill="hold" nodeType="withEffect">
                                  <p:stCondLst>
                                    <p:cond delay="0"/>
                                  </p:stCondLst>
                                  <p:childTnLst>
                                    <p:set>
                                      <p:cBhvr additive="repl">
                                        <p:cTn id="15" dur="1" fill="hold">
                                          <p:stCondLst>
                                            <p:cond delay="0"/>
                                          </p:stCondLst>
                                        </p:cTn>
                                        <p:tgtEl>
                                          <p:spTgt spid="6146">
                                            <p:txEl>
                                              <p:pRg st="3" end="3"/>
                                            </p:txEl>
                                          </p:spTgt>
                                        </p:tgtEl>
                                        <p:attrNameLst>
                                          <p:attrName>style.visibility</p:attrName>
                                        </p:attrNameLst>
                                      </p:cBhvr>
                                      <p:to>
                                        <p:strVal val="visible"/>
                                      </p:to>
                                    </p:set>
                                    <p:animEffect transition="in" filter="blinds(horizontal)">
                                      <p:cBhvr additive="repl">
                                        <p:cTn id="16" dur="500"/>
                                        <p:tgtEl>
                                          <p:spTgt spid="6146">
                                            <p:txEl>
                                              <p:pRg st="3" end="3"/>
                                            </p:txEl>
                                          </p:spTgt>
                                        </p:tgtEl>
                                      </p:cBhvr>
                                    </p:animEffect>
                                  </p:childTnLst>
                                </p:cTn>
                              </p:par>
                              <p:par>
                                <p:cTn id="17" presetID="3" presetClass="entr" presetSubtype="10" fill="hold" nodeType="withEffect">
                                  <p:stCondLst>
                                    <p:cond delay="0"/>
                                  </p:stCondLst>
                                  <p:childTnLst>
                                    <p:set>
                                      <p:cBhvr additive="repl">
                                        <p:cTn id="18" dur="1" fill="hold">
                                          <p:stCondLst>
                                            <p:cond delay="0"/>
                                          </p:stCondLst>
                                        </p:cTn>
                                        <p:tgtEl>
                                          <p:spTgt spid="6146">
                                            <p:txEl>
                                              <p:pRg st="4" end="4"/>
                                            </p:txEl>
                                          </p:spTgt>
                                        </p:tgtEl>
                                        <p:attrNameLst>
                                          <p:attrName>style.visibility</p:attrName>
                                        </p:attrNameLst>
                                      </p:cBhvr>
                                      <p:to>
                                        <p:strVal val="visible"/>
                                      </p:to>
                                    </p:set>
                                    <p:animEffect transition="in" filter="blinds(horizontal)">
                                      <p:cBhvr additive="repl">
                                        <p:cTn id="19" dur="500"/>
                                        <p:tgtEl>
                                          <p:spTgt spid="6146">
                                            <p:txEl>
                                              <p:pRg st="4" end="4"/>
                                            </p:txEl>
                                          </p:spTgt>
                                        </p:tgtEl>
                                      </p:cBhvr>
                                    </p:animEffect>
                                  </p:childTnLst>
                                </p:cTn>
                              </p:par>
                              <p:par>
                                <p:cTn id="20" presetID="3" presetClass="entr" presetSubtype="10" fill="hold" nodeType="withEffect">
                                  <p:stCondLst>
                                    <p:cond delay="0"/>
                                  </p:stCondLst>
                                  <p:childTnLst>
                                    <p:set>
                                      <p:cBhvr additive="repl">
                                        <p:cTn id="21" dur="1" fill="hold">
                                          <p:stCondLst>
                                            <p:cond delay="0"/>
                                          </p:stCondLst>
                                        </p:cTn>
                                        <p:tgtEl>
                                          <p:spTgt spid="6146">
                                            <p:txEl>
                                              <p:pRg st="5" end="5"/>
                                            </p:txEl>
                                          </p:spTgt>
                                        </p:tgtEl>
                                        <p:attrNameLst>
                                          <p:attrName>style.visibility</p:attrName>
                                        </p:attrNameLst>
                                      </p:cBhvr>
                                      <p:to>
                                        <p:strVal val="visible"/>
                                      </p:to>
                                    </p:set>
                                    <p:animEffect transition="in" filter="blinds(horizontal)">
                                      <p:cBhvr additive="repl">
                                        <p:cTn id="22" dur="500"/>
                                        <p:tgtEl>
                                          <p:spTgt spid="6146">
                                            <p:txEl>
                                              <p:pRg st="5" end="5"/>
                                            </p:txEl>
                                          </p:spTgt>
                                        </p:tgtEl>
                                      </p:cBhvr>
                                    </p:animEffect>
                                  </p:childTnLst>
                                </p:cTn>
                              </p:par>
                              <p:par>
                                <p:cTn id="23" presetID="3" presetClass="entr" presetSubtype="10" fill="hold" nodeType="withEffect">
                                  <p:stCondLst>
                                    <p:cond delay="0"/>
                                  </p:stCondLst>
                                  <p:childTnLst>
                                    <p:set>
                                      <p:cBhvr additive="repl">
                                        <p:cTn id="24" dur="1" fill="hold">
                                          <p:stCondLst>
                                            <p:cond delay="0"/>
                                          </p:stCondLst>
                                        </p:cTn>
                                        <p:tgtEl>
                                          <p:spTgt spid="6146">
                                            <p:txEl>
                                              <p:pRg st="7" end="7"/>
                                            </p:txEl>
                                          </p:spTgt>
                                        </p:tgtEl>
                                        <p:attrNameLst>
                                          <p:attrName>style.visibility</p:attrName>
                                        </p:attrNameLst>
                                      </p:cBhvr>
                                      <p:to>
                                        <p:strVal val="visible"/>
                                      </p:to>
                                    </p:set>
                                    <p:animEffect transition="in" filter="blinds(horizontal)">
                                      <p:cBhvr additive="repl">
                                        <p:cTn id="25" dur="500"/>
                                        <p:tgtEl>
                                          <p:spTgt spid="6146">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ástupný symbol pro datum 3">
            <a:extLst>
              <a:ext uri="{FF2B5EF4-FFF2-40B4-BE49-F238E27FC236}">
                <a16:creationId xmlns:a16="http://schemas.microsoft.com/office/drawing/2014/main" id="{3FE5E745-6503-A5C6-9ED5-AE748AC1226E}"/>
              </a:ext>
            </a:extLst>
          </p:cNvPr>
          <p:cNvSpPr>
            <a:spLocks noGrp="1"/>
          </p:cNvSpPr>
          <p:nvPr>
            <p:ph type="dt" sz="quarter" idx="10"/>
          </p:nvPr>
        </p:nvSpPr>
        <p:spPr/>
        <p:txBody>
          <a:bodyPr/>
          <a:lstStyle/>
          <a:p>
            <a:pPr>
              <a:defRPr/>
            </a:pPr>
            <a:r>
              <a:rPr lang="en-GB"/>
              <a:t>AKTIVIZUJÍCI METODY VÝUKY</a:t>
            </a:r>
          </a:p>
        </p:txBody>
      </p:sp>
      <p:sp>
        <p:nvSpPr>
          <p:cNvPr id="7" name="Zástupný symbol pro číslo snímku 5">
            <a:extLst>
              <a:ext uri="{FF2B5EF4-FFF2-40B4-BE49-F238E27FC236}">
                <a16:creationId xmlns:a16="http://schemas.microsoft.com/office/drawing/2014/main" id="{E86E4C23-D2A1-3650-0690-90CD9AB6CB37}"/>
              </a:ext>
            </a:extLst>
          </p:cNvPr>
          <p:cNvSpPr>
            <a:spLocks noGrp="1"/>
          </p:cNvSpPr>
          <p:nvPr>
            <p:ph type="sldNum" sz="quarter" idx="12"/>
          </p:nvPr>
        </p:nvSpPr>
        <p:spPr/>
        <p:txBody>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1pPr>
            <a:lvl2pPr marL="742950" indent="-28575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2pPr>
            <a:lvl3pPr marL="11430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3pPr>
            <a:lvl4pPr marL="16002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4pPr>
            <a:lvl5pPr marL="20574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5pPr>
            <a:lvl6pPr marL="25146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6pPr>
            <a:lvl7pPr marL="29718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7pPr>
            <a:lvl8pPr marL="34290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8pPr>
            <a:lvl9pPr marL="38862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9pPr>
          </a:lstStyle>
          <a:p>
            <a:pPr eaLnBrk="1" hangingPunct="1"/>
            <a:fld id="{0FAB426A-D91D-44E3-B93C-5543B17329E2}" type="slidenum">
              <a:rPr lang="en-GB" altLang="cs-CZ">
                <a:solidFill>
                  <a:srgbClr val="FFFFFF"/>
                </a:solidFill>
                <a:latin typeface="Times New Roman" panose="02020603050405020304" pitchFamily="18" charset="0"/>
              </a:rPr>
              <a:pPr eaLnBrk="1" hangingPunct="1"/>
              <a:t>27</a:t>
            </a:fld>
            <a:endParaRPr lang="en-GB" altLang="cs-CZ">
              <a:solidFill>
                <a:srgbClr val="FFFFFF"/>
              </a:solidFill>
              <a:latin typeface="Times New Roman" panose="02020603050405020304" pitchFamily="18" charset="0"/>
            </a:endParaRPr>
          </a:p>
        </p:txBody>
      </p:sp>
      <p:sp>
        <p:nvSpPr>
          <p:cNvPr id="7169" name="Rectangle 1">
            <a:extLst>
              <a:ext uri="{FF2B5EF4-FFF2-40B4-BE49-F238E27FC236}">
                <a16:creationId xmlns:a16="http://schemas.microsoft.com/office/drawing/2014/main" id="{794420AD-6EAE-40AC-FB4F-7D402F4D48A4}"/>
              </a:ext>
            </a:extLst>
          </p:cNvPr>
          <p:cNvSpPr>
            <a:spLocks noGrp="1" noChangeArrowheads="1"/>
          </p:cNvSpPr>
          <p:nvPr>
            <p:ph type="title" idx="4294967295"/>
          </p:nvPr>
        </p:nvSpPr>
        <p:spPr>
          <a:xfrm>
            <a:off x="2590800" y="217489"/>
            <a:ext cx="7772400" cy="701675"/>
          </a:xfrm>
        </p:spPr>
        <p:txBody>
          <a:bodyPr/>
          <a:lstStyle/>
          <a:p>
            <a:pPr algn="ctr">
              <a:lnSpc>
                <a:spcPct val="100000"/>
              </a:lnSpc>
              <a:buClr>
                <a:srgbClr val="FFFF00"/>
              </a:buCl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en-GB" sz="2000" b="1" dirty="0">
                <a:solidFill>
                  <a:srgbClr val="FF0000"/>
                </a:solidFill>
                <a:effectLst>
                  <a:outerShdw blurRad="38100" dist="38100" dir="2700000" algn="tl">
                    <a:srgbClr val="000000"/>
                  </a:outerShdw>
                </a:effectLst>
                <a:latin typeface="Arial Black" pitchFamily="32" charset="0"/>
              </a:rPr>
              <a:t> </a:t>
            </a:r>
            <a:r>
              <a:rPr lang="en-GB" sz="4000" b="1" dirty="0">
                <a:solidFill>
                  <a:schemeClr val="accent6"/>
                </a:solidFill>
                <a:effectLst>
                  <a:outerShdw blurRad="38100" dist="38100" dir="2700000" algn="tl">
                    <a:srgbClr val="000000"/>
                  </a:outerShdw>
                </a:effectLst>
                <a:latin typeface="Arial Black" pitchFamily="32" charset="0"/>
              </a:rPr>
              <a:t>PROBLÉMOVÁ VÝUKA</a:t>
            </a:r>
          </a:p>
        </p:txBody>
      </p:sp>
      <p:sp>
        <p:nvSpPr>
          <p:cNvPr id="7170" name="Rectangle 2">
            <a:extLst>
              <a:ext uri="{FF2B5EF4-FFF2-40B4-BE49-F238E27FC236}">
                <a16:creationId xmlns:a16="http://schemas.microsoft.com/office/drawing/2014/main" id="{7115D756-027E-060A-F044-CFC6693BC66D}"/>
              </a:ext>
            </a:extLst>
          </p:cNvPr>
          <p:cNvSpPr>
            <a:spLocks noGrp="1" noChangeArrowheads="1"/>
          </p:cNvSpPr>
          <p:nvPr>
            <p:ph type="body" idx="4294967295"/>
          </p:nvPr>
        </p:nvSpPr>
        <p:spPr>
          <a:xfrm>
            <a:off x="1062182" y="836613"/>
            <a:ext cx="9605819" cy="5905500"/>
          </a:xfrm>
        </p:spPr>
        <p:txBody>
          <a:bodyPr/>
          <a:lstStyle/>
          <a:p>
            <a:pPr marL="0" indent="0">
              <a:spcBef>
                <a:spcPts val="700"/>
              </a:spcBef>
              <a:buClr>
                <a:srgbClr val="FFFF00"/>
              </a:buClr>
              <a:buNone/>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en-GB" dirty="0"/>
              <a:t>Je </a:t>
            </a:r>
            <a:r>
              <a:rPr lang="en-GB" dirty="0" err="1"/>
              <a:t>založena</a:t>
            </a:r>
            <a:r>
              <a:rPr lang="en-GB" dirty="0"/>
              <a:t> </a:t>
            </a:r>
            <a:r>
              <a:rPr lang="en-GB" dirty="0" err="1"/>
              <a:t>na</a:t>
            </a:r>
            <a:r>
              <a:rPr lang="en-GB" dirty="0"/>
              <a:t> </a:t>
            </a:r>
            <a:r>
              <a:rPr lang="en-GB" dirty="0" err="1"/>
              <a:t>překonávání</a:t>
            </a:r>
            <a:r>
              <a:rPr lang="en-GB" dirty="0"/>
              <a:t> </a:t>
            </a:r>
            <a:r>
              <a:rPr lang="en-GB" dirty="0" err="1"/>
              <a:t>znalostní</a:t>
            </a:r>
            <a:r>
              <a:rPr lang="en-GB" dirty="0"/>
              <a:t> a </a:t>
            </a:r>
            <a:r>
              <a:rPr lang="en-GB" dirty="0" err="1"/>
              <a:t>dovednostní</a:t>
            </a:r>
            <a:r>
              <a:rPr lang="en-GB" dirty="0"/>
              <a:t> </a:t>
            </a:r>
            <a:r>
              <a:rPr lang="en-GB" dirty="0" err="1"/>
              <a:t>překážky</a:t>
            </a:r>
            <a:r>
              <a:rPr lang="en-GB" dirty="0"/>
              <a:t> </a:t>
            </a:r>
            <a:r>
              <a:rPr lang="en-GB" dirty="0" err="1"/>
              <a:t>nebo</a:t>
            </a:r>
            <a:r>
              <a:rPr lang="en-GB" dirty="0"/>
              <a:t> </a:t>
            </a:r>
            <a:r>
              <a:rPr lang="en-GB" dirty="0" err="1"/>
              <a:t>obtíže</a:t>
            </a:r>
            <a:r>
              <a:rPr lang="en-GB" dirty="0"/>
              <a:t>, </a:t>
            </a:r>
            <a:r>
              <a:rPr lang="en-GB" dirty="0" err="1"/>
              <a:t>tj</a:t>
            </a:r>
            <a:r>
              <a:rPr lang="en-GB" dirty="0"/>
              <a:t>. </a:t>
            </a:r>
            <a:r>
              <a:rPr lang="en-GB" dirty="0" err="1"/>
              <a:t>takové</a:t>
            </a:r>
            <a:r>
              <a:rPr lang="en-GB" dirty="0"/>
              <a:t> </a:t>
            </a:r>
            <a:r>
              <a:rPr lang="en-GB" dirty="0" err="1"/>
              <a:t>otázky</a:t>
            </a:r>
            <a:r>
              <a:rPr lang="en-GB" dirty="0"/>
              <a:t>, </a:t>
            </a:r>
            <a:r>
              <a:rPr lang="en-GB" dirty="0" err="1"/>
              <a:t>na</a:t>
            </a:r>
            <a:r>
              <a:rPr lang="en-GB" dirty="0"/>
              <a:t> </a:t>
            </a:r>
            <a:r>
              <a:rPr lang="en-GB" dirty="0" err="1"/>
              <a:t>níž</a:t>
            </a:r>
            <a:r>
              <a:rPr lang="en-GB" dirty="0"/>
              <a:t> </a:t>
            </a:r>
            <a:r>
              <a:rPr lang="en-GB" dirty="0" err="1"/>
              <a:t>neznají</a:t>
            </a:r>
            <a:r>
              <a:rPr lang="en-GB" dirty="0"/>
              <a:t> </a:t>
            </a:r>
            <a:r>
              <a:rPr lang="en-GB" dirty="0" err="1"/>
              <a:t>účastníci</a:t>
            </a:r>
            <a:r>
              <a:rPr lang="en-GB" dirty="0"/>
              <a:t> </a:t>
            </a:r>
            <a:r>
              <a:rPr lang="en-GB" dirty="0" err="1"/>
              <a:t>úplnou</a:t>
            </a:r>
            <a:r>
              <a:rPr lang="en-GB" dirty="0"/>
              <a:t> a </a:t>
            </a:r>
            <a:r>
              <a:rPr lang="en-GB" dirty="0" err="1"/>
              <a:t>správnou</a:t>
            </a:r>
            <a:r>
              <a:rPr lang="en-GB" dirty="0"/>
              <a:t> </a:t>
            </a:r>
            <a:r>
              <a:rPr lang="en-GB" dirty="0" err="1"/>
              <a:t>odpověď</a:t>
            </a:r>
            <a:r>
              <a:rPr lang="en-GB" dirty="0"/>
              <a:t>.</a:t>
            </a:r>
          </a:p>
          <a:p>
            <a:pPr marL="0" indent="0">
              <a:spcBef>
                <a:spcPts val="700"/>
              </a:spcBef>
              <a:buClr>
                <a:srgbClr val="FFFF00"/>
              </a:buClr>
              <a:buNone/>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endParaRPr lang="cs-CZ" dirty="0"/>
          </a:p>
          <a:p>
            <a:pPr marL="0" indent="0">
              <a:spcBef>
                <a:spcPts val="700"/>
              </a:spcBef>
              <a:buClr>
                <a:srgbClr val="FFFF00"/>
              </a:buClr>
              <a:buNone/>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en-GB" dirty="0" err="1"/>
              <a:t>Učitel</a:t>
            </a:r>
            <a:r>
              <a:rPr lang="en-GB" dirty="0"/>
              <a:t> </a:t>
            </a:r>
            <a:r>
              <a:rPr lang="en-GB" dirty="0" err="1"/>
              <a:t>vytvoří</a:t>
            </a:r>
            <a:r>
              <a:rPr lang="en-GB" dirty="0"/>
              <a:t> </a:t>
            </a:r>
            <a:r>
              <a:rPr lang="en-GB" dirty="0" err="1"/>
              <a:t>problémovou</a:t>
            </a:r>
            <a:r>
              <a:rPr lang="en-GB" dirty="0"/>
              <a:t> </a:t>
            </a:r>
            <a:r>
              <a:rPr lang="en-GB" dirty="0" err="1"/>
              <a:t>situaci</a:t>
            </a:r>
            <a:r>
              <a:rPr lang="en-GB" dirty="0"/>
              <a:t>:</a:t>
            </a:r>
          </a:p>
          <a:p>
            <a:pPr lvl="1">
              <a:spcBef>
                <a:spcPts val="600"/>
              </a:spcBef>
              <a:buFont typeface="Wingdings" panose="05000000000000000000" pitchFamily="2" charset="2"/>
              <a:buChar char="§"/>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en-GB" b="1" i="1" dirty="0" err="1"/>
              <a:t>problém</a:t>
            </a:r>
            <a:r>
              <a:rPr lang="en-GB" b="1" i="1" dirty="0"/>
              <a:t> </a:t>
            </a:r>
            <a:r>
              <a:rPr lang="en-GB" b="1" i="1" dirty="0" err="1"/>
              <a:t>řeší</a:t>
            </a:r>
            <a:r>
              <a:rPr lang="en-GB" b="1" i="1" dirty="0"/>
              <a:t> </a:t>
            </a:r>
            <a:r>
              <a:rPr lang="en-GB" b="1" i="1" dirty="0" err="1"/>
              <a:t>sám</a:t>
            </a:r>
            <a:r>
              <a:rPr lang="en-GB" b="1" i="1" dirty="0"/>
              <a:t>, </a:t>
            </a:r>
            <a:r>
              <a:rPr lang="en-GB" b="1" i="1" dirty="0" err="1"/>
              <a:t>instruuje</a:t>
            </a:r>
            <a:r>
              <a:rPr lang="en-GB" b="1" i="1" dirty="0"/>
              <a:t>, </a:t>
            </a:r>
            <a:r>
              <a:rPr lang="en-GB" b="1" i="1" dirty="0" err="1"/>
              <a:t>předvádí</a:t>
            </a:r>
            <a:r>
              <a:rPr lang="en-GB" b="1" i="1" dirty="0"/>
              <a:t> </a:t>
            </a:r>
            <a:r>
              <a:rPr lang="en-GB" b="1" i="1" dirty="0" err="1"/>
              <a:t>postup</a:t>
            </a:r>
            <a:endParaRPr lang="en-GB" b="1" i="1" dirty="0"/>
          </a:p>
          <a:p>
            <a:pPr lvl="1">
              <a:spcBef>
                <a:spcPts val="600"/>
              </a:spcBef>
              <a:buFont typeface="Wingdings" panose="05000000000000000000" pitchFamily="2" charset="2"/>
              <a:buChar char="§"/>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en-GB" b="1" i="1" dirty="0" err="1"/>
              <a:t>problém</a:t>
            </a:r>
            <a:r>
              <a:rPr lang="en-GB" b="1" i="1" dirty="0"/>
              <a:t> </a:t>
            </a:r>
            <a:r>
              <a:rPr lang="en-GB" b="1" i="1" dirty="0" err="1"/>
              <a:t>řeší</a:t>
            </a:r>
            <a:r>
              <a:rPr lang="en-GB" b="1" i="1" dirty="0"/>
              <a:t> </a:t>
            </a:r>
            <a:r>
              <a:rPr lang="en-GB" b="1" i="1" dirty="0" err="1"/>
              <a:t>ve</a:t>
            </a:r>
            <a:r>
              <a:rPr lang="en-GB" b="1" i="1" dirty="0"/>
              <a:t> </a:t>
            </a:r>
            <a:r>
              <a:rPr lang="en-GB" b="1" i="1" dirty="0" err="1"/>
              <a:t>spolupráci</a:t>
            </a:r>
            <a:r>
              <a:rPr lang="en-GB" b="1" i="1" dirty="0"/>
              <a:t> s </a:t>
            </a:r>
            <a:r>
              <a:rPr lang="en-GB" b="1" i="1" dirty="0" err="1"/>
              <a:t>účastníky</a:t>
            </a:r>
            <a:endParaRPr lang="en-GB" b="1" i="1" dirty="0"/>
          </a:p>
          <a:p>
            <a:pPr lvl="1">
              <a:spcBef>
                <a:spcPts val="600"/>
              </a:spcBef>
              <a:buFont typeface="Wingdings" panose="05000000000000000000" pitchFamily="2" charset="2"/>
              <a:buChar char="§"/>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en-GB" b="1" i="1" dirty="0" err="1"/>
              <a:t>účastníci</a:t>
            </a:r>
            <a:r>
              <a:rPr lang="en-GB" b="1" i="1" dirty="0"/>
              <a:t> </a:t>
            </a:r>
            <a:r>
              <a:rPr lang="en-GB" b="1" i="1" dirty="0" err="1"/>
              <a:t>řeší</a:t>
            </a:r>
            <a:r>
              <a:rPr lang="en-GB" b="1" i="1" dirty="0"/>
              <a:t> </a:t>
            </a:r>
            <a:r>
              <a:rPr lang="en-GB" b="1" i="1" dirty="0" err="1"/>
              <a:t>problém</a:t>
            </a:r>
            <a:r>
              <a:rPr lang="en-GB" b="1" i="1" dirty="0"/>
              <a:t> </a:t>
            </a:r>
            <a:r>
              <a:rPr lang="en-GB" b="1" i="1" dirty="0" err="1"/>
              <a:t>samostatně</a:t>
            </a:r>
            <a:endParaRPr lang="en-GB" b="1" i="1" dirty="0"/>
          </a:p>
          <a:p>
            <a:pPr lvl="1">
              <a:spcBef>
                <a:spcPts val="600"/>
              </a:spcBef>
              <a:buFont typeface="Wingdings" panose="05000000000000000000" pitchFamily="2" charset="2"/>
              <a:buChar char="§"/>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en-GB" b="1" i="1" dirty="0" err="1"/>
              <a:t>účastníci</a:t>
            </a:r>
            <a:r>
              <a:rPr lang="en-GB" b="1" i="1" dirty="0"/>
              <a:t> </a:t>
            </a:r>
            <a:r>
              <a:rPr lang="en-GB" b="1" i="1" dirty="0" err="1"/>
              <a:t>sami</a:t>
            </a:r>
            <a:r>
              <a:rPr lang="en-GB" b="1" i="1" dirty="0"/>
              <a:t> </a:t>
            </a:r>
            <a:r>
              <a:rPr lang="en-GB" b="1" i="1" dirty="0" err="1"/>
              <a:t>formulují</a:t>
            </a:r>
            <a:r>
              <a:rPr lang="en-GB" b="1" i="1" dirty="0"/>
              <a:t> </a:t>
            </a:r>
            <a:r>
              <a:rPr lang="en-GB" b="1" i="1" dirty="0" err="1"/>
              <a:t>problém</a:t>
            </a:r>
            <a:r>
              <a:rPr lang="en-GB" b="1" i="1" dirty="0"/>
              <a:t> a </a:t>
            </a:r>
            <a:r>
              <a:rPr lang="en-GB" b="1" i="1" dirty="0" err="1"/>
              <a:t>řeší</a:t>
            </a:r>
            <a:r>
              <a:rPr lang="en-GB" b="1" i="1" dirty="0"/>
              <a:t> </a:t>
            </a:r>
            <a:r>
              <a:rPr lang="en-GB" b="1" i="1" dirty="0" err="1"/>
              <a:t>ho</a:t>
            </a:r>
            <a:endParaRPr lang="en-GB" b="1" i="1" dirty="0"/>
          </a:p>
          <a:p>
            <a:pPr marL="0" indent="0">
              <a:spcBef>
                <a:spcPts val="700"/>
              </a:spcBef>
              <a:buClr>
                <a:srgbClr val="FFFF00"/>
              </a:buClr>
              <a:buNone/>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endParaRPr lang="cs-CZ" b="1" i="1" dirty="0">
              <a:solidFill>
                <a:srgbClr val="FF420E"/>
              </a:solidFill>
            </a:endParaRPr>
          </a:p>
          <a:p>
            <a:pPr marL="0" indent="0">
              <a:spcBef>
                <a:spcPts val="700"/>
              </a:spcBef>
              <a:buClr>
                <a:srgbClr val="FFFF00"/>
              </a:buClr>
              <a:buNone/>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en-GB" b="1" i="1" dirty="0" err="1">
                <a:solidFill>
                  <a:srgbClr val="FF420E"/>
                </a:solidFill>
              </a:rPr>
              <a:t>Příklady</a:t>
            </a:r>
            <a:r>
              <a:rPr lang="en-GB" b="1" i="1" dirty="0">
                <a:solidFill>
                  <a:srgbClr val="FF420E"/>
                </a:solidFill>
              </a:rPr>
              <a:t> </a:t>
            </a:r>
            <a:r>
              <a:rPr lang="en-GB" b="1" i="1" dirty="0" err="1">
                <a:solidFill>
                  <a:srgbClr val="FF420E"/>
                </a:solidFill>
              </a:rPr>
              <a:t>metod</a:t>
            </a:r>
            <a:r>
              <a:rPr lang="en-GB" b="1" i="1" dirty="0">
                <a:solidFill>
                  <a:srgbClr val="FF420E"/>
                </a:solidFill>
              </a:rPr>
              <a:t> :</a:t>
            </a:r>
            <a:r>
              <a:rPr lang="en-GB" dirty="0">
                <a:solidFill>
                  <a:srgbClr val="FF420E"/>
                </a:solidFill>
              </a:rPr>
              <a:t> </a:t>
            </a:r>
          </a:p>
          <a:p>
            <a:pPr>
              <a:spcBef>
                <a:spcPts val="700"/>
              </a:spcBef>
              <a:buClr>
                <a:srgbClr val="FFFF00"/>
              </a:buClr>
              <a:buNone/>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en-GB" b="1" dirty="0">
                <a:solidFill>
                  <a:srgbClr val="FFFF00"/>
                </a:solidFill>
              </a:rPr>
              <a:t>	</a:t>
            </a:r>
            <a:r>
              <a:rPr lang="en-GB" b="1" dirty="0" err="1">
                <a:solidFill>
                  <a:schemeClr val="accent6"/>
                </a:solidFill>
              </a:rPr>
              <a:t>individuální</a:t>
            </a:r>
            <a:r>
              <a:rPr lang="en-GB" b="1" dirty="0">
                <a:solidFill>
                  <a:schemeClr val="accent6"/>
                </a:solidFill>
              </a:rPr>
              <a:t> </a:t>
            </a:r>
            <a:r>
              <a:rPr lang="en-GB" b="1" dirty="0" err="1">
                <a:solidFill>
                  <a:schemeClr val="accent6"/>
                </a:solidFill>
              </a:rPr>
              <a:t>nebo</a:t>
            </a:r>
            <a:r>
              <a:rPr lang="en-GB" b="1" dirty="0">
                <a:solidFill>
                  <a:schemeClr val="accent6"/>
                </a:solidFill>
              </a:rPr>
              <a:t> </a:t>
            </a:r>
            <a:r>
              <a:rPr lang="en-GB" b="1" dirty="0" err="1">
                <a:solidFill>
                  <a:schemeClr val="accent6"/>
                </a:solidFill>
              </a:rPr>
              <a:t>skupinové</a:t>
            </a:r>
            <a:r>
              <a:rPr lang="en-GB" b="1" dirty="0">
                <a:solidFill>
                  <a:schemeClr val="accent6"/>
                </a:solidFill>
              </a:rPr>
              <a:t> </a:t>
            </a:r>
            <a:r>
              <a:rPr lang="en-GB" b="1" dirty="0" err="1">
                <a:solidFill>
                  <a:schemeClr val="accent6"/>
                </a:solidFill>
              </a:rPr>
              <a:t>řešení</a:t>
            </a:r>
            <a:r>
              <a:rPr lang="en-GB" b="1" dirty="0">
                <a:solidFill>
                  <a:schemeClr val="accent6"/>
                </a:solidFill>
              </a:rPr>
              <a:t> </a:t>
            </a:r>
            <a:r>
              <a:rPr lang="en-GB" b="1" dirty="0" err="1">
                <a:solidFill>
                  <a:schemeClr val="accent6"/>
                </a:solidFill>
              </a:rPr>
              <a:t>problému</a:t>
            </a:r>
            <a:r>
              <a:rPr lang="en-GB" b="1" dirty="0">
                <a:solidFill>
                  <a:schemeClr val="accent6"/>
                </a:solidFill>
              </a:rPr>
              <a:t>, </a:t>
            </a:r>
            <a:r>
              <a:rPr lang="en-GB" b="1" dirty="0" err="1">
                <a:solidFill>
                  <a:schemeClr val="accent6"/>
                </a:solidFill>
              </a:rPr>
              <a:t>problémový</a:t>
            </a:r>
            <a:r>
              <a:rPr lang="en-GB" b="1" dirty="0">
                <a:solidFill>
                  <a:schemeClr val="accent6"/>
                </a:solidFill>
              </a:rPr>
              <a:t> </a:t>
            </a:r>
            <a:r>
              <a:rPr lang="en-GB" b="1" dirty="0" err="1">
                <a:solidFill>
                  <a:schemeClr val="accent6"/>
                </a:solidFill>
              </a:rPr>
              <a:t>výklad</a:t>
            </a:r>
            <a:r>
              <a:rPr lang="en-GB" b="1" dirty="0">
                <a:solidFill>
                  <a:schemeClr val="accent6"/>
                </a:solidFill>
              </a:rPr>
              <a:t>, brainstorming, brainwriting</a:t>
            </a:r>
          </a:p>
          <a:p>
            <a:pPr>
              <a:spcBef>
                <a:spcPts val="700"/>
              </a:spcBef>
              <a:buClr>
                <a:srgbClr val="FFFF00"/>
              </a:buClr>
              <a:buNone/>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endParaRPr lang="en-GB" b="1" dirty="0">
              <a:solidFill>
                <a:srgbClr val="FFFF00"/>
              </a:solidFill>
              <a:latin typeface="Arial Black" pitchFamily="32" charset="0"/>
            </a:endParaRPr>
          </a:p>
        </p:txBody>
      </p:sp>
      <p:sp>
        <p:nvSpPr>
          <p:cNvPr id="7171" name="Text Box 3">
            <a:extLst>
              <a:ext uri="{FF2B5EF4-FFF2-40B4-BE49-F238E27FC236}">
                <a16:creationId xmlns:a16="http://schemas.microsoft.com/office/drawing/2014/main" id="{26986ECA-3730-7A91-8FDD-CA56B11CC37F}"/>
              </a:ext>
            </a:extLst>
          </p:cNvPr>
          <p:cNvSpPr txBox="1">
            <a:spLocks noChangeArrowheads="1"/>
          </p:cNvSpPr>
          <p:nvPr/>
        </p:nvSpPr>
        <p:spPr bwMode="auto">
          <a:xfrm>
            <a:off x="1828800" y="6400801"/>
            <a:ext cx="685800" cy="246063"/>
          </a:xfrm>
          <a:prstGeom prst="rect">
            <a:avLst/>
          </a:prstGeom>
          <a:noFill/>
          <a:ln w="9525">
            <a:noFill/>
            <a:round/>
            <a:headEnd/>
            <a:tailEnd/>
          </a:ln>
          <a:effectLst/>
        </p:spPr>
        <p:txBody>
          <a:bodyPr lIns="90000" tIns="46800" rIns="90000" bIns="46800">
            <a:spAutoFit/>
          </a:bodyPr>
          <a:lstStyle/>
          <a:p>
            <a:pPr>
              <a:spcBef>
                <a:spcPts val="625"/>
              </a:spcBef>
              <a:buClr>
                <a:srgbClr val="0099FF"/>
              </a:buCl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en-GB" sz="1000" b="1" i="1">
                <a:solidFill>
                  <a:srgbClr val="0099FF"/>
                </a:solidFill>
                <a:effectLst>
                  <a:outerShdw blurRad="38100" dist="38100" dir="2700000" algn="tl">
                    <a:srgbClr val="000000"/>
                  </a:outerShdw>
                </a:effectLst>
                <a:latin typeface="Times New Roman" pitchFamily="16" charset="0"/>
              </a:rPr>
              <a:t>©Bvj</a:t>
            </a:r>
          </a:p>
        </p:txBody>
      </p:sp>
    </p:spTree>
  </p:cSld>
  <p:clrMapOvr>
    <a:masterClrMapping/>
  </p:clrMapOvr>
  <p:transition spd="med"/>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nodeType="clickEffect">
                                  <p:stCondLst>
                                    <p:cond delay="0"/>
                                  </p:stCondLst>
                                  <p:childTnLst>
                                    <p:set>
                                      <p:cBhvr additive="repl">
                                        <p:cTn id="6" dur="1" fill="hold">
                                          <p:stCondLst>
                                            <p:cond delay="0"/>
                                          </p:stCondLst>
                                        </p:cTn>
                                        <p:tgtEl>
                                          <p:spTgt spid="7170">
                                            <p:txEl>
                                              <p:pRg st="0" end="0"/>
                                            </p:txEl>
                                          </p:spTgt>
                                        </p:tgtEl>
                                        <p:attrNameLst>
                                          <p:attrName>style.visibility</p:attrName>
                                        </p:attrNameLst>
                                      </p:cBhvr>
                                      <p:to>
                                        <p:strVal val="visible"/>
                                      </p:to>
                                    </p:set>
                                    <p:animEffect transition="in" filter="blinds(horizontal)">
                                      <p:cBhvr additive="repl">
                                        <p:cTn id="7" dur="500"/>
                                        <p:tgtEl>
                                          <p:spTgt spid="7170">
                                            <p:txEl>
                                              <p:pRg st="0" end="0"/>
                                            </p:txEl>
                                          </p:spTgt>
                                        </p:tgtEl>
                                      </p:cBhvr>
                                    </p:animEffect>
                                  </p:childTnLst>
                                </p:cTn>
                              </p:par>
                              <p:par>
                                <p:cTn id="8" presetID="3" presetClass="entr" presetSubtype="10" fill="hold" nodeType="withEffect">
                                  <p:stCondLst>
                                    <p:cond delay="0"/>
                                  </p:stCondLst>
                                  <p:childTnLst>
                                    <p:set>
                                      <p:cBhvr additive="repl">
                                        <p:cTn id="9" dur="1" fill="hold">
                                          <p:stCondLst>
                                            <p:cond delay="0"/>
                                          </p:stCondLst>
                                        </p:cTn>
                                        <p:tgtEl>
                                          <p:spTgt spid="7170">
                                            <p:txEl>
                                              <p:pRg st="2" end="2"/>
                                            </p:txEl>
                                          </p:spTgt>
                                        </p:tgtEl>
                                        <p:attrNameLst>
                                          <p:attrName>style.visibility</p:attrName>
                                        </p:attrNameLst>
                                      </p:cBhvr>
                                      <p:to>
                                        <p:strVal val="visible"/>
                                      </p:to>
                                    </p:set>
                                    <p:animEffect transition="in" filter="blinds(horizontal)">
                                      <p:cBhvr additive="repl">
                                        <p:cTn id="10" dur="500"/>
                                        <p:tgtEl>
                                          <p:spTgt spid="7170">
                                            <p:txEl>
                                              <p:pRg st="2" end="2"/>
                                            </p:txEl>
                                          </p:spTgt>
                                        </p:tgtEl>
                                      </p:cBhvr>
                                    </p:animEffect>
                                  </p:childTnLst>
                                </p:cTn>
                              </p:par>
                              <p:par>
                                <p:cTn id="11" presetID="3" presetClass="entr" presetSubtype="10" fill="hold" nodeType="withEffect">
                                  <p:stCondLst>
                                    <p:cond delay="0"/>
                                  </p:stCondLst>
                                  <p:childTnLst>
                                    <p:set>
                                      <p:cBhvr additive="repl">
                                        <p:cTn id="12" dur="1" fill="hold">
                                          <p:stCondLst>
                                            <p:cond delay="0"/>
                                          </p:stCondLst>
                                        </p:cTn>
                                        <p:tgtEl>
                                          <p:spTgt spid="7170">
                                            <p:txEl>
                                              <p:pRg st="3" end="3"/>
                                            </p:txEl>
                                          </p:spTgt>
                                        </p:tgtEl>
                                        <p:attrNameLst>
                                          <p:attrName>style.visibility</p:attrName>
                                        </p:attrNameLst>
                                      </p:cBhvr>
                                      <p:to>
                                        <p:strVal val="visible"/>
                                      </p:to>
                                    </p:set>
                                    <p:animEffect transition="in" filter="blinds(horizontal)">
                                      <p:cBhvr additive="repl">
                                        <p:cTn id="13" dur="500"/>
                                        <p:tgtEl>
                                          <p:spTgt spid="7170">
                                            <p:txEl>
                                              <p:pRg st="3" end="3"/>
                                            </p:txEl>
                                          </p:spTgt>
                                        </p:tgtEl>
                                      </p:cBhvr>
                                    </p:animEffect>
                                  </p:childTnLst>
                                </p:cTn>
                              </p:par>
                              <p:par>
                                <p:cTn id="14" presetID="3" presetClass="entr" presetSubtype="10" fill="hold" nodeType="withEffect">
                                  <p:stCondLst>
                                    <p:cond delay="0"/>
                                  </p:stCondLst>
                                  <p:childTnLst>
                                    <p:set>
                                      <p:cBhvr additive="repl">
                                        <p:cTn id="15" dur="1" fill="hold">
                                          <p:stCondLst>
                                            <p:cond delay="0"/>
                                          </p:stCondLst>
                                        </p:cTn>
                                        <p:tgtEl>
                                          <p:spTgt spid="7170">
                                            <p:txEl>
                                              <p:pRg st="4" end="4"/>
                                            </p:txEl>
                                          </p:spTgt>
                                        </p:tgtEl>
                                        <p:attrNameLst>
                                          <p:attrName>style.visibility</p:attrName>
                                        </p:attrNameLst>
                                      </p:cBhvr>
                                      <p:to>
                                        <p:strVal val="visible"/>
                                      </p:to>
                                    </p:set>
                                    <p:animEffect transition="in" filter="blinds(horizontal)">
                                      <p:cBhvr additive="repl">
                                        <p:cTn id="16" dur="500"/>
                                        <p:tgtEl>
                                          <p:spTgt spid="7170">
                                            <p:txEl>
                                              <p:pRg st="4" end="4"/>
                                            </p:txEl>
                                          </p:spTgt>
                                        </p:tgtEl>
                                      </p:cBhvr>
                                    </p:animEffect>
                                  </p:childTnLst>
                                </p:cTn>
                              </p:par>
                              <p:par>
                                <p:cTn id="17" presetID="3" presetClass="entr" presetSubtype="10" fill="hold" nodeType="withEffect">
                                  <p:stCondLst>
                                    <p:cond delay="0"/>
                                  </p:stCondLst>
                                  <p:childTnLst>
                                    <p:set>
                                      <p:cBhvr additive="repl">
                                        <p:cTn id="18" dur="1" fill="hold">
                                          <p:stCondLst>
                                            <p:cond delay="0"/>
                                          </p:stCondLst>
                                        </p:cTn>
                                        <p:tgtEl>
                                          <p:spTgt spid="7170">
                                            <p:txEl>
                                              <p:pRg st="5" end="5"/>
                                            </p:txEl>
                                          </p:spTgt>
                                        </p:tgtEl>
                                        <p:attrNameLst>
                                          <p:attrName>style.visibility</p:attrName>
                                        </p:attrNameLst>
                                      </p:cBhvr>
                                      <p:to>
                                        <p:strVal val="visible"/>
                                      </p:to>
                                    </p:set>
                                    <p:animEffect transition="in" filter="blinds(horizontal)">
                                      <p:cBhvr additive="repl">
                                        <p:cTn id="19" dur="500"/>
                                        <p:tgtEl>
                                          <p:spTgt spid="7170">
                                            <p:txEl>
                                              <p:pRg st="5" end="5"/>
                                            </p:txEl>
                                          </p:spTgt>
                                        </p:tgtEl>
                                      </p:cBhvr>
                                    </p:animEffect>
                                  </p:childTnLst>
                                </p:cTn>
                              </p:par>
                              <p:par>
                                <p:cTn id="20" presetID="3" presetClass="entr" presetSubtype="10" fill="hold" nodeType="withEffect">
                                  <p:stCondLst>
                                    <p:cond delay="0"/>
                                  </p:stCondLst>
                                  <p:childTnLst>
                                    <p:set>
                                      <p:cBhvr additive="repl">
                                        <p:cTn id="21" dur="1" fill="hold">
                                          <p:stCondLst>
                                            <p:cond delay="0"/>
                                          </p:stCondLst>
                                        </p:cTn>
                                        <p:tgtEl>
                                          <p:spTgt spid="7170">
                                            <p:txEl>
                                              <p:pRg st="6" end="6"/>
                                            </p:txEl>
                                          </p:spTgt>
                                        </p:tgtEl>
                                        <p:attrNameLst>
                                          <p:attrName>style.visibility</p:attrName>
                                        </p:attrNameLst>
                                      </p:cBhvr>
                                      <p:to>
                                        <p:strVal val="visible"/>
                                      </p:to>
                                    </p:set>
                                    <p:animEffect transition="in" filter="blinds(horizontal)">
                                      <p:cBhvr additive="repl">
                                        <p:cTn id="22" dur="500"/>
                                        <p:tgtEl>
                                          <p:spTgt spid="7170">
                                            <p:txEl>
                                              <p:pRg st="6" end="6"/>
                                            </p:txEl>
                                          </p:spTgt>
                                        </p:tgtEl>
                                      </p:cBhvr>
                                    </p:animEffect>
                                  </p:childTnLst>
                                </p:cTn>
                              </p:par>
                              <p:par>
                                <p:cTn id="23" presetID="3" presetClass="entr" presetSubtype="10" fill="hold" nodeType="withEffect">
                                  <p:stCondLst>
                                    <p:cond delay="0"/>
                                  </p:stCondLst>
                                  <p:childTnLst>
                                    <p:set>
                                      <p:cBhvr additive="repl">
                                        <p:cTn id="24" dur="1" fill="hold">
                                          <p:stCondLst>
                                            <p:cond delay="0"/>
                                          </p:stCondLst>
                                        </p:cTn>
                                        <p:tgtEl>
                                          <p:spTgt spid="7170">
                                            <p:txEl>
                                              <p:pRg st="8" end="8"/>
                                            </p:txEl>
                                          </p:spTgt>
                                        </p:tgtEl>
                                        <p:attrNameLst>
                                          <p:attrName>style.visibility</p:attrName>
                                        </p:attrNameLst>
                                      </p:cBhvr>
                                      <p:to>
                                        <p:strVal val="visible"/>
                                      </p:to>
                                    </p:set>
                                    <p:animEffect transition="in" filter="blinds(horizontal)">
                                      <p:cBhvr additive="repl">
                                        <p:cTn id="25" dur="500"/>
                                        <p:tgtEl>
                                          <p:spTgt spid="7170">
                                            <p:txEl>
                                              <p:pRg st="8" end="8"/>
                                            </p:txEl>
                                          </p:spTgt>
                                        </p:tgtEl>
                                      </p:cBhvr>
                                    </p:animEffect>
                                  </p:childTnLst>
                                </p:cTn>
                              </p:par>
                              <p:par>
                                <p:cTn id="26" presetID="3" presetClass="entr" presetSubtype="10" fill="hold" nodeType="withEffect">
                                  <p:stCondLst>
                                    <p:cond delay="0"/>
                                  </p:stCondLst>
                                  <p:childTnLst>
                                    <p:set>
                                      <p:cBhvr additive="repl">
                                        <p:cTn id="27" dur="1" fill="hold">
                                          <p:stCondLst>
                                            <p:cond delay="0"/>
                                          </p:stCondLst>
                                        </p:cTn>
                                        <p:tgtEl>
                                          <p:spTgt spid="7170">
                                            <p:txEl>
                                              <p:pRg st="9" end="9"/>
                                            </p:txEl>
                                          </p:spTgt>
                                        </p:tgtEl>
                                        <p:attrNameLst>
                                          <p:attrName>style.visibility</p:attrName>
                                        </p:attrNameLst>
                                      </p:cBhvr>
                                      <p:to>
                                        <p:strVal val="visible"/>
                                      </p:to>
                                    </p:set>
                                    <p:animEffect transition="in" filter="blinds(horizontal)">
                                      <p:cBhvr additive="repl">
                                        <p:cTn id="28" dur="500"/>
                                        <p:tgtEl>
                                          <p:spTgt spid="7170">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Zástupný symbol pro datum 3">
            <a:extLst>
              <a:ext uri="{FF2B5EF4-FFF2-40B4-BE49-F238E27FC236}">
                <a16:creationId xmlns:a16="http://schemas.microsoft.com/office/drawing/2014/main" id="{D8657EEC-959F-5A97-3963-7A9015D886F7}"/>
              </a:ext>
            </a:extLst>
          </p:cNvPr>
          <p:cNvSpPr>
            <a:spLocks noGrp="1"/>
          </p:cNvSpPr>
          <p:nvPr>
            <p:ph type="dt" sz="quarter" idx="10"/>
          </p:nvPr>
        </p:nvSpPr>
        <p:spPr/>
        <p:txBody>
          <a:bodyPr/>
          <a:lstStyle/>
          <a:p>
            <a:pPr>
              <a:defRPr/>
            </a:pPr>
            <a:r>
              <a:rPr lang="en-GB"/>
              <a:t>AKTIVIZUJÍCI METODY VÝUKY</a:t>
            </a:r>
          </a:p>
        </p:txBody>
      </p:sp>
      <p:sp>
        <p:nvSpPr>
          <p:cNvPr id="8" name="Zástupný symbol pro číslo snímku 5">
            <a:extLst>
              <a:ext uri="{FF2B5EF4-FFF2-40B4-BE49-F238E27FC236}">
                <a16:creationId xmlns:a16="http://schemas.microsoft.com/office/drawing/2014/main" id="{50D150F7-E7C5-1580-C01D-E497C88DCE1E}"/>
              </a:ext>
            </a:extLst>
          </p:cNvPr>
          <p:cNvSpPr>
            <a:spLocks noGrp="1"/>
          </p:cNvSpPr>
          <p:nvPr>
            <p:ph type="sldNum" sz="quarter" idx="12"/>
          </p:nvPr>
        </p:nvSpPr>
        <p:spPr/>
        <p:txBody>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1pPr>
            <a:lvl2pPr marL="742950" indent="-28575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2pPr>
            <a:lvl3pPr marL="11430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3pPr>
            <a:lvl4pPr marL="16002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4pPr>
            <a:lvl5pPr marL="20574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5pPr>
            <a:lvl6pPr marL="25146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6pPr>
            <a:lvl7pPr marL="29718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7pPr>
            <a:lvl8pPr marL="34290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8pPr>
            <a:lvl9pPr marL="38862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9pPr>
          </a:lstStyle>
          <a:p>
            <a:pPr eaLnBrk="1" hangingPunct="1"/>
            <a:fld id="{D6CFCEE5-7CA3-4E1E-B00B-68F701075B11}" type="slidenum">
              <a:rPr lang="en-GB" altLang="cs-CZ">
                <a:solidFill>
                  <a:srgbClr val="FFFFFF"/>
                </a:solidFill>
                <a:latin typeface="Times New Roman" panose="02020603050405020304" pitchFamily="18" charset="0"/>
              </a:rPr>
              <a:pPr eaLnBrk="1" hangingPunct="1"/>
              <a:t>28</a:t>
            </a:fld>
            <a:endParaRPr lang="en-GB" altLang="cs-CZ">
              <a:solidFill>
                <a:srgbClr val="FFFFFF"/>
              </a:solidFill>
              <a:latin typeface="Times New Roman" panose="02020603050405020304" pitchFamily="18" charset="0"/>
            </a:endParaRPr>
          </a:p>
        </p:txBody>
      </p:sp>
      <p:sp>
        <p:nvSpPr>
          <p:cNvPr id="10241" name="Rectangle 1">
            <a:extLst>
              <a:ext uri="{FF2B5EF4-FFF2-40B4-BE49-F238E27FC236}">
                <a16:creationId xmlns:a16="http://schemas.microsoft.com/office/drawing/2014/main" id="{580A2C45-4C63-1487-C8FC-B2C6376F2343}"/>
              </a:ext>
            </a:extLst>
          </p:cNvPr>
          <p:cNvSpPr>
            <a:spLocks noGrp="1" noChangeArrowheads="1"/>
          </p:cNvSpPr>
          <p:nvPr>
            <p:ph type="title" idx="4294967295"/>
          </p:nvPr>
        </p:nvSpPr>
        <p:spPr>
          <a:xfrm>
            <a:off x="1299585" y="434399"/>
            <a:ext cx="9592830" cy="812800"/>
          </a:xfrm>
        </p:spPr>
        <p:txBody>
          <a:bodyPr>
            <a:noAutofit/>
          </a:bodyPr>
          <a:lstStyle/>
          <a:p>
            <a:pPr algn="ctr">
              <a:lnSpc>
                <a:spcPct val="100000"/>
              </a:lnSpc>
              <a:buClr>
                <a:srgbClr val="CCCCFF"/>
              </a:buCl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en-GB" sz="2800" b="1" dirty="0">
                <a:solidFill>
                  <a:schemeClr val="accent6"/>
                </a:solidFill>
                <a:effectLst>
                  <a:outerShdw blurRad="38100" dist="38100" dir="2700000" algn="tl">
                    <a:srgbClr val="000000"/>
                  </a:outerShdw>
                </a:effectLst>
                <a:latin typeface="Arial Black" pitchFamily="32" charset="0"/>
              </a:rPr>
              <a:t>ZPŮSOBY VYTVÁŘENÍ PROBLÉMOVÝCH SITUACÍ VE VÝUCE</a:t>
            </a:r>
            <a:endParaRPr lang="en-GB" sz="2800" b="1" dirty="0">
              <a:solidFill>
                <a:srgbClr val="CCCCFF"/>
              </a:solidFill>
              <a:effectLst>
                <a:outerShdw blurRad="38100" dist="38100" dir="2700000" algn="tl">
                  <a:srgbClr val="000000"/>
                </a:outerShdw>
              </a:effectLst>
              <a:latin typeface="Arial Black" pitchFamily="32" charset="0"/>
            </a:endParaRPr>
          </a:p>
        </p:txBody>
      </p:sp>
      <p:sp>
        <p:nvSpPr>
          <p:cNvPr id="10242" name="Rectangle 2">
            <a:extLst>
              <a:ext uri="{FF2B5EF4-FFF2-40B4-BE49-F238E27FC236}">
                <a16:creationId xmlns:a16="http://schemas.microsoft.com/office/drawing/2014/main" id="{41945045-BDA1-22FF-8853-83DCEF04CC0C}"/>
              </a:ext>
            </a:extLst>
          </p:cNvPr>
          <p:cNvSpPr>
            <a:spLocks noGrp="1" noChangeArrowheads="1"/>
          </p:cNvSpPr>
          <p:nvPr>
            <p:ph type="body" idx="4294967295"/>
          </p:nvPr>
        </p:nvSpPr>
        <p:spPr>
          <a:xfrm>
            <a:off x="674255" y="1260475"/>
            <a:ext cx="10492509" cy="5048250"/>
          </a:xfrm>
        </p:spPr>
        <p:txBody>
          <a:bodyPr/>
          <a:lstStyle/>
          <a:p>
            <a:pPr marL="457200" indent="-457200">
              <a:lnSpc>
                <a:spcPct val="80000"/>
              </a:lnSpc>
              <a:spcBef>
                <a:spcPts val="650"/>
              </a:spcBef>
              <a:buSzPct val="100000"/>
              <a:buNone/>
              <a:tabLst>
                <a:tab pos="457200" algn="l"/>
                <a:tab pos="914400" algn="l"/>
                <a:tab pos="1828800" algn="l"/>
                <a:tab pos="2743200" algn="l"/>
                <a:tab pos="3657600" algn="l"/>
                <a:tab pos="4572000" algn="l"/>
                <a:tab pos="5486400" algn="l"/>
                <a:tab pos="6400800" algn="l"/>
                <a:tab pos="7315200" algn="l"/>
                <a:tab pos="8229600" algn="l"/>
                <a:tab pos="9144000" algn="l"/>
                <a:tab pos="10058400" algn="l"/>
                <a:tab pos="10321925" algn="l"/>
                <a:tab pos="10779125" algn="l"/>
                <a:tab pos="10779125" algn="l"/>
                <a:tab pos="10780713" algn="l"/>
              </a:tabLst>
              <a:defRPr/>
            </a:pPr>
            <a:endParaRPr lang="cs-CZ" sz="2600" dirty="0"/>
          </a:p>
          <a:p>
            <a:pPr marL="457200" indent="-457200">
              <a:lnSpc>
                <a:spcPct val="80000"/>
              </a:lnSpc>
              <a:spcBef>
                <a:spcPts val="650"/>
              </a:spcBef>
              <a:buSzPct val="100000"/>
              <a:buNone/>
              <a:tabLst>
                <a:tab pos="457200" algn="l"/>
                <a:tab pos="914400" algn="l"/>
                <a:tab pos="1828800" algn="l"/>
                <a:tab pos="2743200" algn="l"/>
                <a:tab pos="3657600" algn="l"/>
                <a:tab pos="4572000" algn="l"/>
                <a:tab pos="5486400" algn="l"/>
                <a:tab pos="6400800" algn="l"/>
                <a:tab pos="7315200" algn="l"/>
                <a:tab pos="8229600" algn="l"/>
                <a:tab pos="9144000" algn="l"/>
                <a:tab pos="10058400" algn="l"/>
                <a:tab pos="10321925" algn="l"/>
                <a:tab pos="10779125" algn="l"/>
                <a:tab pos="10779125" algn="l"/>
                <a:tab pos="10780713" algn="l"/>
              </a:tabLst>
              <a:defRPr/>
            </a:pPr>
            <a:r>
              <a:rPr lang="en-GB" sz="2600" dirty="0"/>
              <a:t>EVOKACE NÁPADŮ </a:t>
            </a:r>
            <a:r>
              <a:rPr lang="cs-CZ" sz="2600" dirty="0"/>
              <a:t>(</a:t>
            </a:r>
            <a:r>
              <a:rPr lang="en-GB" sz="2600" dirty="0"/>
              <a:t>BRAINSTORMING,BRAINWRITING)</a:t>
            </a:r>
            <a:r>
              <a:rPr lang="ar-SA" sz="2600" dirty="0">
                <a:cs typeface="Arial" charset="0"/>
              </a:rPr>
              <a:t>‏</a:t>
            </a:r>
            <a:endParaRPr lang="en-GB" sz="2600" dirty="0"/>
          </a:p>
          <a:p>
            <a:pPr marL="457200" indent="-457200">
              <a:lnSpc>
                <a:spcPct val="100000"/>
              </a:lnSpc>
              <a:spcBef>
                <a:spcPts val="600"/>
              </a:spcBef>
              <a:buClr>
                <a:srgbClr val="FFFF00"/>
              </a:buClr>
              <a:buSzPct val="100000"/>
              <a:buNone/>
              <a:tabLst>
                <a:tab pos="457200" algn="l"/>
                <a:tab pos="914400" algn="l"/>
                <a:tab pos="1828800" algn="l"/>
                <a:tab pos="2743200" algn="l"/>
                <a:tab pos="3657600" algn="l"/>
                <a:tab pos="4572000" algn="l"/>
                <a:tab pos="5486400" algn="l"/>
                <a:tab pos="6400800" algn="l"/>
                <a:tab pos="7315200" algn="l"/>
                <a:tab pos="8229600" algn="l"/>
                <a:tab pos="9144000" algn="l"/>
                <a:tab pos="10058400" algn="l"/>
                <a:tab pos="10321925" algn="l"/>
                <a:tab pos="10779125" algn="l"/>
                <a:tab pos="10779125" algn="l"/>
                <a:tab pos="10780713" algn="l"/>
              </a:tabLst>
              <a:defRPr/>
            </a:pPr>
            <a:r>
              <a:rPr lang="en-GB" b="1" dirty="0"/>
              <a:t>	</a:t>
            </a:r>
            <a:r>
              <a:rPr lang="en-GB" sz="2400" b="1" i="1" dirty="0" err="1"/>
              <a:t>Účastník</a:t>
            </a:r>
            <a:r>
              <a:rPr lang="en-GB" sz="2400" b="1" i="1" dirty="0"/>
              <a:t> </a:t>
            </a:r>
            <a:r>
              <a:rPr lang="en-GB" sz="2400" b="1" i="1" dirty="0" err="1"/>
              <a:t>musí</a:t>
            </a:r>
            <a:r>
              <a:rPr lang="en-GB" sz="2400" b="1" i="1" dirty="0"/>
              <a:t> </a:t>
            </a:r>
            <a:r>
              <a:rPr lang="en-GB" sz="2400" b="1" i="1" dirty="0" err="1"/>
              <a:t>rychle</a:t>
            </a:r>
            <a:r>
              <a:rPr lang="en-GB" sz="2400" b="1" i="1" dirty="0"/>
              <a:t> </a:t>
            </a:r>
            <a:r>
              <a:rPr lang="en-GB" sz="2400" b="1" i="1" dirty="0" err="1"/>
              <a:t>reagovat</a:t>
            </a:r>
            <a:r>
              <a:rPr lang="en-GB" sz="2400" b="1" i="1" dirty="0"/>
              <a:t> </a:t>
            </a:r>
            <a:r>
              <a:rPr lang="en-GB" sz="2400" b="1" i="1" dirty="0" err="1"/>
              <a:t>na</a:t>
            </a:r>
            <a:r>
              <a:rPr lang="en-GB" sz="2400" b="1" i="1" dirty="0"/>
              <a:t> </a:t>
            </a:r>
            <a:r>
              <a:rPr lang="en-GB" sz="2400" b="1" i="1" dirty="0" err="1"/>
              <a:t>danou</a:t>
            </a:r>
            <a:r>
              <a:rPr lang="en-GB" sz="2400" b="1" i="1" dirty="0"/>
              <a:t> </a:t>
            </a:r>
            <a:r>
              <a:rPr lang="en-GB" sz="2400" b="1" i="1" dirty="0" err="1"/>
              <a:t>otázku</a:t>
            </a:r>
            <a:r>
              <a:rPr lang="en-GB" sz="2400" b="1" i="1" dirty="0"/>
              <a:t>, </a:t>
            </a:r>
            <a:r>
              <a:rPr lang="en-GB" sz="2400" b="1" i="1" dirty="0" err="1"/>
              <a:t>bezprostředně</a:t>
            </a:r>
            <a:r>
              <a:rPr lang="en-GB" sz="2400" b="1" i="1" dirty="0"/>
              <a:t> </a:t>
            </a:r>
            <a:r>
              <a:rPr lang="en-GB" sz="2400" b="1" i="1" dirty="0" err="1"/>
              <a:t>formulovat</a:t>
            </a:r>
            <a:r>
              <a:rPr lang="en-GB" sz="2400" b="1" i="1" dirty="0"/>
              <a:t> </a:t>
            </a:r>
            <a:r>
              <a:rPr lang="en-GB" sz="2400" b="1" i="1" dirty="0" err="1"/>
              <a:t>nápady</a:t>
            </a:r>
            <a:r>
              <a:rPr lang="en-GB" sz="2400" b="1" i="1" dirty="0"/>
              <a:t> a </a:t>
            </a:r>
            <a:r>
              <a:rPr lang="en-GB" sz="2400" b="1" i="1" dirty="0" err="1"/>
              <a:t>myšlenky</a:t>
            </a:r>
            <a:r>
              <a:rPr lang="en-GB" sz="2400" b="1" i="1" dirty="0"/>
              <a:t>, </a:t>
            </a:r>
            <a:r>
              <a:rPr lang="en-GB" sz="2400" b="1" i="1" dirty="0" err="1"/>
              <a:t>plně</a:t>
            </a:r>
            <a:r>
              <a:rPr lang="en-GB" sz="2400" b="1" i="1" dirty="0"/>
              <a:t> </a:t>
            </a:r>
            <a:r>
              <a:rPr lang="en-GB" sz="2400" b="1" i="1" dirty="0" err="1"/>
              <a:t>rozvinout</a:t>
            </a:r>
            <a:r>
              <a:rPr lang="en-GB" sz="2400" b="1" i="1" dirty="0"/>
              <a:t> </a:t>
            </a:r>
            <a:r>
              <a:rPr lang="en-GB" sz="2400" b="1" i="1" dirty="0" err="1"/>
              <a:t>tvořivé</a:t>
            </a:r>
            <a:r>
              <a:rPr lang="en-GB" sz="2400" b="1" i="1" dirty="0"/>
              <a:t> </a:t>
            </a:r>
            <a:r>
              <a:rPr lang="en-GB" sz="2400" b="1" i="1" dirty="0" err="1"/>
              <a:t>myšlení</a:t>
            </a:r>
            <a:r>
              <a:rPr lang="en-GB" sz="2400" b="1" i="1" dirty="0"/>
              <a:t> a </a:t>
            </a:r>
            <a:r>
              <a:rPr lang="en-GB" sz="2400" b="1" i="1" dirty="0" err="1"/>
              <a:t>fantazii</a:t>
            </a:r>
            <a:endParaRPr lang="en-GB" sz="2400" b="1" i="1" dirty="0"/>
          </a:p>
          <a:p>
            <a:pPr marL="457200" indent="-457200">
              <a:spcBef>
                <a:spcPts val="650"/>
              </a:spcBef>
              <a:buClr>
                <a:srgbClr val="FFFF00"/>
              </a:buClr>
              <a:buSzPct val="100000"/>
              <a:buNone/>
              <a:tabLst>
                <a:tab pos="457200" algn="l"/>
                <a:tab pos="914400" algn="l"/>
                <a:tab pos="1828800" algn="l"/>
                <a:tab pos="2743200" algn="l"/>
                <a:tab pos="3657600" algn="l"/>
                <a:tab pos="4572000" algn="l"/>
                <a:tab pos="5486400" algn="l"/>
                <a:tab pos="6400800" algn="l"/>
                <a:tab pos="7315200" algn="l"/>
                <a:tab pos="8229600" algn="l"/>
                <a:tab pos="9144000" algn="l"/>
                <a:tab pos="10058400" algn="l"/>
                <a:tab pos="10321925" algn="l"/>
                <a:tab pos="10779125" algn="l"/>
                <a:tab pos="10779125" algn="l"/>
                <a:tab pos="10780713" algn="l"/>
              </a:tabLst>
              <a:defRPr/>
            </a:pPr>
            <a:endParaRPr lang="cs-CZ" sz="2600" dirty="0"/>
          </a:p>
          <a:p>
            <a:pPr marL="457200" indent="-457200">
              <a:spcBef>
                <a:spcPts val="650"/>
              </a:spcBef>
              <a:buClr>
                <a:srgbClr val="FFFF00"/>
              </a:buClr>
              <a:buSzPct val="100000"/>
              <a:buNone/>
              <a:tabLst>
                <a:tab pos="457200" algn="l"/>
                <a:tab pos="914400" algn="l"/>
                <a:tab pos="1828800" algn="l"/>
                <a:tab pos="2743200" algn="l"/>
                <a:tab pos="3657600" algn="l"/>
                <a:tab pos="4572000" algn="l"/>
                <a:tab pos="5486400" algn="l"/>
                <a:tab pos="6400800" algn="l"/>
                <a:tab pos="7315200" algn="l"/>
                <a:tab pos="8229600" algn="l"/>
                <a:tab pos="9144000" algn="l"/>
                <a:tab pos="10058400" algn="l"/>
                <a:tab pos="10321925" algn="l"/>
                <a:tab pos="10779125" algn="l"/>
                <a:tab pos="10779125" algn="l"/>
                <a:tab pos="10780713" algn="l"/>
              </a:tabLst>
              <a:defRPr/>
            </a:pPr>
            <a:r>
              <a:rPr lang="en-GB" sz="2600" dirty="0"/>
              <a:t>KOMPLEXNÍ PROBLÉMOVÉ ÚLOHY, KTERÉ ZAHRNUJÍ ŘEŠENÍ DÍLČÍCH PROBLÉMŮ</a:t>
            </a:r>
          </a:p>
          <a:p>
            <a:pPr marL="457200" indent="-457200">
              <a:spcBef>
                <a:spcPts val="600"/>
              </a:spcBef>
              <a:buClr>
                <a:srgbClr val="FFFF00"/>
              </a:buClr>
              <a:buSzPct val="100000"/>
              <a:buNone/>
              <a:tabLst>
                <a:tab pos="457200" algn="l"/>
                <a:tab pos="914400" algn="l"/>
                <a:tab pos="1828800" algn="l"/>
                <a:tab pos="2743200" algn="l"/>
                <a:tab pos="3657600" algn="l"/>
                <a:tab pos="4572000" algn="l"/>
                <a:tab pos="5486400" algn="l"/>
                <a:tab pos="6400800" algn="l"/>
                <a:tab pos="7315200" algn="l"/>
                <a:tab pos="8229600" algn="l"/>
                <a:tab pos="9144000" algn="l"/>
                <a:tab pos="10058400" algn="l"/>
                <a:tab pos="10321925" algn="l"/>
                <a:tab pos="10779125" algn="l"/>
                <a:tab pos="10779125" algn="l"/>
                <a:tab pos="10780713" algn="l"/>
              </a:tabLst>
              <a:defRPr/>
            </a:pPr>
            <a:r>
              <a:rPr lang="en-GB" b="1" dirty="0"/>
              <a:t>	</a:t>
            </a:r>
            <a:r>
              <a:rPr lang="en-GB" sz="2400" b="1" i="1" dirty="0" err="1"/>
              <a:t>Účastník</a:t>
            </a:r>
            <a:r>
              <a:rPr lang="en-GB" sz="2400" b="1" i="1" dirty="0"/>
              <a:t>  </a:t>
            </a:r>
            <a:r>
              <a:rPr lang="en-GB" sz="2400" b="1" i="1" dirty="0" err="1"/>
              <a:t>musí</a:t>
            </a:r>
            <a:r>
              <a:rPr lang="en-GB" sz="2400" b="1" i="1" dirty="0"/>
              <a:t> </a:t>
            </a:r>
            <a:r>
              <a:rPr lang="en-GB" sz="2400" b="1" i="1" dirty="0" err="1"/>
              <a:t>identifikovat</a:t>
            </a:r>
            <a:r>
              <a:rPr lang="en-GB" sz="2400" b="1" i="1" dirty="0"/>
              <a:t> </a:t>
            </a:r>
            <a:r>
              <a:rPr lang="en-GB" sz="2400" b="1" i="1" dirty="0" err="1"/>
              <a:t>dílčí</a:t>
            </a:r>
            <a:r>
              <a:rPr lang="en-GB" sz="2400" b="1" i="1" dirty="0"/>
              <a:t> </a:t>
            </a:r>
            <a:r>
              <a:rPr lang="en-GB" sz="2400" b="1" i="1" dirty="0" err="1"/>
              <a:t>problémy</a:t>
            </a:r>
            <a:r>
              <a:rPr lang="en-GB" sz="2400" b="1" i="1" dirty="0"/>
              <a:t>, </a:t>
            </a:r>
            <a:r>
              <a:rPr lang="en-GB" sz="2400" b="1" i="1" dirty="0" err="1"/>
              <a:t>stanovit</a:t>
            </a:r>
            <a:r>
              <a:rPr lang="en-GB" sz="2400" b="1" i="1" dirty="0"/>
              <a:t> priority, </a:t>
            </a:r>
            <a:r>
              <a:rPr lang="en-GB" sz="2400" b="1" i="1" dirty="0" err="1"/>
              <a:t>stanovit</a:t>
            </a:r>
            <a:r>
              <a:rPr lang="en-GB" sz="2400" b="1" i="1" dirty="0"/>
              <a:t> </a:t>
            </a:r>
            <a:r>
              <a:rPr lang="en-GB" sz="2400" b="1" i="1" dirty="0" err="1"/>
              <a:t>etapy</a:t>
            </a:r>
            <a:r>
              <a:rPr lang="en-GB" sz="2400" b="1" i="1" dirty="0"/>
              <a:t> </a:t>
            </a:r>
            <a:r>
              <a:rPr lang="en-GB" sz="2400" b="1" i="1" dirty="0" err="1"/>
              <a:t>řešení</a:t>
            </a:r>
            <a:r>
              <a:rPr lang="en-GB" sz="2400" b="1" i="1" dirty="0"/>
              <a:t>, </a:t>
            </a:r>
            <a:r>
              <a:rPr lang="en-GB" sz="2400" b="1" i="1" dirty="0" err="1"/>
              <a:t>vyhledávat</a:t>
            </a:r>
            <a:r>
              <a:rPr lang="en-GB" sz="2400" b="1" i="1" dirty="0"/>
              <a:t> a </a:t>
            </a:r>
            <a:r>
              <a:rPr lang="en-GB" sz="2400" b="1" i="1" dirty="0" err="1"/>
              <a:t>třídit</a:t>
            </a:r>
            <a:r>
              <a:rPr lang="en-GB" sz="2400" b="1" i="1" dirty="0"/>
              <a:t> </a:t>
            </a:r>
            <a:r>
              <a:rPr lang="en-GB" sz="2400" b="1" i="1" dirty="0" err="1"/>
              <a:t>informace</a:t>
            </a:r>
            <a:r>
              <a:rPr lang="en-GB" sz="2400" b="1" i="1" dirty="0"/>
              <a:t>	     	        	  	 	</a:t>
            </a:r>
          </a:p>
          <a:p>
            <a:pPr marL="457200" indent="-457200">
              <a:lnSpc>
                <a:spcPct val="100000"/>
              </a:lnSpc>
              <a:spcBef>
                <a:spcPts val="600"/>
              </a:spcBef>
              <a:buClr>
                <a:srgbClr val="FFFF00"/>
              </a:buClr>
              <a:buSzPct val="100000"/>
              <a:buNone/>
              <a:tabLst>
                <a:tab pos="457200" algn="l"/>
                <a:tab pos="914400" algn="l"/>
                <a:tab pos="1828800" algn="l"/>
                <a:tab pos="2743200" algn="l"/>
                <a:tab pos="3657600" algn="l"/>
                <a:tab pos="4572000" algn="l"/>
                <a:tab pos="5486400" algn="l"/>
                <a:tab pos="6400800" algn="l"/>
                <a:tab pos="7315200" algn="l"/>
                <a:tab pos="8229600" algn="l"/>
                <a:tab pos="9144000" algn="l"/>
                <a:tab pos="10058400" algn="l"/>
                <a:tab pos="10321925" algn="l"/>
                <a:tab pos="10779125" algn="l"/>
                <a:tab pos="10779125" algn="l"/>
                <a:tab pos="10780713" algn="l"/>
              </a:tabLst>
              <a:defRPr/>
            </a:pPr>
            <a:endParaRPr lang="en-GB" sz="2400" b="1" i="1" dirty="0">
              <a:latin typeface="Arial" charset="0"/>
            </a:endParaRPr>
          </a:p>
        </p:txBody>
      </p:sp>
      <p:sp>
        <p:nvSpPr>
          <p:cNvPr id="10243" name="Text Box 3">
            <a:extLst>
              <a:ext uri="{FF2B5EF4-FFF2-40B4-BE49-F238E27FC236}">
                <a16:creationId xmlns:a16="http://schemas.microsoft.com/office/drawing/2014/main" id="{2EA7B236-AC87-3A00-B2EF-9A18DCEF06A4}"/>
              </a:ext>
            </a:extLst>
          </p:cNvPr>
          <p:cNvSpPr txBox="1">
            <a:spLocks noChangeArrowheads="1"/>
          </p:cNvSpPr>
          <p:nvPr/>
        </p:nvSpPr>
        <p:spPr bwMode="auto">
          <a:xfrm>
            <a:off x="1828800" y="6400801"/>
            <a:ext cx="685800" cy="246063"/>
          </a:xfrm>
          <a:prstGeom prst="rect">
            <a:avLst/>
          </a:prstGeom>
          <a:noFill/>
          <a:ln w="9525">
            <a:noFill/>
            <a:round/>
            <a:headEnd/>
            <a:tailEnd/>
          </a:ln>
          <a:effectLst/>
        </p:spPr>
        <p:txBody>
          <a:bodyPr lIns="90000" tIns="46800" rIns="90000" bIns="46800">
            <a:spAutoFit/>
          </a:bodyPr>
          <a:lstStyle/>
          <a:p>
            <a:pPr>
              <a:spcBef>
                <a:spcPts val="625"/>
              </a:spcBef>
              <a:buClr>
                <a:srgbClr val="0099FF"/>
              </a:buCl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en-GB" sz="1000" b="1" i="1">
                <a:solidFill>
                  <a:srgbClr val="0099FF"/>
                </a:solidFill>
                <a:effectLst>
                  <a:outerShdw blurRad="38100" dist="38100" dir="2700000" algn="tl">
                    <a:srgbClr val="000000"/>
                  </a:outerShdw>
                </a:effectLst>
                <a:latin typeface="Times New Roman" pitchFamily="16" charset="0"/>
              </a:rPr>
              <a:t>©Bvj</a:t>
            </a:r>
          </a:p>
        </p:txBody>
      </p:sp>
      <p:sp>
        <p:nvSpPr>
          <p:cNvPr id="9223" name="Text Box 4">
            <a:extLst>
              <a:ext uri="{FF2B5EF4-FFF2-40B4-BE49-F238E27FC236}">
                <a16:creationId xmlns:a16="http://schemas.microsoft.com/office/drawing/2014/main" id="{FDBC83D3-E4EA-A10D-DAEE-E472E4FB2EDD}"/>
              </a:ext>
            </a:extLst>
          </p:cNvPr>
          <p:cNvSpPr txBox="1">
            <a:spLocks noChangeArrowheads="1"/>
          </p:cNvSpPr>
          <p:nvPr/>
        </p:nvSpPr>
        <p:spPr bwMode="auto">
          <a:xfrm>
            <a:off x="9912350" y="500064"/>
            <a:ext cx="647700" cy="3407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spAutoFit/>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1pPr>
            <a:lvl2pPr marL="742950" indent="-28575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2pPr>
            <a:lvl3pPr marL="11430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3pPr>
            <a:lvl4pPr marL="16002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4pPr>
            <a:lvl5pPr marL="20574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5pPr>
            <a:lvl6pPr marL="25146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6pPr>
            <a:lvl7pPr marL="29718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7pPr>
            <a:lvl8pPr marL="34290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8pPr>
            <a:lvl9pPr marL="38862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9pPr>
          </a:lstStyle>
          <a:p>
            <a:pPr eaLnBrk="1" hangingPunct="1">
              <a:spcBef>
                <a:spcPts val="1000"/>
              </a:spcBef>
              <a:buClr>
                <a:srgbClr val="CCCCFF"/>
              </a:buClr>
            </a:pPr>
            <a:r>
              <a:rPr lang="en-GB" altLang="cs-CZ" sz="1600" b="1">
                <a:solidFill>
                  <a:srgbClr val="CCCCFF"/>
                </a:solidFill>
              </a:rPr>
              <a:t>(3/3)</a:t>
            </a:r>
            <a:r>
              <a:rPr lang="ar-SA" altLang="cs-CZ" sz="1600" b="1">
                <a:solidFill>
                  <a:srgbClr val="CCCCFF"/>
                </a:solidFill>
                <a:cs typeface="Arial" panose="020B0604020202020204" pitchFamily="34" charset="0"/>
              </a:rPr>
              <a:t>‏</a:t>
            </a:r>
            <a:endParaRPr lang="en-GB" altLang="cs-CZ" sz="1600" b="1">
              <a:solidFill>
                <a:srgbClr val="CCCCFF"/>
              </a:solidFill>
            </a:endParaRP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additive="repl">
                                        <p:cTn id="6" dur="1" fill="hold">
                                          <p:stCondLst>
                                            <p:cond delay="0"/>
                                          </p:stCondLst>
                                        </p:cTn>
                                        <p:tgtEl>
                                          <p:spTgt spid="10242">
                                            <p:txEl>
                                              <p:pRg st="1" end="1"/>
                                            </p:txEl>
                                          </p:spTgt>
                                        </p:tgtEl>
                                        <p:attrNameLst>
                                          <p:attrName>style.visibility</p:attrName>
                                        </p:attrNameLst>
                                      </p:cBhvr>
                                      <p:to>
                                        <p:strVal val="visible"/>
                                      </p:to>
                                    </p:set>
                                    <p:animEffect transition="in" filter="wipe(left)">
                                      <p:cBhvr additive="repl">
                                        <p:cTn id="7" dur="500"/>
                                        <p:tgtEl>
                                          <p:spTgt spid="10242">
                                            <p:txEl>
                                              <p:pRg st="1" end="1"/>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nodeType="clickEffect">
                                  <p:stCondLst>
                                    <p:cond delay="0"/>
                                  </p:stCondLst>
                                  <p:childTnLst>
                                    <p:set>
                                      <p:cBhvr additive="repl">
                                        <p:cTn id="11" dur="1" fill="hold">
                                          <p:stCondLst>
                                            <p:cond delay="0"/>
                                          </p:stCondLst>
                                        </p:cTn>
                                        <p:tgtEl>
                                          <p:spTgt spid="10242">
                                            <p:txEl>
                                              <p:pRg st="2" end="2"/>
                                            </p:txEl>
                                          </p:spTgt>
                                        </p:tgtEl>
                                        <p:attrNameLst>
                                          <p:attrName>style.visibility</p:attrName>
                                        </p:attrNameLst>
                                      </p:cBhvr>
                                      <p:to>
                                        <p:strVal val="visible"/>
                                      </p:to>
                                    </p:set>
                                    <p:animEffect transition="in" filter="wipe(left)">
                                      <p:cBhvr additive="repl">
                                        <p:cTn id="12" dur="500"/>
                                        <p:tgtEl>
                                          <p:spTgt spid="10242">
                                            <p:txEl>
                                              <p:pRg st="2" end="2"/>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nodeType="clickEffect">
                                  <p:stCondLst>
                                    <p:cond delay="0"/>
                                  </p:stCondLst>
                                  <p:childTnLst>
                                    <p:set>
                                      <p:cBhvr additive="repl">
                                        <p:cTn id="16" dur="1" fill="hold">
                                          <p:stCondLst>
                                            <p:cond delay="0"/>
                                          </p:stCondLst>
                                        </p:cTn>
                                        <p:tgtEl>
                                          <p:spTgt spid="10242">
                                            <p:txEl>
                                              <p:pRg st="4" end="4"/>
                                            </p:txEl>
                                          </p:spTgt>
                                        </p:tgtEl>
                                        <p:attrNameLst>
                                          <p:attrName>style.visibility</p:attrName>
                                        </p:attrNameLst>
                                      </p:cBhvr>
                                      <p:to>
                                        <p:strVal val="visible"/>
                                      </p:to>
                                    </p:set>
                                    <p:animEffect transition="in" filter="wipe(left)">
                                      <p:cBhvr additive="repl">
                                        <p:cTn id="17" dur="500"/>
                                        <p:tgtEl>
                                          <p:spTgt spid="10242">
                                            <p:txEl>
                                              <p:pRg st="4" end="4"/>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nodeType="clickEffect">
                                  <p:stCondLst>
                                    <p:cond delay="0"/>
                                  </p:stCondLst>
                                  <p:childTnLst>
                                    <p:set>
                                      <p:cBhvr additive="repl">
                                        <p:cTn id="21" dur="1" fill="hold">
                                          <p:stCondLst>
                                            <p:cond delay="0"/>
                                          </p:stCondLst>
                                        </p:cTn>
                                        <p:tgtEl>
                                          <p:spTgt spid="10242">
                                            <p:txEl>
                                              <p:pRg st="5" end="5"/>
                                            </p:txEl>
                                          </p:spTgt>
                                        </p:tgtEl>
                                        <p:attrNameLst>
                                          <p:attrName>style.visibility</p:attrName>
                                        </p:attrNameLst>
                                      </p:cBhvr>
                                      <p:to>
                                        <p:strVal val="visible"/>
                                      </p:to>
                                    </p:set>
                                    <p:animEffect transition="in" filter="wipe(left)">
                                      <p:cBhvr additive="repl">
                                        <p:cTn id="22" dur="500"/>
                                        <p:tgtEl>
                                          <p:spTgt spid="10242">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ástupný symbol pro datum 3">
            <a:extLst>
              <a:ext uri="{FF2B5EF4-FFF2-40B4-BE49-F238E27FC236}">
                <a16:creationId xmlns:a16="http://schemas.microsoft.com/office/drawing/2014/main" id="{E25279A8-8656-430A-CEBF-43E6CD93B028}"/>
              </a:ext>
            </a:extLst>
          </p:cNvPr>
          <p:cNvSpPr>
            <a:spLocks noGrp="1"/>
          </p:cNvSpPr>
          <p:nvPr>
            <p:ph type="dt" sz="quarter" idx="10"/>
          </p:nvPr>
        </p:nvSpPr>
        <p:spPr/>
        <p:txBody>
          <a:bodyPr/>
          <a:lstStyle/>
          <a:p>
            <a:pPr>
              <a:defRPr/>
            </a:pPr>
            <a:r>
              <a:rPr lang="en-GB"/>
              <a:t>AKTIVIZUJÍCI METODY VÝUKY</a:t>
            </a:r>
          </a:p>
        </p:txBody>
      </p:sp>
      <p:sp>
        <p:nvSpPr>
          <p:cNvPr id="7" name="Zástupný symbol pro číslo snímku 5">
            <a:extLst>
              <a:ext uri="{FF2B5EF4-FFF2-40B4-BE49-F238E27FC236}">
                <a16:creationId xmlns:a16="http://schemas.microsoft.com/office/drawing/2014/main" id="{CFE5F6A2-8A03-82F9-C353-ECAD98971185}"/>
              </a:ext>
            </a:extLst>
          </p:cNvPr>
          <p:cNvSpPr>
            <a:spLocks noGrp="1"/>
          </p:cNvSpPr>
          <p:nvPr>
            <p:ph type="sldNum" sz="quarter" idx="12"/>
          </p:nvPr>
        </p:nvSpPr>
        <p:spPr/>
        <p:txBody>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1pPr>
            <a:lvl2pPr marL="742950" indent="-28575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2pPr>
            <a:lvl3pPr marL="11430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3pPr>
            <a:lvl4pPr marL="16002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4pPr>
            <a:lvl5pPr marL="20574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5pPr>
            <a:lvl6pPr marL="25146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6pPr>
            <a:lvl7pPr marL="29718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7pPr>
            <a:lvl8pPr marL="34290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8pPr>
            <a:lvl9pPr marL="38862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9pPr>
          </a:lstStyle>
          <a:p>
            <a:pPr eaLnBrk="1" hangingPunct="1"/>
            <a:fld id="{C5A4ED4F-C1CD-42DB-AD53-8C639FB2F892}" type="slidenum">
              <a:rPr lang="en-GB" altLang="cs-CZ">
                <a:solidFill>
                  <a:srgbClr val="FFFFFF"/>
                </a:solidFill>
                <a:latin typeface="Times New Roman" panose="02020603050405020304" pitchFamily="18" charset="0"/>
              </a:rPr>
              <a:pPr eaLnBrk="1" hangingPunct="1"/>
              <a:t>29</a:t>
            </a:fld>
            <a:endParaRPr lang="en-GB" altLang="cs-CZ">
              <a:solidFill>
                <a:srgbClr val="FFFFFF"/>
              </a:solidFill>
              <a:latin typeface="Times New Roman" panose="02020603050405020304" pitchFamily="18" charset="0"/>
            </a:endParaRPr>
          </a:p>
        </p:txBody>
      </p:sp>
      <p:sp>
        <p:nvSpPr>
          <p:cNvPr id="10244" name="Rectangle 1">
            <a:extLst>
              <a:ext uri="{FF2B5EF4-FFF2-40B4-BE49-F238E27FC236}">
                <a16:creationId xmlns:a16="http://schemas.microsoft.com/office/drawing/2014/main" id="{93829BCD-DC85-D79A-8D8D-E4670A4CEBF5}"/>
              </a:ext>
            </a:extLst>
          </p:cNvPr>
          <p:cNvSpPr>
            <a:spLocks noGrp="1" noChangeArrowheads="1"/>
          </p:cNvSpPr>
          <p:nvPr>
            <p:ph type="title" idx="4294967295"/>
          </p:nvPr>
        </p:nvSpPr>
        <p:spPr>
          <a:xfrm>
            <a:off x="2667000" y="31751"/>
            <a:ext cx="7772400" cy="1311275"/>
          </a:xfrm>
        </p:spPr>
        <p:txBody>
          <a:bodyPr/>
          <a:lstStyle/>
          <a:p>
            <a:pPr algn="ctr">
              <a:lnSpc>
                <a:spcPct val="100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altLang="cs-CZ" sz="3600" b="1" dirty="0">
                <a:solidFill>
                  <a:schemeClr val="accent6"/>
                </a:solidFill>
                <a:latin typeface="Arial Black" panose="020B0A04020102020204" pitchFamily="34" charset="0"/>
              </a:rPr>
              <a:t>POSTUP ŘEŠENÍ PROBLÉMU </a:t>
            </a:r>
          </a:p>
        </p:txBody>
      </p:sp>
      <p:sp>
        <p:nvSpPr>
          <p:cNvPr id="11266" name="Rectangle 2">
            <a:extLst>
              <a:ext uri="{FF2B5EF4-FFF2-40B4-BE49-F238E27FC236}">
                <a16:creationId xmlns:a16="http://schemas.microsoft.com/office/drawing/2014/main" id="{C5490E41-0025-4137-A4A8-E2EA1A1899E4}"/>
              </a:ext>
            </a:extLst>
          </p:cNvPr>
          <p:cNvSpPr>
            <a:spLocks noGrp="1" noChangeArrowheads="1"/>
          </p:cNvSpPr>
          <p:nvPr>
            <p:ph type="body" idx="4294967295"/>
          </p:nvPr>
        </p:nvSpPr>
        <p:spPr>
          <a:xfrm>
            <a:off x="1752600" y="1268413"/>
            <a:ext cx="8915400" cy="5256212"/>
          </a:xfrm>
        </p:spPr>
        <p:txBody>
          <a:bodyPr/>
          <a:lstStyle/>
          <a:p>
            <a:pPr marL="782638" indent="-608013">
              <a:lnSpc>
                <a:spcPct val="100000"/>
              </a:lnSpc>
              <a:spcBef>
                <a:spcPts val="625"/>
              </a:spcBef>
              <a:buSzPct val="100000"/>
              <a:buFont typeface="Wingdings" panose="05000000000000000000" pitchFamily="2" charset="2"/>
              <a:buChar char="§"/>
              <a:tabLst>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 pos="7637463" algn="l"/>
                <a:tab pos="8086725" algn="l"/>
                <a:tab pos="8535988" algn="l"/>
                <a:tab pos="8985250" algn="l"/>
                <a:tab pos="9434513" algn="l"/>
              </a:tabLst>
              <a:defRPr/>
            </a:pPr>
            <a:r>
              <a:rPr lang="en-GB" sz="2500" b="1" dirty="0" err="1"/>
              <a:t>Identifikovat</a:t>
            </a:r>
            <a:r>
              <a:rPr lang="en-GB" sz="2500" b="1" dirty="0"/>
              <a:t>/</a:t>
            </a:r>
            <a:r>
              <a:rPr lang="en-GB" sz="2500" b="1" dirty="0" err="1"/>
              <a:t>formulovat</a:t>
            </a:r>
            <a:r>
              <a:rPr lang="en-GB" sz="2500" b="1" dirty="0"/>
              <a:t> </a:t>
            </a:r>
            <a:r>
              <a:rPr lang="en-GB" sz="2500" b="1" dirty="0" err="1"/>
              <a:t>problém</a:t>
            </a:r>
            <a:r>
              <a:rPr lang="en-GB" sz="2500" b="1" dirty="0"/>
              <a:t> a </a:t>
            </a:r>
            <a:r>
              <a:rPr lang="en-GB" sz="2500" b="1" dirty="0" err="1"/>
              <a:t>stanovit</a:t>
            </a:r>
            <a:r>
              <a:rPr lang="en-GB" sz="2500" b="1" dirty="0"/>
              <a:t> </a:t>
            </a:r>
            <a:r>
              <a:rPr lang="en-GB" sz="2500" b="1" dirty="0" err="1"/>
              <a:t>cíl</a:t>
            </a:r>
            <a:r>
              <a:rPr lang="en-GB" sz="2500" b="1" dirty="0"/>
              <a:t>, k </a:t>
            </a:r>
            <a:r>
              <a:rPr lang="en-GB" sz="2500" b="1" dirty="0" err="1"/>
              <a:t>němuž</a:t>
            </a:r>
            <a:r>
              <a:rPr lang="en-GB" sz="2500" b="1" dirty="0"/>
              <a:t> </a:t>
            </a:r>
            <a:r>
              <a:rPr lang="en-GB" sz="2500" b="1" dirty="0" err="1"/>
              <a:t>bude</a:t>
            </a:r>
            <a:r>
              <a:rPr lang="en-GB" sz="2500" b="1" dirty="0"/>
              <a:t> </a:t>
            </a:r>
            <a:r>
              <a:rPr lang="en-GB" sz="2500" b="1" dirty="0" err="1"/>
              <a:t>řešení</a:t>
            </a:r>
            <a:r>
              <a:rPr lang="en-GB" sz="2500" b="1" dirty="0"/>
              <a:t> </a:t>
            </a:r>
            <a:r>
              <a:rPr lang="en-GB" sz="2500" b="1" dirty="0" err="1"/>
              <a:t>směřovat</a:t>
            </a:r>
            <a:r>
              <a:rPr lang="en-GB" sz="2500" b="1" dirty="0"/>
              <a:t>.</a:t>
            </a:r>
          </a:p>
          <a:p>
            <a:pPr marL="782638" indent="-608013">
              <a:lnSpc>
                <a:spcPct val="100000"/>
              </a:lnSpc>
              <a:spcBef>
                <a:spcPts val="625"/>
              </a:spcBef>
              <a:buSzPct val="100000"/>
              <a:buFont typeface="Wingdings" panose="05000000000000000000" pitchFamily="2" charset="2"/>
              <a:buChar char="§"/>
              <a:tabLst>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 pos="7637463" algn="l"/>
                <a:tab pos="8086725" algn="l"/>
                <a:tab pos="8535988" algn="l"/>
                <a:tab pos="8985250" algn="l"/>
                <a:tab pos="9434513" algn="l"/>
              </a:tabLst>
              <a:defRPr/>
            </a:pPr>
            <a:r>
              <a:rPr lang="en-GB" sz="2500" b="1" dirty="0" err="1"/>
              <a:t>Shromáždit</a:t>
            </a:r>
            <a:r>
              <a:rPr lang="en-GB" sz="2500" b="1" dirty="0"/>
              <a:t> </a:t>
            </a:r>
            <a:r>
              <a:rPr lang="en-GB" sz="2500" b="1" dirty="0" err="1"/>
              <a:t>informace</a:t>
            </a:r>
            <a:r>
              <a:rPr lang="en-GB" sz="2500" b="1" dirty="0"/>
              <a:t>, </a:t>
            </a:r>
            <a:r>
              <a:rPr lang="en-GB" sz="2500" b="1" dirty="0" err="1"/>
              <a:t>které</a:t>
            </a:r>
            <a:r>
              <a:rPr lang="en-GB" sz="2500" b="1" dirty="0"/>
              <a:t> </a:t>
            </a:r>
            <a:r>
              <a:rPr lang="en-GB" sz="2500" b="1" dirty="0" err="1"/>
              <a:t>jsou</a:t>
            </a:r>
            <a:r>
              <a:rPr lang="en-GB" sz="2500" b="1" dirty="0"/>
              <a:t> </a:t>
            </a:r>
            <a:r>
              <a:rPr lang="en-GB" sz="2500" b="1" dirty="0" err="1"/>
              <a:t>relevantní</a:t>
            </a:r>
            <a:r>
              <a:rPr lang="en-GB" sz="2500" b="1" dirty="0"/>
              <a:t> </a:t>
            </a:r>
            <a:r>
              <a:rPr lang="en-GB" sz="2500" b="1" dirty="0" err="1"/>
              <a:t>danému</a:t>
            </a:r>
            <a:r>
              <a:rPr lang="en-GB" sz="2500" b="1" dirty="0"/>
              <a:t> </a:t>
            </a:r>
            <a:r>
              <a:rPr lang="en-GB" sz="2500" b="1" dirty="0" err="1"/>
              <a:t>problému</a:t>
            </a:r>
            <a:r>
              <a:rPr lang="en-GB" sz="2500" b="1" dirty="0"/>
              <a:t> a </a:t>
            </a:r>
            <a:r>
              <a:rPr lang="en-GB" sz="2500" b="1" dirty="0" err="1"/>
              <a:t>cíli</a:t>
            </a:r>
            <a:r>
              <a:rPr lang="en-GB" sz="2500" b="1" dirty="0"/>
              <a:t>.</a:t>
            </a:r>
          </a:p>
          <a:p>
            <a:pPr marL="782638" indent="-608013">
              <a:lnSpc>
                <a:spcPct val="100000"/>
              </a:lnSpc>
              <a:spcBef>
                <a:spcPts val="625"/>
              </a:spcBef>
              <a:buSzPct val="100000"/>
              <a:buFont typeface="Wingdings" panose="05000000000000000000" pitchFamily="2" charset="2"/>
              <a:buChar char="§"/>
              <a:tabLst>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 pos="7637463" algn="l"/>
                <a:tab pos="8086725" algn="l"/>
                <a:tab pos="8535988" algn="l"/>
                <a:tab pos="8985250" algn="l"/>
                <a:tab pos="9434513" algn="l"/>
              </a:tabLst>
              <a:defRPr/>
            </a:pPr>
            <a:r>
              <a:rPr lang="en-GB" sz="2500" b="1" dirty="0" err="1"/>
              <a:t>Formulovat</a:t>
            </a:r>
            <a:r>
              <a:rPr lang="en-GB" sz="2500" b="1" dirty="0"/>
              <a:t> </a:t>
            </a:r>
            <a:r>
              <a:rPr lang="en-GB" sz="2500" b="1" dirty="0" err="1"/>
              <a:t>hypotézy</a:t>
            </a:r>
            <a:r>
              <a:rPr lang="en-GB" sz="2500" b="1" dirty="0"/>
              <a:t> </a:t>
            </a:r>
            <a:r>
              <a:rPr lang="en-GB" sz="2500" b="1" dirty="0" err="1"/>
              <a:t>řešení</a:t>
            </a:r>
            <a:r>
              <a:rPr lang="en-GB" sz="2500" b="1" dirty="0"/>
              <a:t>.</a:t>
            </a:r>
          </a:p>
          <a:p>
            <a:pPr marL="782638" indent="-608013">
              <a:lnSpc>
                <a:spcPct val="100000"/>
              </a:lnSpc>
              <a:spcBef>
                <a:spcPts val="625"/>
              </a:spcBef>
              <a:buSzPct val="100000"/>
              <a:buFont typeface="Wingdings" panose="05000000000000000000" pitchFamily="2" charset="2"/>
              <a:buChar char="§"/>
              <a:tabLst>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 pos="7637463" algn="l"/>
                <a:tab pos="8086725" algn="l"/>
                <a:tab pos="8535988" algn="l"/>
                <a:tab pos="8985250" algn="l"/>
                <a:tab pos="9434513" algn="l"/>
              </a:tabLst>
              <a:defRPr/>
            </a:pPr>
            <a:r>
              <a:rPr lang="en-GB" sz="2500" b="1" dirty="0" err="1"/>
              <a:t>Navrhnout</a:t>
            </a:r>
            <a:r>
              <a:rPr lang="en-GB" sz="2500" b="1" dirty="0"/>
              <a:t> </a:t>
            </a:r>
            <a:r>
              <a:rPr lang="en-GB" sz="2500" b="1" dirty="0" err="1"/>
              <a:t>možná</a:t>
            </a:r>
            <a:r>
              <a:rPr lang="en-GB" sz="2500" b="1" dirty="0"/>
              <a:t> </a:t>
            </a:r>
            <a:r>
              <a:rPr lang="en-GB" sz="2500" b="1" dirty="0" err="1"/>
              <a:t>řešení</a:t>
            </a:r>
            <a:r>
              <a:rPr lang="en-GB" sz="2500" b="1" dirty="0"/>
              <a:t> </a:t>
            </a:r>
          </a:p>
          <a:p>
            <a:pPr marL="782638" indent="-608013">
              <a:lnSpc>
                <a:spcPct val="100000"/>
              </a:lnSpc>
              <a:spcBef>
                <a:spcPts val="625"/>
              </a:spcBef>
              <a:buSzPct val="100000"/>
              <a:buFont typeface="Wingdings" panose="05000000000000000000" pitchFamily="2" charset="2"/>
              <a:buChar char="§"/>
              <a:tabLst>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 pos="7637463" algn="l"/>
                <a:tab pos="8086725" algn="l"/>
                <a:tab pos="8535988" algn="l"/>
                <a:tab pos="8985250" algn="l"/>
                <a:tab pos="9434513" algn="l"/>
              </a:tabLst>
              <a:defRPr/>
            </a:pPr>
            <a:r>
              <a:rPr lang="en-GB" sz="2500" b="1" dirty="0" err="1"/>
              <a:t>Analyzovat</a:t>
            </a:r>
            <a:r>
              <a:rPr lang="en-GB" sz="2500" b="1" dirty="0"/>
              <a:t> </a:t>
            </a:r>
            <a:r>
              <a:rPr lang="en-GB" sz="2500" b="1" dirty="0" err="1"/>
              <a:t>podmínky</a:t>
            </a:r>
            <a:r>
              <a:rPr lang="en-GB" sz="2500" b="1" dirty="0"/>
              <a:t> </a:t>
            </a:r>
            <a:r>
              <a:rPr lang="en-GB" sz="2500" b="1" dirty="0" err="1"/>
              <a:t>možných</a:t>
            </a:r>
            <a:r>
              <a:rPr lang="en-GB" sz="2500" b="1" dirty="0"/>
              <a:t> </a:t>
            </a:r>
            <a:r>
              <a:rPr lang="en-GB" sz="2500" b="1" dirty="0" err="1"/>
              <a:t>řešení</a:t>
            </a:r>
            <a:r>
              <a:rPr lang="en-GB" sz="2500" b="1" dirty="0"/>
              <a:t>.</a:t>
            </a:r>
          </a:p>
          <a:p>
            <a:pPr marL="782638" indent="-608013">
              <a:lnSpc>
                <a:spcPct val="100000"/>
              </a:lnSpc>
              <a:spcBef>
                <a:spcPts val="625"/>
              </a:spcBef>
              <a:buSzPct val="100000"/>
              <a:buFont typeface="Wingdings" panose="05000000000000000000" pitchFamily="2" charset="2"/>
              <a:buChar char="§"/>
              <a:tabLst>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 pos="7637463" algn="l"/>
                <a:tab pos="8086725" algn="l"/>
                <a:tab pos="8535988" algn="l"/>
                <a:tab pos="8985250" algn="l"/>
                <a:tab pos="9434513" algn="l"/>
              </a:tabLst>
              <a:defRPr/>
            </a:pPr>
            <a:r>
              <a:rPr lang="en-GB" sz="2500" b="1" dirty="0" err="1"/>
              <a:t>Rozhodnout</a:t>
            </a:r>
            <a:r>
              <a:rPr lang="en-GB" sz="2500" b="1" dirty="0"/>
              <a:t> o </a:t>
            </a:r>
            <a:r>
              <a:rPr lang="en-GB" sz="2500" b="1" dirty="0" err="1"/>
              <a:t>optimální</a:t>
            </a:r>
            <a:r>
              <a:rPr lang="en-GB" sz="2500" b="1" dirty="0"/>
              <a:t> </a:t>
            </a:r>
            <a:r>
              <a:rPr lang="en-GB" sz="2500" b="1" dirty="0" err="1"/>
              <a:t>variantě</a:t>
            </a:r>
            <a:r>
              <a:rPr lang="en-GB" sz="2500" b="1" dirty="0"/>
              <a:t> </a:t>
            </a:r>
            <a:r>
              <a:rPr lang="en-GB" sz="2500" b="1" dirty="0" err="1"/>
              <a:t>řešení</a:t>
            </a:r>
            <a:r>
              <a:rPr lang="en-GB" sz="2500" b="1" dirty="0"/>
              <a:t> a </a:t>
            </a:r>
            <a:r>
              <a:rPr lang="en-GB" sz="2500" b="1" dirty="0" err="1"/>
              <a:t>stanovit</a:t>
            </a:r>
            <a:r>
              <a:rPr lang="en-GB" sz="2500" b="1" dirty="0"/>
              <a:t> </a:t>
            </a:r>
            <a:r>
              <a:rPr lang="en-GB" sz="2500" b="1" dirty="0" err="1"/>
              <a:t>postup</a:t>
            </a:r>
            <a:r>
              <a:rPr lang="en-GB" sz="2500" b="1" dirty="0"/>
              <a:t>.</a:t>
            </a:r>
          </a:p>
          <a:p>
            <a:pPr marL="782638" indent="-608013">
              <a:lnSpc>
                <a:spcPct val="100000"/>
              </a:lnSpc>
              <a:spcBef>
                <a:spcPts val="625"/>
              </a:spcBef>
              <a:buSzPct val="100000"/>
              <a:buFont typeface="Wingdings" panose="05000000000000000000" pitchFamily="2" charset="2"/>
              <a:buChar char="§"/>
              <a:tabLst>
                <a:tab pos="898525" algn="l"/>
                <a:tab pos="1347788" algn="l"/>
                <a:tab pos="1797050" algn="l"/>
                <a:tab pos="2246313" algn="l"/>
                <a:tab pos="2695575" algn="l"/>
                <a:tab pos="3144838" algn="l"/>
                <a:tab pos="3594100" algn="l"/>
                <a:tab pos="4043363" algn="l"/>
                <a:tab pos="4492625" algn="l"/>
                <a:tab pos="4941888" algn="l"/>
                <a:tab pos="5391150" algn="l"/>
                <a:tab pos="5840413" algn="l"/>
                <a:tab pos="6289675" algn="l"/>
                <a:tab pos="6738938" algn="l"/>
                <a:tab pos="7188200" algn="l"/>
                <a:tab pos="7637463" algn="l"/>
                <a:tab pos="8086725" algn="l"/>
                <a:tab pos="8535988" algn="l"/>
                <a:tab pos="8985250" algn="l"/>
                <a:tab pos="9434513" algn="l"/>
              </a:tabLst>
              <a:defRPr/>
            </a:pPr>
            <a:r>
              <a:rPr lang="en-GB" sz="2500" b="1" dirty="0" err="1"/>
              <a:t>Vyřešení</a:t>
            </a:r>
            <a:r>
              <a:rPr lang="en-GB" sz="2500" b="1" dirty="0"/>
              <a:t> </a:t>
            </a:r>
            <a:r>
              <a:rPr lang="en-GB" sz="2500" b="1" dirty="0" err="1"/>
              <a:t>problému</a:t>
            </a:r>
            <a:r>
              <a:rPr lang="en-GB" sz="2500" b="1" dirty="0"/>
              <a:t> a </a:t>
            </a:r>
            <a:r>
              <a:rPr lang="en-GB" sz="2500" b="1" dirty="0" err="1"/>
              <a:t>verifikace</a:t>
            </a:r>
            <a:r>
              <a:rPr lang="en-GB" sz="2500" b="1" dirty="0"/>
              <a:t> </a:t>
            </a:r>
            <a:r>
              <a:rPr lang="en-GB" sz="2500" b="1" dirty="0" err="1"/>
              <a:t>hypotéz</a:t>
            </a:r>
            <a:r>
              <a:rPr lang="en-GB" sz="2500" dirty="0"/>
              <a:t>.</a:t>
            </a:r>
          </a:p>
        </p:txBody>
      </p:sp>
      <p:sp>
        <p:nvSpPr>
          <p:cNvPr id="11267" name="Text Box 3">
            <a:extLst>
              <a:ext uri="{FF2B5EF4-FFF2-40B4-BE49-F238E27FC236}">
                <a16:creationId xmlns:a16="http://schemas.microsoft.com/office/drawing/2014/main" id="{C39D2307-9E93-D402-7EE0-E18EF7AF8669}"/>
              </a:ext>
            </a:extLst>
          </p:cNvPr>
          <p:cNvSpPr txBox="1">
            <a:spLocks noChangeArrowheads="1"/>
          </p:cNvSpPr>
          <p:nvPr/>
        </p:nvSpPr>
        <p:spPr bwMode="auto">
          <a:xfrm>
            <a:off x="1828800" y="6400801"/>
            <a:ext cx="685800" cy="246063"/>
          </a:xfrm>
          <a:prstGeom prst="rect">
            <a:avLst/>
          </a:prstGeom>
          <a:noFill/>
          <a:ln w="9525">
            <a:noFill/>
            <a:round/>
            <a:headEnd/>
            <a:tailEnd/>
          </a:ln>
          <a:effectLst/>
        </p:spPr>
        <p:txBody>
          <a:bodyPr lIns="90000" tIns="46800" rIns="90000" bIns="46800">
            <a:spAutoFit/>
          </a:bodyPr>
          <a:lstStyle/>
          <a:p>
            <a:pPr>
              <a:spcBef>
                <a:spcPts val="625"/>
              </a:spcBef>
              <a:buClr>
                <a:srgbClr val="0099FF"/>
              </a:buCl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en-GB" sz="1000" b="1" i="1">
                <a:solidFill>
                  <a:srgbClr val="0099FF"/>
                </a:solidFill>
                <a:effectLst>
                  <a:outerShdw blurRad="38100" dist="38100" dir="2700000" algn="tl">
                    <a:srgbClr val="000000"/>
                  </a:outerShdw>
                </a:effectLst>
                <a:latin typeface="Times New Roman" pitchFamily="16" charset="0"/>
              </a:rPr>
              <a:t>©Bvj</a:t>
            </a:r>
          </a:p>
        </p:txBody>
      </p:sp>
    </p:spTree>
  </p:cSld>
  <p:clrMapOvr>
    <a:masterClrMapping/>
  </p:clrMapOvr>
  <p:transition spd="med"/>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nodeType="clickEffect">
                                  <p:stCondLst>
                                    <p:cond delay="0"/>
                                  </p:stCondLst>
                                  <p:childTnLst>
                                    <p:set>
                                      <p:cBhvr additive="repl">
                                        <p:cTn id="6" dur="1" fill="hold">
                                          <p:stCondLst>
                                            <p:cond delay="0"/>
                                          </p:stCondLst>
                                        </p:cTn>
                                        <p:tgtEl>
                                          <p:spTgt spid="11266">
                                            <p:txEl>
                                              <p:pRg st="0" end="0"/>
                                            </p:txEl>
                                          </p:spTgt>
                                        </p:tgtEl>
                                        <p:attrNameLst>
                                          <p:attrName>style.visibility</p:attrName>
                                        </p:attrNameLst>
                                      </p:cBhvr>
                                      <p:to>
                                        <p:strVal val="visible"/>
                                      </p:to>
                                    </p:set>
                                    <p:animEffect transition="in" filter="wipe(left)">
                                      <p:cBhvr additive="repl">
                                        <p:cTn id="7" dur="500"/>
                                        <p:tgtEl>
                                          <p:spTgt spid="11266">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nodeType="clickEffect">
                                  <p:stCondLst>
                                    <p:cond delay="0"/>
                                  </p:stCondLst>
                                  <p:childTnLst>
                                    <p:set>
                                      <p:cBhvr additive="repl">
                                        <p:cTn id="11" dur="1" fill="hold">
                                          <p:stCondLst>
                                            <p:cond delay="0"/>
                                          </p:stCondLst>
                                        </p:cTn>
                                        <p:tgtEl>
                                          <p:spTgt spid="11266">
                                            <p:txEl>
                                              <p:pRg st="1" end="1"/>
                                            </p:txEl>
                                          </p:spTgt>
                                        </p:tgtEl>
                                        <p:attrNameLst>
                                          <p:attrName>style.visibility</p:attrName>
                                        </p:attrNameLst>
                                      </p:cBhvr>
                                      <p:to>
                                        <p:strVal val="visible"/>
                                      </p:to>
                                    </p:set>
                                    <p:animEffect transition="in" filter="wipe(left)">
                                      <p:cBhvr additive="repl">
                                        <p:cTn id="12" dur="500"/>
                                        <p:tgtEl>
                                          <p:spTgt spid="11266">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nodeType="clickEffect">
                                  <p:stCondLst>
                                    <p:cond delay="0"/>
                                  </p:stCondLst>
                                  <p:childTnLst>
                                    <p:set>
                                      <p:cBhvr additive="repl">
                                        <p:cTn id="16" dur="1" fill="hold">
                                          <p:stCondLst>
                                            <p:cond delay="0"/>
                                          </p:stCondLst>
                                        </p:cTn>
                                        <p:tgtEl>
                                          <p:spTgt spid="11266">
                                            <p:txEl>
                                              <p:pRg st="2" end="2"/>
                                            </p:txEl>
                                          </p:spTgt>
                                        </p:tgtEl>
                                        <p:attrNameLst>
                                          <p:attrName>style.visibility</p:attrName>
                                        </p:attrNameLst>
                                      </p:cBhvr>
                                      <p:to>
                                        <p:strVal val="visible"/>
                                      </p:to>
                                    </p:set>
                                    <p:animEffect transition="in" filter="wipe(left)">
                                      <p:cBhvr additive="repl">
                                        <p:cTn id="17" dur="500"/>
                                        <p:tgtEl>
                                          <p:spTgt spid="11266">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nodeType="clickEffect">
                                  <p:stCondLst>
                                    <p:cond delay="0"/>
                                  </p:stCondLst>
                                  <p:childTnLst>
                                    <p:set>
                                      <p:cBhvr additive="repl">
                                        <p:cTn id="21" dur="1" fill="hold">
                                          <p:stCondLst>
                                            <p:cond delay="0"/>
                                          </p:stCondLst>
                                        </p:cTn>
                                        <p:tgtEl>
                                          <p:spTgt spid="11266">
                                            <p:txEl>
                                              <p:pRg st="3" end="3"/>
                                            </p:txEl>
                                          </p:spTgt>
                                        </p:tgtEl>
                                        <p:attrNameLst>
                                          <p:attrName>style.visibility</p:attrName>
                                        </p:attrNameLst>
                                      </p:cBhvr>
                                      <p:to>
                                        <p:strVal val="visible"/>
                                      </p:to>
                                    </p:set>
                                    <p:animEffect transition="in" filter="wipe(left)">
                                      <p:cBhvr additive="repl">
                                        <p:cTn id="22" dur="500"/>
                                        <p:tgtEl>
                                          <p:spTgt spid="11266">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8" fill="hold" nodeType="clickEffect">
                                  <p:stCondLst>
                                    <p:cond delay="0"/>
                                  </p:stCondLst>
                                  <p:childTnLst>
                                    <p:set>
                                      <p:cBhvr additive="repl">
                                        <p:cTn id="26" dur="1" fill="hold">
                                          <p:stCondLst>
                                            <p:cond delay="0"/>
                                          </p:stCondLst>
                                        </p:cTn>
                                        <p:tgtEl>
                                          <p:spTgt spid="11266">
                                            <p:txEl>
                                              <p:pRg st="4" end="4"/>
                                            </p:txEl>
                                          </p:spTgt>
                                        </p:tgtEl>
                                        <p:attrNameLst>
                                          <p:attrName>style.visibility</p:attrName>
                                        </p:attrNameLst>
                                      </p:cBhvr>
                                      <p:to>
                                        <p:strVal val="visible"/>
                                      </p:to>
                                    </p:set>
                                    <p:animEffect transition="in" filter="wipe(left)">
                                      <p:cBhvr additive="repl">
                                        <p:cTn id="27" dur="500"/>
                                        <p:tgtEl>
                                          <p:spTgt spid="11266">
                                            <p:txEl>
                                              <p:pRg st="4" end="4"/>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22" presetClass="entr" presetSubtype="8" fill="hold" nodeType="clickEffect">
                                  <p:stCondLst>
                                    <p:cond delay="0"/>
                                  </p:stCondLst>
                                  <p:childTnLst>
                                    <p:set>
                                      <p:cBhvr additive="repl">
                                        <p:cTn id="31" dur="1" fill="hold">
                                          <p:stCondLst>
                                            <p:cond delay="0"/>
                                          </p:stCondLst>
                                        </p:cTn>
                                        <p:tgtEl>
                                          <p:spTgt spid="11266">
                                            <p:txEl>
                                              <p:pRg st="5" end="5"/>
                                            </p:txEl>
                                          </p:spTgt>
                                        </p:tgtEl>
                                        <p:attrNameLst>
                                          <p:attrName>style.visibility</p:attrName>
                                        </p:attrNameLst>
                                      </p:cBhvr>
                                      <p:to>
                                        <p:strVal val="visible"/>
                                      </p:to>
                                    </p:set>
                                    <p:animEffect transition="in" filter="wipe(left)">
                                      <p:cBhvr additive="repl">
                                        <p:cTn id="32" dur="500"/>
                                        <p:tgtEl>
                                          <p:spTgt spid="11266">
                                            <p:txEl>
                                              <p:pRg st="5" end="5"/>
                                            </p:txEl>
                                          </p:spTgt>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22" presetClass="entr" presetSubtype="8" fill="hold" nodeType="clickEffect">
                                  <p:stCondLst>
                                    <p:cond delay="0"/>
                                  </p:stCondLst>
                                  <p:childTnLst>
                                    <p:set>
                                      <p:cBhvr additive="repl">
                                        <p:cTn id="36" dur="1" fill="hold">
                                          <p:stCondLst>
                                            <p:cond delay="0"/>
                                          </p:stCondLst>
                                        </p:cTn>
                                        <p:tgtEl>
                                          <p:spTgt spid="11266">
                                            <p:txEl>
                                              <p:pRg st="6" end="6"/>
                                            </p:txEl>
                                          </p:spTgt>
                                        </p:tgtEl>
                                        <p:attrNameLst>
                                          <p:attrName>style.visibility</p:attrName>
                                        </p:attrNameLst>
                                      </p:cBhvr>
                                      <p:to>
                                        <p:strVal val="visible"/>
                                      </p:to>
                                    </p:set>
                                    <p:animEffect transition="in" filter="wipe(left)">
                                      <p:cBhvr additive="repl">
                                        <p:cTn id="37" dur="500"/>
                                        <p:tgtEl>
                                          <p:spTgt spid="11266">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E0EED88-3A07-06D9-826A-01C7F1DFEA4F}"/>
              </a:ext>
            </a:extLst>
          </p:cNvPr>
          <p:cNvSpPr>
            <a:spLocks noGrp="1"/>
          </p:cNvSpPr>
          <p:nvPr>
            <p:ph type="title"/>
          </p:nvPr>
        </p:nvSpPr>
        <p:spPr/>
        <p:txBody>
          <a:bodyPr>
            <a:normAutofit fontScale="90000"/>
          </a:bodyPr>
          <a:lstStyle/>
          <a:p>
            <a:br>
              <a:rPr lang="cs-CZ" dirty="0"/>
            </a:br>
            <a:r>
              <a:rPr lang="cs-CZ" dirty="0"/>
              <a:t>Specifika dospělých účastníků vzdělávání</a:t>
            </a:r>
            <a:br>
              <a:rPr lang="cs-CZ" dirty="0"/>
            </a:br>
            <a:endParaRPr lang="cs-CZ" dirty="0"/>
          </a:p>
        </p:txBody>
      </p:sp>
      <p:sp>
        <p:nvSpPr>
          <p:cNvPr id="3" name="Zástupný obsah 2">
            <a:extLst>
              <a:ext uri="{FF2B5EF4-FFF2-40B4-BE49-F238E27FC236}">
                <a16:creationId xmlns:a16="http://schemas.microsoft.com/office/drawing/2014/main" id="{46F17D11-B8C5-FBF0-8979-1C53C5AA1B3B}"/>
              </a:ext>
            </a:extLst>
          </p:cNvPr>
          <p:cNvSpPr>
            <a:spLocks noGrp="1"/>
          </p:cNvSpPr>
          <p:nvPr>
            <p:ph idx="1"/>
          </p:nvPr>
        </p:nvSpPr>
        <p:spPr/>
        <p:txBody>
          <a:bodyPr/>
          <a:lstStyle/>
          <a:p>
            <a:r>
              <a:rPr lang="cs-CZ" dirty="0"/>
              <a:t>Silná vnitřní motivace k učení (pokud studuji z vlastního rozhodnutí)</a:t>
            </a:r>
          </a:p>
          <a:p>
            <a:endParaRPr lang="cs-CZ" dirty="0"/>
          </a:p>
          <a:p>
            <a:r>
              <a:rPr lang="cs-CZ" dirty="0"/>
              <a:t>Značná heterogenita skupiny</a:t>
            </a:r>
          </a:p>
          <a:p>
            <a:r>
              <a:rPr lang="cs-CZ" dirty="0"/>
              <a:t>Vyšší míra kritičnosti</a:t>
            </a:r>
          </a:p>
          <a:p>
            <a:r>
              <a:rPr lang="cs-CZ" dirty="0"/>
              <a:t>Menší ochota přiznat chybu</a:t>
            </a:r>
          </a:p>
          <a:p>
            <a:r>
              <a:rPr lang="cs-CZ" dirty="0"/>
              <a:t>Menší ochota změnit názor</a:t>
            </a:r>
          </a:p>
          <a:p>
            <a:r>
              <a:rPr lang="cs-CZ" dirty="0"/>
              <a:t>Obava udělat chybu/přiznat že něco neumím</a:t>
            </a:r>
          </a:p>
        </p:txBody>
      </p:sp>
    </p:spTree>
    <p:extLst>
      <p:ext uri="{BB962C8B-B14F-4D97-AF65-F5344CB8AC3E}">
        <p14:creationId xmlns:p14="http://schemas.microsoft.com/office/powerpoint/2010/main" val="216932219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ástupný symbol pro datum 3">
            <a:extLst>
              <a:ext uri="{FF2B5EF4-FFF2-40B4-BE49-F238E27FC236}">
                <a16:creationId xmlns:a16="http://schemas.microsoft.com/office/drawing/2014/main" id="{1129B9D7-D3FE-8E78-89D9-0277F03A31B1}"/>
              </a:ext>
            </a:extLst>
          </p:cNvPr>
          <p:cNvSpPr>
            <a:spLocks noGrp="1"/>
          </p:cNvSpPr>
          <p:nvPr>
            <p:ph type="dt" sz="quarter" idx="10"/>
          </p:nvPr>
        </p:nvSpPr>
        <p:spPr/>
        <p:txBody>
          <a:bodyPr/>
          <a:lstStyle/>
          <a:p>
            <a:pPr>
              <a:defRPr/>
            </a:pPr>
            <a:r>
              <a:rPr lang="en-GB"/>
              <a:t>AKTIVIZUJÍCI METODY VÝUKY</a:t>
            </a:r>
          </a:p>
        </p:txBody>
      </p:sp>
      <p:sp>
        <p:nvSpPr>
          <p:cNvPr id="7" name="Zástupný symbol pro číslo snímku 5">
            <a:extLst>
              <a:ext uri="{FF2B5EF4-FFF2-40B4-BE49-F238E27FC236}">
                <a16:creationId xmlns:a16="http://schemas.microsoft.com/office/drawing/2014/main" id="{89F9385B-4568-BFF7-902B-5C732E2C473B}"/>
              </a:ext>
            </a:extLst>
          </p:cNvPr>
          <p:cNvSpPr>
            <a:spLocks noGrp="1"/>
          </p:cNvSpPr>
          <p:nvPr>
            <p:ph type="sldNum" sz="quarter" idx="12"/>
          </p:nvPr>
        </p:nvSpPr>
        <p:spPr/>
        <p:txBody>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1pPr>
            <a:lvl2pPr marL="742950" indent="-28575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2pPr>
            <a:lvl3pPr marL="11430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3pPr>
            <a:lvl4pPr marL="16002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4pPr>
            <a:lvl5pPr marL="20574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5pPr>
            <a:lvl6pPr marL="25146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6pPr>
            <a:lvl7pPr marL="29718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7pPr>
            <a:lvl8pPr marL="34290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8pPr>
            <a:lvl9pPr marL="38862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9pPr>
          </a:lstStyle>
          <a:p>
            <a:pPr eaLnBrk="1" hangingPunct="1"/>
            <a:fld id="{B98EF879-8FB3-4E45-90BF-4D6DF14D33A2}" type="slidenum">
              <a:rPr lang="en-GB" altLang="cs-CZ">
                <a:solidFill>
                  <a:srgbClr val="FFFFFF"/>
                </a:solidFill>
                <a:latin typeface="Times New Roman" panose="02020603050405020304" pitchFamily="18" charset="0"/>
              </a:rPr>
              <a:pPr eaLnBrk="1" hangingPunct="1"/>
              <a:t>30</a:t>
            </a:fld>
            <a:endParaRPr lang="en-GB" altLang="cs-CZ">
              <a:solidFill>
                <a:srgbClr val="FFFFFF"/>
              </a:solidFill>
              <a:latin typeface="Times New Roman" panose="02020603050405020304" pitchFamily="18" charset="0"/>
            </a:endParaRPr>
          </a:p>
        </p:txBody>
      </p:sp>
      <p:sp>
        <p:nvSpPr>
          <p:cNvPr id="12289" name="Rectangle 1">
            <a:extLst>
              <a:ext uri="{FF2B5EF4-FFF2-40B4-BE49-F238E27FC236}">
                <a16:creationId xmlns:a16="http://schemas.microsoft.com/office/drawing/2014/main" id="{0709C908-105F-0C4E-18F3-3AD89F51CEB8}"/>
              </a:ext>
            </a:extLst>
          </p:cNvPr>
          <p:cNvSpPr>
            <a:spLocks noGrp="1" noChangeArrowheads="1"/>
          </p:cNvSpPr>
          <p:nvPr>
            <p:ph type="title" idx="4294967295"/>
          </p:nvPr>
        </p:nvSpPr>
        <p:spPr>
          <a:xfrm>
            <a:off x="2590800" y="0"/>
            <a:ext cx="8077200" cy="1371600"/>
          </a:xfrm>
        </p:spPr>
        <p:txBody>
          <a:bodyPr/>
          <a:lstStyle/>
          <a:p>
            <a:pPr algn="ctr">
              <a:lnSpc>
                <a:spcPct val="100000"/>
              </a:lnSpc>
              <a:buClr>
                <a:srgbClr val="FFFF00"/>
              </a:buCl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en-GB" sz="3400" b="1" dirty="0">
                <a:solidFill>
                  <a:schemeClr val="accent6"/>
                </a:solidFill>
                <a:effectLst>
                  <a:outerShdw blurRad="38100" dist="38100" dir="2700000" algn="tl">
                    <a:srgbClr val="000000"/>
                  </a:outerShdw>
                </a:effectLst>
                <a:latin typeface="Arial Black" pitchFamily="32" charset="0"/>
              </a:rPr>
              <a:t>KOOPERATIVNÍ VÝUKA</a:t>
            </a:r>
          </a:p>
        </p:txBody>
      </p:sp>
      <p:sp>
        <p:nvSpPr>
          <p:cNvPr id="12290" name="Rectangle 2">
            <a:extLst>
              <a:ext uri="{FF2B5EF4-FFF2-40B4-BE49-F238E27FC236}">
                <a16:creationId xmlns:a16="http://schemas.microsoft.com/office/drawing/2014/main" id="{DB0B08FF-1D4A-64E7-20A9-1523929BFF7F}"/>
              </a:ext>
            </a:extLst>
          </p:cNvPr>
          <p:cNvSpPr>
            <a:spLocks noGrp="1" noChangeArrowheads="1"/>
          </p:cNvSpPr>
          <p:nvPr>
            <p:ph type="body" idx="4294967295"/>
          </p:nvPr>
        </p:nvSpPr>
        <p:spPr>
          <a:xfrm>
            <a:off x="1265382" y="1371600"/>
            <a:ext cx="9402618" cy="5010150"/>
          </a:xfrm>
        </p:spPr>
        <p:txBody>
          <a:bodyPr>
            <a:normAutofit/>
          </a:bodyPr>
          <a:lstStyle/>
          <a:p>
            <a:pPr marL="427038" indent="-342900">
              <a:lnSpc>
                <a:spcPct val="110000"/>
              </a:lnSpc>
              <a:spcBef>
                <a:spcPts val="550"/>
              </a:spcBef>
              <a:buSzPct val="100000"/>
              <a:tabLst>
                <a:tab pos="552450" algn="l"/>
                <a:tab pos="1001713" algn="l"/>
                <a:tab pos="1450975" algn="l"/>
                <a:tab pos="1900238" algn="l"/>
                <a:tab pos="2349500" algn="l"/>
                <a:tab pos="2798763" algn="l"/>
                <a:tab pos="3248025" algn="l"/>
                <a:tab pos="3697288" algn="l"/>
                <a:tab pos="4146550" algn="l"/>
                <a:tab pos="4595813" algn="l"/>
                <a:tab pos="5045075" algn="l"/>
                <a:tab pos="5494338" algn="l"/>
                <a:tab pos="5943600" algn="l"/>
                <a:tab pos="6392863" algn="l"/>
                <a:tab pos="6842125" algn="l"/>
                <a:tab pos="7291388" algn="l"/>
                <a:tab pos="7740650" algn="l"/>
                <a:tab pos="8189913" algn="l"/>
                <a:tab pos="8639175" algn="l"/>
                <a:tab pos="9088438" algn="l"/>
              </a:tabLst>
              <a:defRPr/>
            </a:pPr>
            <a:r>
              <a:rPr lang="en-GB" sz="2200" b="1" dirty="0">
                <a:solidFill>
                  <a:schemeClr val="accent6"/>
                </a:solidFill>
              </a:rPr>
              <a:t>KOOPERACE = </a:t>
            </a:r>
            <a:r>
              <a:rPr lang="en-GB" sz="2200" b="1" dirty="0"/>
              <a:t>PARTNERSKÁ DĚLBA PRÁCE</a:t>
            </a:r>
            <a:r>
              <a:rPr lang="cs-CZ" sz="2200" b="1" dirty="0"/>
              <a:t> </a:t>
            </a:r>
            <a:r>
              <a:rPr lang="en-GB" sz="2200" b="1" dirty="0"/>
              <a:t>	PŘISPĚNÍ SVÝM DÍLEM, ČINEM, NÁZOREM, ŘEŠENÍM ČI VÝSLEDKEM DO SPOLEČNÉHO FINÁLNÍHO VÝSTUPU</a:t>
            </a:r>
            <a:endParaRPr lang="cs-CZ" sz="2200" b="1" dirty="0"/>
          </a:p>
          <a:p>
            <a:pPr marL="427038" indent="-342900">
              <a:lnSpc>
                <a:spcPct val="110000"/>
              </a:lnSpc>
              <a:spcBef>
                <a:spcPts val="550"/>
              </a:spcBef>
              <a:buSzPct val="100000"/>
              <a:tabLst>
                <a:tab pos="552450" algn="l"/>
                <a:tab pos="1001713" algn="l"/>
                <a:tab pos="1450975" algn="l"/>
                <a:tab pos="1900238" algn="l"/>
                <a:tab pos="2349500" algn="l"/>
                <a:tab pos="2798763" algn="l"/>
                <a:tab pos="3248025" algn="l"/>
                <a:tab pos="3697288" algn="l"/>
                <a:tab pos="4146550" algn="l"/>
                <a:tab pos="4595813" algn="l"/>
                <a:tab pos="5045075" algn="l"/>
                <a:tab pos="5494338" algn="l"/>
                <a:tab pos="5943600" algn="l"/>
                <a:tab pos="6392863" algn="l"/>
                <a:tab pos="6842125" algn="l"/>
                <a:tab pos="7291388" algn="l"/>
                <a:tab pos="7740650" algn="l"/>
                <a:tab pos="8189913" algn="l"/>
                <a:tab pos="8639175" algn="l"/>
                <a:tab pos="9088438" algn="l"/>
              </a:tabLst>
              <a:defRPr/>
            </a:pPr>
            <a:endParaRPr lang="en-GB" sz="2200" b="1" dirty="0"/>
          </a:p>
          <a:p>
            <a:pPr marL="427038" indent="-342900">
              <a:lnSpc>
                <a:spcPct val="110000"/>
              </a:lnSpc>
              <a:spcBef>
                <a:spcPts val="550"/>
              </a:spcBef>
              <a:buSzPct val="100000"/>
              <a:tabLst>
                <a:tab pos="552450" algn="l"/>
                <a:tab pos="1001713" algn="l"/>
                <a:tab pos="1450975" algn="l"/>
                <a:tab pos="1900238" algn="l"/>
                <a:tab pos="2349500" algn="l"/>
                <a:tab pos="2798763" algn="l"/>
                <a:tab pos="3248025" algn="l"/>
                <a:tab pos="3697288" algn="l"/>
                <a:tab pos="4146550" algn="l"/>
                <a:tab pos="4595813" algn="l"/>
                <a:tab pos="5045075" algn="l"/>
                <a:tab pos="5494338" algn="l"/>
                <a:tab pos="5943600" algn="l"/>
                <a:tab pos="6392863" algn="l"/>
                <a:tab pos="6842125" algn="l"/>
                <a:tab pos="7291388" algn="l"/>
                <a:tab pos="7740650" algn="l"/>
                <a:tab pos="8189913" algn="l"/>
                <a:tab pos="8639175" algn="l"/>
                <a:tab pos="9088438" algn="l"/>
              </a:tabLst>
              <a:defRPr/>
            </a:pPr>
            <a:r>
              <a:rPr lang="en-GB" sz="2200" b="1" dirty="0">
                <a:solidFill>
                  <a:schemeClr val="accent6"/>
                </a:solidFill>
              </a:rPr>
              <a:t>KOOPERACE </a:t>
            </a:r>
            <a:r>
              <a:rPr lang="en-GB" sz="2200" b="1" i="1" dirty="0">
                <a:solidFill>
                  <a:schemeClr val="accent6"/>
                </a:solidFill>
              </a:rPr>
              <a:t>=</a:t>
            </a:r>
            <a:r>
              <a:rPr lang="en-GB" sz="2200" b="1" i="1" dirty="0">
                <a:solidFill>
                  <a:srgbClr val="FFFF00"/>
                </a:solidFill>
              </a:rPr>
              <a:t>  </a:t>
            </a:r>
            <a:r>
              <a:rPr lang="en-GB" sz="2200" b="1" dirty="0"/>
              <a:t>SOUČINNOST, VZÁJEMNÉ SDĚLOVÁNÍ, VZÁJEMNÉ PŮSOBENÍ,VZÁJEMNÁ</a:t>
            </a:r>
            <a:r>
              <a:rPr lang="cs-CZ" sz="2200" b="1" dirty="0"/>
              <a:t> </a:t>
            </a:r>
            <a:r>
              <a:rPr lang="en-GB" sz="2200" b="1" dirty="0"/>
              <a:t>POMOC A VZÁJEMNÁ PODPORA PRO SPOLEČNOU 	ČINNOST VEDOUCÍ K VÝSLEDKU</a:t>
            </a:r>
            <a:endParaRPr lang="cs-CZ" sz="2200" b="1" dirty="0"/>
          </a:p>
          <a:p>
            <a:pPr marL="427038" indent="-342900">
              <a:lnSpc>
                <a:spcPct val="110000"/>
              </a:lnSpc>
              <a:spcBef>
                <a:spcPts val="550"/>
              </a:spcBef>
              <a:buSzPct val="100000"/>
              <a:tabLst>
                <a:tab pos="552450" algn="l"/>
                <a:tab pos="1001713" algn="l"/>
                <a:tab pos="1450975" algn="l"/>
                <a:tab pos="1900238" algn="l"/>
                <a:tab pos="2349500" algn="l"/>
                <a:tab pos="2798763" algn="l"/>
                <a:tab pos="3248025" algn="l"/>
                <a:tab pos="3697288" algn="l"/>
                <a:tab pos="4146550" algn="l"/>
                <a:tab pos="4595813" algn="l"/>
                <a:tab pos="5045075" algn="l"/>
                <a:tab pos="5494338" algn="l"/>
                <a:tab pos="5943600" algn="l"/>
                <a:tab pos="6392863" algn="l"/>
                <a:tab pos="6842125" algn="l"/>
                <a:tab pos="7291388" algn="l"/>
                <a:tab pos="7740650" algn="l"/>
                <a:tab pos="8189913" algn="l"/>
                <a:tab pos="8639175" algn="l"/>
                <a:tab pos="9088438" algn="l"/>
              </a:tabLst>
              <a:defRPr/>
            </a:pPr>
            <a:endParaRPr lang="en-GB" sz="2200" b="1" dirty="0"/>
          </a:p>
          <a:p>
            <a:pPr marL="427038" indent="-342900">
              <a:lnSpc>
                <a:spcPct val="110000"/>
              </a:lnSpc>
              <a:spcBef>
                <a:spcPts val="550"/>
              </a:spcBef>
              <a:buSzPct val="100000"/>
              <a:tabLst>
                <a:tab pos="552450" algn="l"/>
                <a:tab pos="1001713" algn="l"/>
                <a:tab pos="1450975" algn="l"/>
                <a:tab pos="1900238" algn="l"/>
                <a:tab pos="2349500" algn="l"/>
                <a:tab pos="2798763" algn="l"/>
                <a:tab pos="3248025" algn="l"/>
                <a:tab pos="3697288" algn="l"/>
                <a:tab pos="4146550" algn="l"/>
                <a:tab pos="4595813" algn="l"/>
                <a:tab pos="5045075" algn="l"/>
                <a:tab pos="5494338" algn="l"/>
                <a:tab pos="5943600" algn="l"/>
                <a:tab pos="6392863" algn="l"/>
                <a:tab pos="6842125" algn="l"/>
                <a:tab pos="7291388" algn="l"/>
                <a:tab pos="7740650" algn="l"/>
                <a:tab pos="8189913" algn="l"/>
                <a:tab pos="8639175" algn="l"/>
                <a:tab pos="9088438" algn="l"/>
              </a:tabLst>
              <a:defRPr/>
            </a:pPr>
            <a:r>
              <a:rPr lang="en-GB" sz="2200" b="1" dirty="0">
                <a:solidFill>
                  <a:schemeClr val="accent6"/>
                </a:solidFill>
              </a:rPr>
              <a:t>KOOPERATIVNÍ VÝUKA- </a:t>
            </a:r>
            <a:r>
              <a:rPr lang="en-GB" sz="2200" b="1" dirty="0"/>
              <a:t>PODPORUJE SOCIÁLNÍ UČENÍ, VRSTEVNICKÉ UČENÍ, JÁDREM JE ŘEŠENÍ PROBLÉMU, MOTIVUJE A AKTIVIZUJE  K UČENÍ,  ROZVÍJÍ  KRITICKÉ MYŠLENÍ, SKUPINOVÁ PRÁCE </a:t>
            </a:r>
          </a:p>
        </p:txBody>
      </p:sp>
      <p:sp>
        <p:nvSpPr>
          <p:cNvPr id="12291" name="Text Box 3">
            <a:extLst>
              <a:ext uri="{FF2B5EF4-FFF2-40B4-BE49-F238E27FC236}">
                <a16:creationId xmlns:a16="http://schemas.microsoft.com/office/drawing/2014/main" id="{880C5134-9360-478E-3CE7-78667F9D47B1}"/>
              </a:ext>
            </a:extLst>
          </p:cNvPr>
          <p:cNvSpPr txBox="1">
            <a:spLocks noChangeArrowheads="1"/>
          </p:cNvSpPr>
          <p:nvPr/>
        </p:nvSpPr>
        <p:spPr bwMode="auto">
          <a:xfrm>
            <a:off x="1828800" y="6400801"/>
            <a:ext cx="685800" cy="246063"/>
          </a:xfrm>
          <a:prstGeom prst="rect">
            <a:avLst/>
          </a:prstGeom>
          <a:noFill/>
          <a:ln w="9525">
            <a:noFill/>
            <a:round/>
            <a:headEnd/>
            <a:tailEnd/>
          </a:ln>
          <a:effectLst/>
        </p:spPr>
        <p:txBody>
          <a:bodyPr lIns="90000" tIns="46800" rIns="90000" bIns="46800">
            <a:spAutoFit/>
          </a:bodyPr>
          <a:lstStyle/>
          <a:p>
            <a:pPr>
              <a:spcBef>
                <a:spcPts val="625"/>
              </a:spcBef>
              <a:buClr>
                <a:srgbClr val="0099FF"/>
              </a:buCl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en-GB" sz="1000" b="1" i="1">
                <a:solidFill>
                  <a:srgbClr val="0099FF"/>
                </a:solidFill>
                <a:effectLst>
                  <a:outerShdw blurRad="38100" dist="38100" dir="2700000" algn="tl">
                    <a:srgbClr val="000000"/>
                  </a:outerShdw>
                </a:effectLst>
                <a:latin typeface="Times New Roman" pitchFamily="16" charset="0"/>
              </a:rPr>
              <a:t>©Bvj</a:t>
            </a:r>
          </a:p>
        </p:txBody>
      </p:sp>
    </p:spTree>
  </p:cSld>
  <p:clrMapOvr>
    <a:masterClrMapping/>
  </p:clrMapOvr>
  <p:transition spd="med"/>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nodeType="clickEffect">
                                  <p:stCondLst>
                                    <p:cond delay="0"/>
                                  </p:stCondLst>
                                  <p:childTnLst>
                                    <p:set>
                                      <p:cBhvr additive="repl">
                                        <p:cTn id="6" dur="1" fill="hold">
                                          <p:stCondLst>
                                            <p:cond delay="0"/>
                                          </p:stCondLst>
                                        </p:cTn>
                                        <p:tgtEl>
                                          <p:spTgt spid="12290">
                                            <p:txEl>
                                              <p:pRg st="0" end="0"/>
                                            </p:txEl>
                                          </p:spTgt>
                                        </p:tgtEl>
                                        <p:attrNameLst>
                                          <p:attrName>style.visibility</p:attrName>
                                        </p:attrNameLst>
                                      </p:cBhvr>
                                      <p:to>
                                        <p:strVal val="visible"/>
                                      </p:to>
                                    </p:set>
                                    <p:animEffect transition="in" filter="blinds(horizontal)">
                                      <p:cBhvr additive="repl">
                                        <p:cTn id="7" dur="500"/>
                                        <p:tgtEl>
                                          <p:spTgt spid="12290">
                                            <p:txEl>
                                              <p:pRg st="0" end="0"/>
                                            </p:txEl>
                                          </p:spTgt>
                                        </p:tgtEl>
                                      </p:cBhvr>
                                    </p:animEffect>
                                  </p:childTnLst>
                                </p:cTn>
                              </p:par>
                              <p:par>
                                <p:cTn id="8" presetID="3" presetClass="entr" presetSubtype="10" fill="hold" nodeType="withEffect">
                                  <p:stCondLst>
                                    <p:cond delay="0"/>
                                  </p:stCondLst>
                                  <p:childTnLst>
                                    <p:set>
                                      <p:cBhvr additive="repl">
                                        <p:cTn id="9" dur="1" fill="hold">
                                          <p:stCondLst>
                                            <p:cond delay="0"/>
                                          </p:stCondLst>
                                        </p:cTn>
                                        <p:tgtEl>
                                          <p:spTgt spid="12290">
                                            <p:txEl>
                                              <p:pRg st="2" end="2"/>
                                            </p:txEl>
                                          </p:spTgt>
                                        </p:tgtEl>
                                        <p:attrNameLst>
                                          <p:attrName>style.visibility</p:attrName>
                                        </p:attrNameLst>
                                      </p:cBhvr>
                                      <p:to>
                                        <p:strVal val="visible"/>
                                      </p:to>
                                    </p:set>
                                    <p:animEffect transition="in" filter="blinds(horizontal)">
                                      <p:cBhvr additive="repl">
                                        <p:cTn id="10" dur="500"/>
                                        <p:tgtEl>
                                          <p:spTgt spid="12290">
                                            <p:txEl>
                                              <p:pRg st="2" end="2"/>
                                            </p:txEl>
                                          </p:spTgt>
                                        </p:tgtEl>
                                      </p:cBhvr>
                                    </p:animEffect>
                                  </p:childTnLst>
                                </p:cTn>
                              </p:par>
                              <p:par>
                                <p:cTn id="11" presetID="3" presetClass="entr" presetSubtype="10" fill="hold" nodeType="withEffect">
                                  <p:stCondLst>
                                    <p:cond delay="0"/>
                                  </p:stCondLst>
                                  <p:childTnLst>
                                    <p:set>
                                      <p:cBhvr additive="repl">
                                        <p:cTn id="12" dur="1" fill="hold">
                                          <p:stCondLst>
                                            <p:cond delay="0"/>
                                          </p:stCondLst>
                                        </p:cTn>
                                        <p:tgtEl>
                                          <p:spTgt spid="12290">
                                            <p:txEl>
                                              <p:pRg st="4" end="4"/>
                                            </p:txEl>
                                          </p:spTgt>
                                        </p:tgtEl>
                                        <p:attrNameLst>
                                          <p:attrName>style.visibility</p:attrName>
                                        </p:attrNameLst>
                                      </p:cBhvr>
                                      <p:to>
                                        <p:strVal val="visible"/>
                                      </p:to>
                                    </p:set>
                                    <p:animEffect transition="in" filter="blinds(horizontal)">
                                      <p:cBhvr additive="repl">
                                        <p:cTn id="13" dur="500"/>
                                        <p:tgtEl>
                                          <p:spTgt spid="12290">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 name="Zástupný symbol pro datum 1">
            <a:extLst>
              <a:ext uri="{FF2B5EF4-FFF2-40B4-BE49-F238E27FC236}">
                <a16:creationId xmlns:a16="http://schemas.microsoft.com/office/drawing/2014/main" id="{BB98FFB2-E19A-3D3E-97C3-FE6C5C8E9839}"/>
              </a:ext>
            </a:extLst>
          </p:cNvPr>
          <p:cNvSpPr>
            <a:spLocks noGrp="1"/>
          </p:cNvSpPr>
          <p:nvPr>
            <p:ph type="dt" sz="quarter" idx="10"/>
          </p:nvPr>
        </p:nvSpPr>
        <p:spPr/>
        <p:txBody>
          <a:bodyPr/>
          <a:lstStyle/>
          <a:p>
            <a:pPr>
              <a:defRPr/>
            </a:pPr>
            <a:r>
              <a:rPr lang="en-GB"/>
              <a:t>AKTIVIZUJÍCI METODY VÝUKY</a:t>
            </a:r>
          </a:p>
        </p:txBody>
      </p:sp>
      <p:sp>
        <p:nvSpPr>
          <p:cNvPr id="130" name="Zástupný symbol pro číslo snímku 3">
            <a:extLst>
              <a:ext uri="{FF2B5EF4-FFF2-40B4-BE49-F238E27FC236}">
                <a16:creationId xmlns:a16="http://schemas.microsoft.com/office/drawing/2014/main" id="{B3AC7C43-C295-AFAD-9C06-D1618CCB7EBE}"/>
              </a:ext>
            </a:extLst>
          </p:cNvPr>
          <p:cNvSpPr>
            <a:spLocks noGrp="1"/>
          </p:cNvSpPr>
          <p:nvPr>
            <p:ph type="sldNum" sz="quarter" idx="12"/>
          </p:nvPr>
        </p:nvSpPr>
        <p:spPr/>
        <p:txBody>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1pPr>
            <a:lvl2pPr marL="742950" indent="-28575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2pPr>
            <a:lvl3pPr marL="11430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3pPr>
            <a:lvl4pPr marL="16002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4pPr>
            <a:lvl5pPr marL="20574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5pPr>
            <a:lvl6pPr marL="25146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6pPr>
            <a:lvl7pPr marL="29718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7pPr>
            <a:lvl8pPr marL="34290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8pPr>
            <a:lvl9pPr marL="38862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9pPr>
          </a:lstStyle>
          <a:p>
            <a:pPr eaLnBrk="1" hangingPunct="1"/>
            <a:fld id="{7D020588-8C8E-45B3-A965-8C5F9053917A}" type="slidenum">
              <a:rPr lang="en-GB" altLang="cs-CZ">
                <a:solidFill>
                  <a:srgbClr val="FFFFFF"/>
                </a:solidFill>
                <a:latin typeface="Times New Roman" panose="02020603050405020304" pitchFamily="18" charset="0"/>
              </a:rPr>
              <a:pPr eaLnBrk="1" hangingPunct="1"/>
              <a:t>31</a:t>
            </a:fld>
            <a:endParaRPr lang="en-GB" altLang="cs-CZ">
              <a:solidFill>
                <a:srgbClr val="FFFFFF"/>
              </a:solidFill>
              <a:latin typeface="Times New Roman" panose="02020603050405020304" pitchFamily="18" charset="0"/>
            </a:endParaRPr>
          </a:p>
        </p:txBody>
      </p:sp>
      <p:sp>
        <p:nvSpPr>
          <p:cNvPr id="12292" name="Rectangle 1">
            <a:extLst>
              <a:ext uri="{FF2B5EF4-FFF2-40B4-BE49-F238E27FC236}">
                <a16:creationId xmlns:a16="http://schemas.microsoft.com/office/drawing/2014/main" id="{7114529E-49FE-F8C1-1B58-4C1F1749384D}"/>
              </a:ext>
            </a:extLst>
          </p:cNvPr>
          <p:cNvSpPr>
            <a:spLocks noChangeArrowheads="1"/>
          </p:cNvSpPr>
          <p:nvPr/>
        </p:nvSpPr>
        <p:spPr bwMode="auto">
          <a:xfrm>
            <a:off x="8113714" y="981076"/>
            <a:ext cx="2376487" cy="2879725"/>
          </a:xfrm>
          <a:prstGeom prst="rect">
            <a:avLst/>
          </a:prstGeom>
          <a:gradFill rotWithShape="0">
            <a:gsLst>
              <a:gs pos="0">
                <a:srgbClr val="000000"/>
              </a:gs>
              <a:gs pos="100000">
                <a:srgbClr val="FFFFFF">
                  <a:alpha val="79999"/>
                </a:srgbClr>
              </a:gs>
            </a:gsLst>
            <a:lin ang="5400000" scaled="1"/>
          </a:gradFill>
          <a:ln w="9360">
            <a:solidFill>
              <a:srgbClr val="FFFFFF"/>
            </a:solidFill>
            <a:miter lim="800000"/>
            <a:headEnd/>
            <a:tailEnd/>
          </a:ln>
        </p:spPr>
        <p:txBody>
          <a:bodyPr wrap="none" anchor="ctr"/>
          <a:lstStyle>
            <a:lvl1pPr eaLnBrk="0" hangingPunct="0">
              <a:defRPr>
                <a:solidFill>
                  <a:schemeClr val="bg1"/>
                </a:solidFill>
                <a:latin typeface="Arial" panose="020B0604020202020204" pitchFamily="34" charset="0"/>
              </a:defRPr>
            </a:lvl1pPr>
            <a:lvl2pPr marL="742950" indent="-285750" eaLnBrk="0" hangingPunct="0">
              <a:defRPr>
                <a:solidFill>
                  <a:schemeClr val="bg1"/>
                </a:solidFill>
                <a:latin typeface="Arial" panose="020B0604020202020204" pitchFamily="34" charset="0"/>
              </a:defRPr>
            </a:lvl2pPr>
            <a:lvl3pPr marL="1143000" indent="-228600" eaLnBrk="0" hangingPunct="0">
              <a:defRPr>
                <a:solidFill>
                  <a:schemeClr val="bg1"/>
                </a:solidFill>
                <a:latin typeface="Arial" panose="020B0604020202020204" pitchFamily="34" charset="0"/>
              </a:defRPr>
            </a:lvl3pPr>
            <a:lvl4pPr marL="1600200" indent="-228600" eaLnBrk="0" hangingPunct="0">
              <a:defRPr>
                <a:solidFill>
                  <a:schemeClr val="bg1"/>
                </a:solidFill>
                <a:latin typeface="Arial" panose="020B0604020202020204" pitchFamily="34" charset="0"/>
              </a:defRPr>
            </a:lvl4pPr>
            <a:lvl5pPr marL="2057400" indent="-228600" eaLnBrk="0" hangingPunct="0">
              <a:defRPr>
                <a:solidFill>
                  <a:schemeClr val="bg1"/>
                </a:solidFill>
                <a:latin typeface="Arial" panose="020B0604020202020204" pitchFamily="34" charset="0"/>
              </a:defRPr>
            </a:lvl5pPr>
            <a:lvl6pPr marL="25146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6pPr>
            <a:lvl7pPr marL="29718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7pPr>
            <a:lvl8pPr marL="34290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8pPr>
            <a:lvl9pPr marL="38862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9pPr>
          </a:lstStyle>
          <a:p>
            <a:pPr eaLnBrk="1" hangingPunct="1"/>
            <a:endParaRPr lang="cs-CZ" altLang="cs-CZ"/>
          </a:p>
        </p:txBody>
      </p:sp>
      <p:sp>
        <p:nvSpPr>
          <p:cNvPr id="13314" name="Text Box 2">
            <a:extLst>
              <a:ext uri="{FF2B5EF4-FFF2-40B4-BE49-F238E27FC236}">
                <a16:creationId xmlns:a16="http://schemas.microsoft.com/office/drawing/2014/main" id="{A855DBB2-EE88-CA22-C68C-C8B6EC8772C8}"/>
              </a:ext>
            </a:extLst>
          </p:cNvPr>
          <p:cNvSpPr txBox="1">
            <a:spLocks noChangeArrowheads="1"/>
          </p:cNvSpPr>
          <p:nvPr/>
        </p:nvSpPr>
        <p:spPr bwMode="auto">
          <a:xfrm>
            <a:off x="8040689" y="1038225"/>
            <a:ext cx="2376487" cy="3223576"/>
          </a:xfrm>
          <a:prstGeom prst="rect">
            <a:avLst/>
          </a:prstGeom>
          <a:noFill/>
          <a:ln w="9525">
            <a:noFill/>
            <a:round/>
            <a:headEnd/>
            <a:tailEnd/>
          </a:ln>
          <a:effectLst/>
        </p:spPr>
        <p:txBody>
          <a:bodyPr lIns="90000" tIns="46800" rIns="90000" bIns="46800">
            <a:spAutoFit/>
          </a:bodyPr>
          <a:lstStyle/>
          <a:p>
            <a:pPr algn="ctr">
              <a:spcBef>
                <a:spcPts val="625"/>
              </a:spcBef>
              <a:buClr>
                <a:srgbClr val="FFFF00"/>
              </a:buCl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en-GB" sz="1000" dirty="0">
                <a:solidFill>
                  <a:schemeClr val="accent6"/>
                </a:solidFill>
                <a:effectLst>
                  <a:outerShdw blurRad="38100" dist="38100" dir="2700000" algn="tl">
                    <a:srgbClr val="000000"/>
                  </a:outerShdw>
                </a:effectLst>
                <a:latin typeface="Arial Black" pitchFamily="32" charset="0"/>
              </a:rPr>
              <a:t>LEGENDA</a:t>
            </a:r>
          </a:p>
          <a:p>
            <a:pPr>
              <a:spcBef>
                <a:spcPts val="1000"/>
              </a:spcBef>
              <a:buClr>
                <a:srgbClr val="FFFF00"/>
              </a:buCl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en-GB" sz="1600" dirty="0">
                <a:solidFill>
                  <a:schemeClr val="accent6"/>
                </a:solidFill>
                <a:effectLst>
                  <a:outerShdw blurRad="38100" dist="38100" dir="2700000" algn="tl">
                    <a:srgbClr val="000000"/>
                  </a:outerShdw>
                </a:effectLst>
                <a:latin typeface="Arial Black" pitchFamily="32" charset="0"/>
              </a:rPr>
              <a:t>	             STŮL</a:t>
            </a:r>
          </a:p>
          <a:p>
            <a:pPr>
              <a:spcBef>
                <a:spcPts val="1000"/>
              </a:spcBef>
              <a:buClr>
                <a:srgbClr val="FFFF00"/>
              </a:buCl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en-GB" sz="1600" dirty="0">
                <a:solidFill>
                  <a:schemeClr val="accent6"/>
                </a:solidFill>
                <a:effectLst>
                  <a:outerShdw blurRad="38100" dist="38100" dir="2700000" algn="tl">
                    <a:srgbClr val="000000"/>
                  </a:outerShdw>
                </a:effectLst>
                <a:latin typeface="Arial Black" pitchFamily="32" charset="0"/>
              </a:rPr>
              <a:t>	            POZICE		       PRO 		    UČITELE</a:t>
            </a:r>
          </a:p>
          <a:p>
            <a:pPr>
              <a:spcBef>
                <a:spcPts val="1000"/>
              </a:spcBef>
              <a:buClr>
                <a:srgbClr val="FFFF00"/>
              </a:buCl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en-GB" sz="1600" dirty="0">
                <a:solidFill>
                  <a:schemeClr val="accent6"/>
                </a:solidFill>
                <a:effectLst>
                  <a:outerShdw blurRad="38100" dist="38100" dir="2700000" algn="tl">
                    <a:srgbClr val="000000"/>
                  </a:outerShdw>
                </a:effectLst>
                <a:latin typeface="Arial Black" pitchFamily="32" charset="0"/>
              </a:rPr>
              <a:t>	              MÍSTA		    ÚČÍCÍCH  	         	         </a:t>
            </a:r>
          </a:p>
          <a:p>
            <a:pPr>
              <a:spcBef>
                <a:spcPts val="1000"/>
              </a:spcBef>
              <a:buClr>
                <a:srgbClr val="FFFF00"/>
              </a:buCl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en-GB" sz="1600" dirty="0">
                <a:solidFill>
                  <a:schemeClr val="accent6"/>
                </a:solidFill>
                <a:effectLst>
                  <a:outerShdw blurRad="38100" dist="38100" dir="2700000" algn="tl">
                    <a:srgbClr val="000000"/>
                  </a:outerShdw>
                </a:effectLst>
                <a:latin typeface="Arial Black" pitchFamily="32" charset="0"/>
              </a:rPr>
              <a:t>	            TABULE</a:t>
            </a:r>
          </a:p>
        </p:txBody>
      </p:sp>
      <p:grpSp>
        <p:nvGrpSpPr>
          <p:cNvPr id="12294" name="Group 3">
            <a:extLst>
              <a:ext uri="{FF2B5EF4-FFF2-40B4-BE49-F238E27FC236}">
                <a16:creationId xmlns:a16="http://schemas.microsoft.com/office/drawing/2014/main" id="{25D61155-04AE-B34F-9CC8-A2280807D035}"/>
              </a:ext>
            </a:extLst>
          </p:cNvPr>
          <p:cNvGrpSpPr>
            <a:grpSpLocks/>
          </p:cNvGrpSpPr>
          <p:nvPr/>
        </p:nvGrpSpPr>
        <p:grpSpPr bwMode="auto">
          <a:xfrm>
            <a:off x="8256588" y="1052514"/>
            <a:ext cx="538162" cy="573087"/>
            <a:chOff x="4266" y="1163"/>
            <a:chExt cx="339" cy="361"/>
          </a:xfrm>
        </p:grpSpPr>
        <p:sp>
          <p:nvSpPr>
            <p:cNvPr id="12415" name="Oval 4">
              <a:extLst>
                <a:ext uri="{FF2B5EF4-FFF2-40B4-BE49-F238E27FC236}">
                  <a16:creationId xmlns:a16="http://schemas.microsoft.com/office/drawing/2014/main" id="{B8E139CE-ED0F-0C9F-0843-6948D49502E6}"/>
                </a:ext>
              </a:extLst>
            </p:cNvPr>
            <p:cNvSpPr>
              <a:spLocks noChangeArrowheads="1"/>
            </p:cNvSpPr>
            <p:nvPr/>
          </p:nvSpPr>
          <p:spPr bwMode="auto">
            <a:xfrm>
              <a:off x="4266" y="1163"/>
              <a:ext cx="340" cy="362"/>
            </a:xfrm>
            <a:prstGeom prst="ellipse">
              <a:avLst/>
            </a:prstGeom>
            <a:solidFill>
              <a:srgbClr val="FF0000"/>
            </a:solidFill>
            <a:ln w="9360">
              <a:solidFill>
                <a:srgbClr val="000000"/>
              </a:solidFill>
              <a:miter lim="800000"/>
              <a:headEnd/>
              <a:tailEnd/>
            </a:ln>
          </p:spPr>
          <p:txBody>
            <a:bodyPr wrap="none" anchor="ctr"/>
            <a:lstStyle>
              <a:lvl1pPr eaLnBrk="0" hangingPunct="0">
                <a:defRPr>
                  <a:solidFill>
                    <a:schemeClr val="bg1"/>
                  </a:solidFill>
                  <a:latin typeface="Arial" panose="020B0604020202020204" pitchFamily="34" charset="0"/>
                </a:defRPr>
              </a:lvl1pPr>
              <a:lvl2pPr marL="742950" indent="-285750" eaLnBrk="0" hangingPunct="0">
                <a:defRPr>
                  <a:solidFill>
                    <a:schemeClr val="bg1"/>
                  </a:solidFill>
                  <a:latin typeface="Arial" panose="020B0604020202020204" pitchFamily="34" charset="0"/>
                </a:defRPr>
              </a:lvl2pPr>
              <a:lvl3pPr marL="1143000" indent="-228600" eaLnBrk="0" hangingPunct="0">
                <a:defRPr>
                  <a:solidFill>
                    <a:schemeClr val="bg1"/>
                  </a:solidFill>
                  <a:latin typeface="Arial" panose="020B0604020202020204" pitchFamily="34" charset="0"/>
                </a:defRPr>
              </a:lvl3pPr>
              <a:lvl4pPr marL="1600200" indent="-228600" eaLnBrk="0" hangingPunct="0">
                <a:defRPr>
                  <a:solidFill>
                    <a:schemeClr val="bg1"/>
                  </a:solidFill>
                  <a:latin typeface="Arial" panose="020B0604020202020204" pitchFamily="34" charset="0"/>
                </a:defRPr>
              </a:lvl4pPr>
              <a:lvl5pPr marL="2057400" indent="-228600" eaLnBrk="0" hangingPunct="0">
                <a:defRPr>
                  <a:solidFill>
                    <a:schemeClr val="bg1"/>
                  </a:solidFill>
                  <a:latin typeface="Arial" panose="020B0604020202020204" pitchFamily="34" charset="0"/>
                </a:defRPr>
              </a:lvl5pPr>
              <a:lvl6pPr marL="25146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6pPr>
              <a:lvl7pPr marL="29718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7pPr>
              <a:lvl8pPr marL="34290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8pPr>
              <a:lvl9pPr marL="38862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9pPr>
            </a:lstStyle>
            <a:p>
              <a:pPr eaLnBrk="1" hangingPunct="1"/>
              <a:endParaRPr lang="cs-CZ" altLang="cs-CZ"/>
            </a:p>
          </p:txBody>
        </p:sp>
        <p:pic>
          <p:nvPicPr>
            <p:cNvPr id="12416" name="Picture 5">
              <a:extLst>
                <a:ext uri="{FF2B5EF4-FFF2-40B4-BE49-F238E27FC236}">
                  <a16:creationId xmlns:a16="http://schemas.microsoft.com/office/drawing/2014/main" id="{81AAA859-C7B1-525F-E6AD-851BF3BD004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300" y="1211"/>
              <a:ext cx="305" cy="2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grpSp>
      <p:sp>
        <p:nvSpPr>
          <p:cNvPr id="13319" name="AutoShape 7">
            <a:extLst>
              <a:ext uri="{FF2B5EF4-FFF2-40B4-BE49-F238E27FC236}">
                <a16:creationId xmlns:a16="http://schemas.microsoft.com/office/drawing/2014/main" id="{26CA22F7-86CF-49F3-7733-0E3B83DC3CBB}"/>
              </a:ext>
            </a:extLst>
          </p:cNvPr>
          <p:cNvSpPr>
            <a:spLocks noChangeArrowheads="1"/>
          </p:cNvSpPr>
          <p:nvPr/>
        </p:nvSpPr>
        <p:spPr bwMode="auto">
          <a:xfrm rot="16200000">
            <a:off x="2666207" y="2010570"/>
            <a:ext cx="809625" cy="328612"/>
          </a:xfrm>
          <a:custGeom>
            <a:avLst/>
            <a:gdLst>
              <a:gd name="T0" fmla="*/ 0 w 21600"/>
              <a:gd name="T1" fmla="*/ 0 h 21600"/>
              <a:gd name="T2" fmla="*/ 21600 w 21600"/>
              <a:gd name="T3" fmla="*/ 0 h 21600"/>
              <a:gd name="T4" fmla="*/ 21600 w 21600"/>
              <a:gd name="T5" fmla="*/ 21600 h 21600"/>
              <a:gd name="T6" fmla="*/ 0 w 21600"/>
              <a:gd name="T7" fmla="*/ 21600 h 21600"/>
              <a:gd name="T8" fmla="*/ 10800 w 21600"/>
              <a:gd name="T9" fmla="*/ 0 h 21600"/>
              <a:gd name="T10" fmla="*/ 21600 w 21600"/>
              <a:gd name="T11" fmla="*/ 10800 h 21600"/>
              <a:gd name="T12" fmla="*/ 10800 w 21600"/>
              <a:gd name="T13" fmla="*/ 21600 h 21600"/>
              <a:gd name="T14" fmla="*/ 0 w 21600"/>
              <a:gd name="T15" fmla="*/ 10800 h 21600"/>
              <a:gd name="T16" fmla="*/ 1000 w 21600"/>
              <a:gd name="T17" fmla="*/ 1000 h 21600"/>
              <a:gd name="T18" fmla="*/ 20600 w 21600"/>
              <a:gd name="T19" fmla="*/ 20600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a:moveTo>
                  <a:pt x="0" y="0"/>
                </a:moveTo>
                <a:lnTo>
                  <a:pt x="21600" y="0"/>
                </a:lnTo>
                <a:lnTo>
                  <a:pt x="21600" y="21600"/>
                </a:lnTo>
                <a:lnTo>
                  <a:pt x="0" y="21600"/>
                </a:lnTo>
                <a:lnTo>
                  <a:pt x="0" y="0"/>
                </a:lnTo>
                <a:close/>
              </a:path>
            </a:pathLst>
          </a:custGeom>
          <a:solidFill>
            <a:srgbClr val="996633"/>
          </a:solidFill>
          <a:ln w="9360">
            <a:solidFill>
              <a:srgbClr val="000000"/>
            </a:solidFill>
            <a:miter lim="800000"/>
            <a:headEnd/>
            <a:tailEnd/>
          </a:ln>
          <a:effectLst>
            <a:outerShdw dist="107933" dir="2700000" algn="ctr" rotWithShape="0">
              <a:srgbClr val="808080"/>
            </a:outerShdw>
          </a:effectLst>
        </p:spPr>
        <p:txBody>
          <a:bodyPr wrap="none" anchor="ctr"/>
          <a:lstStyle/>
          <a:p>
            <a:pPr>
              <a:buFont typeface="Arial" charset="0"/>
              <a:buNone/>
              <a:defRPr/>
            </a:pPr>
            <a:endParaRPr lang="cs-CZ">
              <a:latin typeface="Arial" charset="0"/>
            </a:endParaRPr>
          </a:p>
        </p:txBody>
      </p:sp>
      <p:sp>
        <p:nvSpPr>
          <p:cNvPr id="13320" name="Rectangle 8">
            <a:extLst>
              <a:ext uri="{FF2B5EF4-FFF2-40B4-BE49-F238E27FC236}">
                <a16:creationId xmlns:a16="http://schemas.microsoft.com/office/drawing/2014/main" id="{7CFE1F5F-D6D4-4E88-F6FE-7E2AE9DE52AC}"/>
              </a:ext>
            </a:extLst>
          </p:cNvPr>
          <p:cNvSpPr>
            <a:spLocks noChangeArrowheads="1"/>
          </p:cNvSpPr>
          <p:nvPr/>
        </p:nvSpPr>
        <p:spPr bwMode="auto">
          <a:xfrm>
            <a:off x="2590800" y="44450"/>
            <a:ext cx="8077200" cy="863600"/>
          </a:xfrm>
          <a:prstGeom prst="rect">
            <a:avLst/>
          </a:prstGeom>
          <a:noFill/>
          <a:ln w="9525">
            <a:noFill/>
            <a:round/>
            <a:headEnd/>
            <a:tailEnd/>
          </a:ln>
          <a:effectLst/>
        </p:spPr>
        <p:txBody>
          <a:bodyPr lIns="92160" tIns="46080" rIns="92160" bIns="46080" anchor="ctr"/>
          <a:lstStyle/>
          <a:p>
            <a:pPr algn="ctr">
              <a:buClr>
                <a:srgbClr val="FFFF00"/>
              </a:buCl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en-GB" sz="2800" b="1" dirty="0">
                <a:solidFill>
                  <a:schemeClr val="accent6"/>
                </a:solidFill>
                <a:effectLst>
                  <a:outerShdw blurRad="38100" dist="38100" dir="2700000" algn="tl">
                    <a:srgbClr val="000000"/>
                  </a:outerShdw>
                </a:effectLst>
                <a:latin typeface="Arial Black" pitchFamily="32" charset="0"/>
              </a:rPr>
              <a:t>PROSTŘEDÍ PRO KOOPERATIVNÍ </a:t>
            </a:r>
            <a:br>
              <a:rPr lang="en-GB" sz="2800" b="1" dirty="0">
                <a:solidFill>
                  <a:schemeClr val="accent6"/>
                </a:solidFill>
                <a:effectLst>
                  <a:outerShdw blurRad="38100" dist="38100" dir="2700000" algn="tl">
                    <a:srgbClr val="000000"/>
                  </a:outerShdw>
                </a:effectLst>
                <a:latin typeface="Arial Black" pitchFamily="32" charset="0"/>
              </a:rPr>
            </a:br>
            <a:r>
              <a:rPr lang="en-GB" sz="2800" b="1" dirty="0">
                <a:solidFill>
                  <a:schemeClr val="accent6"/>
                </a:solidFill>
                <a:effectLst>
                  <a:outerShdw blurRad="38100" dist="38100" dir="2700000" algn="tl">
                    <a:srgbClr val="000000"/>
                  </a:outerShdw>
                </a:effectLst>
                <a:latin typeface="Arial Black" pitchFamily="32" charset="0"/>
              </a:rPr>
              <a:t> VÝUKU</a:t>
            </a:r>
          </a:p>
        </p:txBody>
      </p:sp>
      <p:sp>
        <p:nvSpPr>
          <p:cNvPr id="13321" name="AutoShape 9">
            <a:extLst>
              <a:ext uri="{FF2B5EF4-FFF2-40B4-BE49-F238E27FC236}">
                <a16:creationId xmlns:a16="http://schemas.microsoft.com/office/drawing/2014/main" id="{3B5828AC-403F-0E70-C4F0-C3867A12D8EF}"/>
              </a:ext>
            </a:extLst>
          </p:cNvPr>
          <p:cNvSpPr>
            <a:spLocks noChangeArrowheads="1"/>
          </p:cNvSpPr>
          <p:nvPr/>
        </p:nvSpPr>
        <p:spPr bwMode="auto">
          <a:xfrm>
            <a:off x="8185151" y="1343025"/>
            <a:ext cx="646113" cy="287338"/>
          </a:xfrm>
          <a:custGeom>
            <a:avLst/>
            <a:gdLst>
              <a:gd name="T0" fmla="*/ 0 w 21600"/>
              <a:gd name="T1" fmla="*/ 0 h 21600"/>
              <a:gd name="T2" fmla="*/ 21600 w 21600"/>
              <a:gd name="T3" fmla="*/ 0 h 21600"/>
              <a:gd name="T4" fmla="*/ 21600 w 21600"/>
              <a:gd name="T5" fmla="*/ 21600 h 21600"/>
              <a:gd name="T6" fmla="*/ 0 w 21600"/>
              <a:gd name="T7" fmla="*/ 21600 h 21600"/>
              <a:gd name="T8" fmla="*/ 10800 w 21600"/>
              <a:gd name="T9" fmla="*/ 0 h 21600"/>
              <a:gd name="T10" fmla="*/ 21600 w 21600"/>
              <a:gd name="T11" fmla="*/ 10800 h 21600"/>
              <a:gd name="T12" fmla="*/ 10800 w 21600"/>
              <a:gd name="T13" fmla="*/ 21600 h 21600"/>
              <a:gd name="T14" fmla="*/ 0 w 21600"/>
              <a:gd name="T15" fmla="*/ 10800 h 21600"/>
              <a:gd name="T16" fmla="*/ 1000 w 21600"/>
              <a:gd name="T17" fmla="*/ 1000 h 21600"/>
              <a:gd name="T18" fmla="*/ 20600 w 21600"/>
              <a:gd name="T19" fmla="*/ 20600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a:moveTo>
                  <a:pt x="0" y="0"/>
                </a:moveTo>
                <a:lnTo>
                  <a:pt x="21600" y="0"/>
                </a:lnTo>
                <a:lnTo>
                  <a:pt x="21600" y="21600"/>
                </a:lnTo>
                <a:lnTo>
                  <a:pt x="0" y="21600"/>
                </a:lnTo>
                <a:lnTo>
                  <a:pt x="0" y="0"/>
                </a:lnTo>
                <a:close/>
              </a:path>
            </a:pathLst>
          </a:custGeom>
          <a:solidFill>
            <a:srgbClr val="996633"/>
          </a:solidFill>
          <a:ln w="9360">
            <a:solidFill>
              <a:srgbClr val="000000"/>
            </a:solidFill>
            <a:miter lim="800000"/>
            <a:headEnd/>
            <a:tailEnd/>
          </a:ln>
          <a:effectLst>
            <a:outerShdw dist="107933" dir="2700000" algn="ctr" rotWithShape="0">
              <a:srgbClr val="808080"/>
            </a:outerShdw>
          </a:effectLst>
        </p:spPr>
        <p:txBody>
          <a:bodyPr wrap="none" anchor="ctr"/>
          <a:lstStyle/>
          <a:p>
            <a:pPr>
              <a:buFont typeface="Arial" charset="0"/>
              <a:buNone/>
              <a:defRPr/>
            </a:pPr>
            <a:endParaRPr lang="cs-CZ">
              <a:latin typeface="Arial" charset="0"/>
            </a:endParaRPr>
          </a:p>
        </p:txBody>
      </p:sp>
      <p:sp>
        <p:nvSpPr>
          <p:cNvPr id="12298" name="Oval 10">
            <a:extLst>
              <a:ext uri="{FF2B5EF4-FFF2-40B4-BE49-F238E27FC236}">
                <a16:creationId xmlns:a16="http://schemas.microsoft.com/office/drawing/2014/main" id="{A14F0E8E-6CAC-9F03-456B-3DDE1964FB34}"/>
              </a:ext>
            </a:extLst>
          </p:cNvPr>
          <p:cNvSpPr>
            <a:spLocks noChangeArrowheads="1"/>
          </p:cNvSpPr>
          <p:nvPr/>
        </p:nvSpPr>
        <p:spPr bwMode="auto">
          <a:xfrm>
            <a:off x="2909889" y="1384301"/>
            <a:ext cx="244475" cy="244475"/>
          </a:xfrm>
          <a:prstGeom prst="ellipse">
            <a:avLst/>
          </a:prstGeom>
          <a:solidFill>
            <a:srgbClr val="FF0000"/>
          </a:solidFill>
          <a:ln w="9360">
            <a:solidFill>
              <a:srgbClr val="000000"/>
            </a:solidFill>
            <a:miter lim="800000"/>
            <a:headEnd/>
            <a:tailEnd/>
          </a:ln>
        </p:spPr>
        <p:txBody>
          <a:bodyPr wrap="none" anchor="ctr"/>
          <a:lstStyle>
            <a:lvl1pPr eaLnBrk="0" hangingPunct="0">
              <a:defRPr>
                <a:solidFill>
                  <a:schemeClr val="bg1"/>
                </a:solidFill>
                <a:latin typeface="Arial" panose="020B0604020202020204" pitchFamily="34" charset="0"/>
              </a:defRPr>
            </a:lvl1pPr>
            <a:lvl2pPr marL="742950" indent="-285750" eaLnBrk="0" hangingPunct="0">
              <a:defRPr>
                <a:solidFill>
                  <a:schemeClr val="bg1"/>
                </a:solidFill>
                <a:latin typeface="Arial" panose="020B0604020202020204" pitchFamily="34" charset="0"/>
              </a:defRPr>
            </a:lvl2pPr>
            <a:lvl3pPr marL="1143000" indent="-228600" eaLnBrk="0" hangingPunct="0">
              <a:defRPr>
                <a:solidFill>
                  <a:schemeClr val="bg1"/>
                </a:solidFill>
                <a:latin typeface="Arial" panose="020B0604020202020204" pitchFamily="34" charset="0"/>
              </a:defRPr>
            </a:lvl3pPr>
            <a:lvl4pPr marL="1600200" indent="-228600" eaLnBrk="0" hangingPunct="0">
              <a:defRPr>
                <a:solidFill>
                  <a:schemeClr val="bg1"/>
                </a:solidFill>
                <a:latin typeface="Arial" panose="020B0604020202020204" pitchFamily="34" charset="0"/>
              </a:defRPr>
            </a:lvl4pPr>
            <a:lvl5pPr marL="2057400" indent="-228600" eaLnBrk="0" hangingPunct="0">
              <a:defRPr>
                <a:solidFill>
                  <a:schemeClr val="bg1"/>
                </a:solidFill>
                <a:latin typeface="Arial" panose="020B0604020202020204" pitchFamily="34" charset="0"/>
              </a:defRPr>
            </a:lvl5pPr>
            <a:lvl6pPr marL="25146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6pPr>
            <a:lvl7pPr marL="29718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7pPr>
            <a:lvl8pPr marL="34290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8pPr>
            <a:lvl9pPr marL="38862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9pPr>
          </a:lstStyle>
          <a:p>
            <a:pPr eaLnBrk="1" hangingPunct="1"/>
            <a:endParaRPr lang="cs-CZ" altLang="cs-CZ"/>
          </a:p>
        </p:txBody>
      </p:sp>
      <p:grpSp>
        <p:nvGrpSpPr>
          <p:cNvPr id="12299" name="Group 11">
            <a:extLst>
              <a:ext uri="{FF2B5EF4-FFF2-40B4-BE49-F238E27FC236}">
                <a16:creationId xmlns:a16="http://schemas.microsoft.com/office/drawing/2014/main" id="{4EE2C2A9-B0B9-248B-FD52-C783608031B7}"/>
              </a:ext>
            </a:extLst>
          </p:cNvPr>
          <p:cNvGrpSpPr>
            <a:grpSpLocks/>
          </p:cNvGrpSpPr>
          <p:nvPr/>
        </p:nvGrpSpPr>
        <p:grpSpPr bwMode="auto">
          <a:xfrm>
            <a:off x="3987800" y="1854201"/>
            <a:ext cx="1119188" cy="561975"/>
            <a:chOff x="1552" y="1168"/>
            <a:chExt cx="705" cy="354"/>
          </a:xfrm>
        </p:grpSpPr>
        <p:sp>
          <p:nvSpPr>
            <p:cNvPr id="13324" name="AutoShape 12">
              <a:extLst>
                <a:ext uri="{FF2B5EF4-FFF2-40B4-BE49-F238E27FC236}">
                  <a16:creationId xmlns:a16="http://schemas.microsoft.com/office/drawing/2014/main" id="{380DFE9E-71A1-F6BB-A942-C8661C9AEB10}"/>
                </a:ext>
              </a:extLst>
            </p:cNvPr>
            <p:cNvSpPr>
              <a:spLocks noChangeArrowheads="1"/>
            </p:cNvSpPr>
            <p:nvPr/>
          </p:nvSpPr>
          <p:spPr bwMode="auto">
            <a:xfrm rot="16200000">
              <a:off x="1463" y="1259"/>
              <a:ext cx="355" cy="176"/>
            </a:xfrm>
            <a:custGeom>
              <a:avLst/>
              <a:gdLst>
                <a:gd name="T0" fmla="*/ 0 w 21600"/>
                <a:gd name="T1" fmla="*/ 0 h 21600"/>
                <a:gd name="T2" fmla="*/ 21600 w 21600"/>
                <a:gd name="T3" fmla="*/ 0 h 21600"/>
                <a:gd name="T4" fmla="*/ 21600 w 21600"/>
                <a:gd name="T5" fmla="*/ 21600 h 21600"/>
                <a:gd name="T6" fmla="*/ 0 w 21600"/>
                <a:gd name="T7" fmla="*/ 21600 h 21600"/>
                <a:gd name="T8" fmla="*/ 10800 w 21600"/>
                <a:gd name="T9" fmla="*/ 0 h 21600"/>
                <a:gd name="T10" fmla="*/ 21600 w 21600"/>
                <a:gd name="T11" fmla="*/ 10800 h 21600"/>
                <a:gd name="T12" fmla="*/ 10800 w 21600"/>
                <a:gd name="T13" fmla="*/ 21600 h 21600"/>
                <a:gd name="T14" fmla="*/ 0 w 21600"/>
                <a:gd name="T15" fmla="*/ 10800 h 21600"/>
                <a:gd name="T16" fmla="*/ 1000 w 21600"/>
                <a:gd name="T17" fmla="*/ 1000 h 21600"/>
                <a:gd name="T18" fmla="*/ 20600 w 21600"/>
                <a:gd name="T19" fmla="*/ 20600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a:moveTo>
                    <a:pt x="0" y="0"/>
                  </a:moveTo>
                  <a:lnTo>
                    <a:pt x="21600" y="0"/>
                  </a:lnTo>
                  <a:lnTo>
                    <a:pt x="21600" y="21600"/>
                  </a:lnTo>
                  <a:lnTo>
                    <a:pt x="0" y="21600"/>
                  </a:lnTo>
                  <a:lnTo>
                    <a:pt x="0" y="0"/>
                  </a:lnTo>
                  <a:close/>
                </a:path>
              </a:pathLst>
            </a:custGeom>
            <a:solidFill>
              <a:srgbClr val="996633"/>
            </a:solidFill>
            <a:ln w="9360">
              <a:solidFill>
                <a:srgbClr val="000000"/>
              </a:solidFill>
              <a:miter lim="800000"/>
              <a:headEnd/>
              <a:tailEnd/>
            </a:ln>
            <a:effectLst>
              <a:outerShdw dist="107933" dir="2700000" algn="ctr" rotWithShape="0">
                <a:srgbClr val="808080"/>
              </a:outerShdw>
            </a:effectLst>
          </p:spPr>
          <p:txBody>
            <a:bodyPr wrap="none" anchor="ctr"/>
            <a:lstStyle/>
            <a:p>
              <a:pPr>
                <a:buFont typeface="Arial" charset="0"/>
                <a:buNone/>
                <a:defRPr/>
              </a:pPr>
              <a:endParaRPr lang="cs-CZ">
                <a:latin typeface="Arial" charset="0"/>
              </a:endParaRPr>
            </a:p>
          </p:txBody>
        </p:sp>
        <p:sp>
          <p:nvSpPr>
            <p:cNvPr id="13325" name="AutoShape 13">
              <a:extLst>
                <a:ext uri="{FF2B5EF4-FFF2-40B4-BE49-F238E27FC236}">
                  <a16:creationId xmlns:a16="http://schemas.microsoft.com/office/drawing/2014/main" id="{55E65DC0-F0E8-8928-C455-AD2224769608}"/>
                </a:ext>
              </a:extLst>
            </p:cNvPr>
            <p:cNvSpPr>
              <a:spLocks noChangeArrowheads="1"/>
            </p:cNvSpPr>
            <p:nvPr/>
          </p:nvSpPr>
          <p:spPr bwMode="auto">
            <a:xfrm rot="16200000">
              <a:off x="1640" y="1259"/>
              <a:ext cx="355" cy="176"/>
            </a:xfrm>
            <a:custGeom>
              <a:avLst/>
              <a:gdLst>
                <a:gd name="T0" fmla="*/ 0 w 21600"/>
                <a:gd name="T1" fmla="*/ 0 h 21600"/>
                <a:gd name="T2" fmla="*/ 21600 w 21600"/>
                <a:gd name="T3" fmla="*/ 0 h 21600"/>
                <a:gd name="T4" fmla="*/ 21600 w 21600"/>
                <a:gd name="T5" fmla="*/ 21600 h 21600"/>
                <a:gd name="T6" fmla="*/ 0 w 21600"/>
                <a:gd name="T7" fmla="*/ 21600 h 21600"/>
                <a:gd name="T8" fmla="*/ 10800 w 21600"/>
                <a:gd name="T9" fmla="*/ 0 h 21600"/>
                <a:gd name="T10" fmla="*/ 21600 w 21600"/>
                <a:gd name="T11" fmla="*/ 10800 h 21600"/>
                <a:gd name="T12" fmla="*/ 10800 w 21600"/>
                <a:gd name="T13" fmla="*/ 21600 h 21600"/>
                <a:gd name="T14" fmla="*/ 0 w 21600"/>
                <a:gd name="T15" fmla="*/ 10800 h 21600"/>
                <a:gd name="T16" fmla="*/ 1000 w 21600"/>
                <a:gd name="T17" fmla="*/ 1000 h 21600"/>
                <a:gd name="T18" fmla="*/ 20600 w 21600"/>
                <a:gd name="T19" fmla="*/ 20600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a:moveTo>
                    <a:pt x="0" y="0"/>
                  </a:moveTo>
                  <a:lnTo>
                    <a:pt x="21600" y="0"/>
                  </a:lnTo>
                  <a:lnTo>
                    <a:pt x="21600" y="21600"/>
                  </a:lnTo>
                  <a:lnTo>
                    <a:pt x="0" y="21600"/>
                  </a:lnTo>
                  <a:lnTo>
                    <a:pt x="0" y="0"/>
                  </a:lnTo>
                  <a:close/>
                </a:path>
              </a:pathLst>
            </a:custGeom>
            <a:solidFill>
              <a:srgbClr val="996633"/>
            </a:solidFill>
            <a:ln w="9360">
              <a:solidFill>
                <a:srgbClr val="000000"/>
              </a:solidFill>
              <a:miter lim="800000"/>
              <a:headEnd/>
              <a:tailEnd/>
            </a:ln>
            <a:effectLst>
              <a:outerShdw dist="107933" dir="2700000" algn="ctr" rotWithShape="0">
                <a:srgbClr val="808080"/>
              </a:outerShdw>
            </a:effectLst>
          </p:spPr>
          <p:txBody>
            <a:bodyPr wrap="none" anchor="ctr"/>
            <a:lstStyle/>
            <a:p>
              <a:pPr>
                <a:buFont typeface="Arial" charset="0"/>
                <a:buNone/>
                <a:defRPr/>
              </a:pPr>
              <a:endParaRPr lang="cs-CZ">
                <a:latin typeface="Arial" charset="0"/>
              </a:endParaRPr>
            </a:p>
          </p:txBody>
        </p:sp>
        <p:sp>
          <p:nvSpPr>
            <p:cNvPr id="13326" name="AutoShape 14">
              <a:extLst>
                <a:ext uri="{FF2B5EF4-FFF2-40B4-BE49-F238E27FC236}">
                  <a16:creationId xmlns:a16="http://schemas.microsoft.com/office/drawing/2014/main" id="{81EDDA8E-9FE8-3298-ABB3-CABA523F32F1}"/>
                </a:ext>
              </a:extLst>
            </p:cNvPr>
            <p:cNvSpPr>
              <a:spLocks noChangeArrowheads="1"/>
            </p:cNvSpPr>
            <p:nvPr/>
          </p:nvSpPr>
          <p:spPr bwMode="auto">
            <a:xfrm rot="16200000">
              <a:off x="1817" y="1258"/>
              <a:ext cx="355" cy="177"/>
            </a:xfrm>
            <a:custGeom>
              <a:avLst/>
              <a:gdLst>
                <a:gd name="T0" fmla="*/ 0 w 21600"/>
                <a:gd name="T1" fmla="*/ 0 h 21600"/>
                <a:gd name="T2" fmla="*/ 21600 w 21600"/>
                <a:gd name="T3" fmla="*/ 0 h 21600"/>
                <a:gd name="T4" fmla="*/ 21600 w 21600"/>
                <a:gd name="T5" fmla="*/ 21600 h 21600"/>
                <a:gd name="T6" fmla="*/ 0 w 21600"/>
                <a:gd name="T7" fmla="*/ 21600 h 21600"/>
                <a:gd name="T8" fmla="*/ 10800 w 21600"/>
                <a:gd name="T9" fmla="*/ 0 h 21600"/>
                <a:gd name="T10" fmla="*/ 21600 w 21600"/>
                <a:gd name="T11" fmla="*/ 10800 h 21600"/>
                <a:gd name="T12" fmla="*/ 10800 w 21600"/>
                <a:gd name="T13" fmla="*/ 21600 h 21600"/>
                <a:gd name="T14" fmla="*/ 0 w 21600"/>
                <a:gd name="T15" fmla="*/ 10800 h 21600"/>
                <a:gd name="T16" fmla="*/ 1000 w 21600"/>
                <a:gd name="T17" fmla="*/ 1000 h 21600"/>
                <a:gd name="T18" fmla="*/ 20600 w 21600"/>
                <a:gd name="T19" fmla="*/ 20600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a:moveTo>
                    <a:pt x="0" y="0"/>
                  </a:moveTo>
                  <a:lnTo>
                    <a:pt x="21600" y="0"/>
                  </a:lnTo>
                  <a:lnTo>
                    <a:pt x="21600" y="21600"/>
                  </a:lnTo>
                  <a:lnTo>
                    <a:pt x="0" y="21600"/>
                  </a:lnTo>
                  <a:lnTo>
                    <a:pt x="0" y="0"/>
                  </a:lnTo>
                  <a:close/>
                </a:path>
              </a:pathLst>
            </a:custGeom>
            <a:solidFill>
              <a:srgbClr val="996633"/>
            </a:solidFill>
            <a:ln w="9360">
              <a:solidFill>
                <a:srgbClr val="000000"/>
              </a:solidFill>
              <a:miter lim="800000"/>
              <a:headEnd/>
              <a:tailEnd/>
            </a:ln>
            <a:effectLst>
              <a:outerShdw dist="107933" dir="2700000" algn="ctr" rotWithShape="0">
                <a:srgbClr val="808080"/>
              </a:outerShdw>
            </a:effectLst>
          </p:spPr>
          <p:txBody>
            <a:bodyPr wrap="none" anchor="ctr"/>
            <a:lstStyle/>
            <a:p>
              <a:pPr>
                <a:buFont typeface="Arial" charset="0"/>
                <a:buNone/>
                <a:defRPr/>
              </a:pPr>
              <a:endParaRPr lang="cs-CZ">
                <a:latin typeface="Arial" charset="0"/>
              </a:endParaRPr>
            </a:p>
          </p:txBody>
        </p:sp>
        <p:sp>
          <p:nvSpPr>
            <p:cNvPr id="13327" name="AutoShape 15">
              <a:extLst>
                <a:ext uri="{FF2B5EF4-FFF2-40B4-BE49-F238E27FC236}">
                  <a16:creationId xmlns:a16="http://schemas.microsoft.com/office/drawing/2014/main" id="{13857666-05DE-6003-3249-871182085A8D}"/>
                </a:ext>
              </a:extLst>
            </p:cNvPr>
            <p:cNvSpPr>
              <a:spLocks noChangeArrowheads="1"/>
            </p:cNvSpPr>
            <p:nvPr/>
          </p:nvSpPr>
          <p:spPr bwMode="auto">
            <a:xfrm rot="16200000">
              <a:off x="1992" y="1259"/>
              <a:ext cx="355" cy="176"/>
            </a:xfrm>
            <a:custGeom>
              <a:avLst/>
              <a:gdLst>
                <a:gd name="T0" fmla="*/ 0 w 21600"/>
                <a:gd name="T1" fmla="*/ 0 h 21600"/>
                <a:gd name="T2" fmla="*/ 21600 w 21600"/>
                <a:gd name="T3" fmla="*/ 0 h 21600"/>
                <a:gd name="T4" fmla="*/ 21600 w 21600"/>
                <a:gd name="T5" fmla="*/ 21600 h 21600"/>
                <a:gd name="T6" fmla="*/ 0 w 21600"/>
                <a:gd name="T7" fmla="*/ 21600 h 21600"/>
                <a:gd name="T8" fmla="*/ 10800 w 21600"/>
                <a:gd name="T9" fmla="*/ 0 h 21600"/>
                <a:gd name="T10" fmla="*/ 21600 w 21600"/>
                <a:gd name="T11" fmla="*/ 10800 h 21600"/>
                <a:gd name="T12" fmla="*/ 10800 w 21600"/>
                <a:gd name="T13" fmla="*/ 21600 h 21600"/>
                <a:gd name="T14" fmla="*/ 0 w 21600"/>
                <a:gd name="T15" fmla="*/ 10800 h 21600"/>
                <a:gd name="T16" fmla="*/ 1000 w 21600"/>
                <a:gd name="T17" fmla="*/ 1000 h 21600"/>
                <a:gd name="T18" fmla="*/ 20600 w 21600"/>
                <a:gd name="T19" fmla="*/ 20600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a:moveTo>
                    <a:pt x="0" y="0"/>
                  </a:moveTo>
                  <a:lnTo>
                    <a:pt x="21600" y="0"/>
                  </a:lnTo>
                  <a:lnTo>
                    <a:pt x="21600" y="21600"/>
                  </a:lnTo>
                  <a:lnTo>
                    <a:pt x="0" y="21600"/>
                  </a:lnTo>
                  <a:lnTo>
                    <a:pt x="0" y="0"/>
                  </a:lnTo>
                  <a:close/>
                </a:path>
              </a:pathLst>
            </a:custGeom>
            <a:solidFill>
              <a:srgbClr val="996633"/>
            </a:solidFill>
            <a:ln w="9360">
              <a:solidFill>
                <a:srgbClr val="000000"/>
              </a:solidFill>
              <a:miter lim="800000"/>
              <a:headEnd/>
              <a:tailEnd/>
            </a:ln>
            <a:effectLst>
              <a:outerShdw dist="107933" dir="2700000" algn="ctr" rotWithShape="0">
                <a:srgbClr val="808080"/>
              </a:outerShdw>
            </a:effectLst>
          </p:spPr>
          <p:txBody>
            <a:bodyPr wrap="none" anchor="ctr"/>
            <a:lstStyle/>
            <a:p>
              <a:pPr>
                <a:buFont typeface="Arial" charset="0"/>
                <a:buNone/>
                <a:defRPr/>
              </a:pPr>
              <a:endParaRPr lang="cs-CZ">
                <a:latin typeface="Arial" charset="0"/>
              </a:endParaRPr>
            </a:p>
          </p:txBody>
        </p:sp>
      </p:grpSp>
      <p:sp>
        <p:nvSpPr>
          <p:cNvPr id="12300" name="Oval 16">
            <a:extLst>
              <a:ext uri="{FF2B5EF4-FFF2-40B4-BE49-F238E27FC236}">
                <a16:creationId xmlns:a16="http://schemas.microsoft.com/office/drawing/2014/main" id="{C28396EC-91DF-00E2-6295-94F385BD08E9}"/>
              </a:ext>
            </a:extLst>
          </p:cNvPr>
          <p:cNvSpPr>
            <a:spLocks noChangeArrowheads="1"/>
          </p:cNvSpPr>
          <p:nvPr/>
        </p:nvSpPr>
        <p:spPr bwMode="auto">
          <a:xfrm>
            <a:off x="4438651" y="1501776"/>
            <a:ext cx="244475" cy="244475"/>
          </a:xfrm>
          <a:prstGeom prst="ellipse">
            <a:avLst/>
          </a:prstGeom>
          <a:solidFill>
            <a:srgbClr val="FF0000"/>
          </a:solidFill>
          <a:ln w="9360">
            <a:solidFill>
              <a:srgbClr val="000000"/>
            </a:solidFill>
            <a:miter lim="800000"/>
            <a:headEnd/>
            <a:tailEnd/>
          </a:ln>
        </p:spPr>
        <p:txBody>
          <a:bodyPr wrap="none" anchor="ctr"/>
          <a:lstStyle>
            <a:lvl1pPr eaLnBrk="0" hangingPunct="0">
              <a:defRPr>
                <a:solidFill>
                  <a:schemeClr val="bg1"/>
                </a:solidFill>
                <a:latin typeface="Arial" panose="020B0604020202020204" pitchFamily="34" charset="0"/>
              </a:defRPr>
            </a:lvl1pPr>
            <a:lvl2pPr marL="742950" indent="-285750" eaLnBrk="0" hangingPunct="0">
              <a:defRPr>
                <a:solidFill>
                  <a:schemeClr val="bg1"/>
                </a:solidFill>
                <a:latin typeface="Arial" panose="020B0604020202020204" pitchFamily="34" charset="0"/>
              </a:defRPr>
            </a:lvl2pPr>
            <a:lvl3pPr marL="1143000" indent="-228600" eaLnBrk="0" hangingPunct="0">
              <a:defRPr>
                <a:solidFill>
                  <a:schemeClr val="bg1"/>
                </a:solidFill>
                <a:latin typeface="Arial" panose="020B0604020202020204" pitchFamily="34" charset="0"/>
              </a:defRPr>
            </a:lvl3pPr>
            <a:lvl4pPr marL="1600200" indent="-228600" eaLnBrk="0" hangingPunct="0">
              <a:defRPr>
                <a:solidFill>
                  <a:schemeClr val="bg1"/>
                </a:solidFill>
                <a:latin typeface="Arial" panose="020B0604020202020204" pitchFamily="34" charset="0"/>
              </a:defRPr>
            </a:lvl4pPr>
            <a:lvl5pPr marL="2057400" indent="-228600" eaLnBrk="0" hangingPunct="0">
              <a:defRPr>
                <a:solidFill>
                  <a:schemeClr val="bg1"/>
                </a:solidFill>
                <a:latin typeface="Arial" panose="020B0604020202020204" pitchFamily="34" charset="0"/>
              </a:defRPr>
            </a:lvl5pPr>
            <a:lvl6pPr marL="25146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6pPr>
            <a:lvl7pPr marL="29718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7pPr>
            <a:lvl8pPr marL="34290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8pPr>
            <a:lvl9pPr marL="38862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9pPr>
          </a:lstStyle>
          <a:p>
            <a:pPr eaLnBrk="1" hangingPunct="1"/>
            <a:endParaRPr lang="cs-CZ" altLang="cs-CZ"/>
          </a:p>
        </p:txBody>
      </p:sp>
      <p:sp>
        <p:nvSpPr>
          <p:cNvPr id="12301" name="Oval 17">
            <a:extLst>
              <a:ext uri="{FF2B5EF4-FFF2-40B4-BE49-F238E27FC236}">
                <a16:creationId xmlns:a16="http://schemas.microsoft.com/office/drawing/2014/main" id="{6875D369-7FAE-37CA-EAB1-2C8827647F44}"/>
              </a:ext>
            </a:extLst>
          </p:cNvPr>
          <p:cNvSpPr>
            <a:spLocks noChangeArrowheads="1"/>
          </p:cNvSpPr>
          <p:nvPr/>
        </p:nvSpPr>
        <p:spPr bwMode="auto">
          <a:xfrm>
            <a:off x="6600825" y="2276475"/>
            <a:ext cx="196850" cy="196850"/>
          </a:xfrm>
          <a:prstGeom prst="ellipse">
            <a:avLst/>
          </a:prstGeom>
          <a:solidFill>
            <a:srgbClr val="00FF00"/>
          </a:solidFill>
          <a:ln w="9360">
            <a:solidFill>
              <a:srgbClr val="000000"/>
            </a:solidFill>
            <a:miter lim="800000"/>
            <a:headEnd/>
            <a:tailEnd/>
          </a:ln>
        </p:spPr>
        <p:txBody>
          <a:bodyPr wrap="none" anchor="ctr"/>
          <a:lstStyle>
            <a:lvl1pPr eaLnBrk="0" hangingPunct="0">
              <a:defRPr>
                <a:solidFill>
                  <a:schemeClr val="bg1"/>
                </a:solidFill>
                <a:latin typeface="Arial" panose="020B0604020202020204" pitchFamily="34" charset="0"/>
              </a:defRPr>
            </a:lvl1pPr>
            <a:lvl2pPr marL="742950" indent="-285750" eaLnBrk="0" hangingPunct="0">
              <a:defRPr>
                <a:solidFill>
                  <a:schemeClr val="bg1"/>
                </a:solidFill>
                <a:latin typeface="Arial" panose="020B0604020202020204" pitchFamily="34" charset="0"/>
              </a:defRPr>
            </a:lvl2pPr>
            <a:lvl3pPr marL="1143000" indent="-228600" eaLnBrk="0" hangingPunct="0">
              <a:defRPr>
                <a:solidFill>
                  <a:schemeClr val="bg1"/>
                </a:solidFill>
                <a:latin typeface="Arial" panose="020B0604020202020204" pitchFamily="34" charset="0"/>
              </a:defRPr>
            </a:lvl3pPr>
            <a:lvl4pPr marL="1600200" indent="-228600" eaLnBrk="0" hangingPunct="0">
              <a:defRPr>
                <a:solidFill>
                  <a:schemeClr val="bg1"/>
                </a:solidFill>
                <a:latin typeface="Arial" panose="020B0604020202020204" pitchFamily="34" charset="0"/>
              </a:defRPr>
            </a:lvl4pPr>
            <a:lvl5pPr marL="2057400" indent="-228600" eaLnBrk="0" hangingPunct="0">
              <a:defRPr>
                <a:solidFill>
                  <a:schemeClr val="bg1"/>
                </a:solidFill>
                <a:latin typeface="Arial" panose="020B0604020202020204" pitchFamily="34" charset="0"/>
              </a:defRPr>
            </a:lvl5pPr>
            <a:lvl6pPr marL="25146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6pPr>
            <a:lvl7pPr marL="29718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7pPr>
            <a:lvl8pPr marL="34290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8pPr>
            <a:lvl9pPr marL="38862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9pPr>
          </a:lstStyle>
          <a:p>
            <a:pPr eaLnBrk="1" hangingPunct="1"/>
            <a:endParaRPr lang="cs-CZ" altLang="cs-CZ"/>
          </a:p>
        </p:txBody>
      </p:sp>
      <p:sp>
        <p:nvSpPr>
          <p:cNvPr id="12302" name="Oval 18">
            <a:extLst>
              <a:ext uri="{FF2B5EF4-FFF2-40B4-BE49-F238E27FC236}">
                <a16:creationId xmlns:a16="http://schemas.microsoft.com/office/drawing/2014/main" id="{4968E962-D3BE-75BF-2FD0-AC6421C870AC}"/>
              </a:ext>
            </a:extLst>
          </p:cNvPr>
          <p:cNvSpPr>
            <a:spLocks noChangeArrowheads="1"/>
          </p:cNvSpPr>
          <p:nvPr/>
        </p:nvSpPr>
        <p:spPr bwMode="auto">
          <a:xfrm>
            <a:off x="5572125" y="2276475"/>
            <a:ext cx="196850" cy="196850"/>
          </a:xfrm>
          <a:prstGeom prst="ellipse">
            <a:avLst/>
          </a:prstGeom>
          <a:solidFill>
            <a:srgbClr val="00FF00"/>
          </a:solidFill>
          <a:ln w="9360">
            <a:solidFill>
              <a:srgbClr val="000000"/>
            </a:solidFill>
            <a:miter lim="800000"/>
            <a:headEnd/>
            <a:tailEnd/>
          </a:ln>
        </p:spPr>
        <p:txBody>
          <a:bodyPr wrap="none" anchor="ctr"/>
          <a:lstStyle>
            <a:lvl1pPr eaLnBrk="0" hangingPunct="0">
              <a:defRPr>
                <a:solidFill>
                  <a:schemeClr val="bg1"/>
                </a:solidFill>
                <a:latin typeface="Arial" panose="020B0604020202020204" pitchFamily="34" charset="0"/>
              </a:defRPr>
            </a:lvl1pPr>
            <a:lvl2pPr marL="742950" indent="-285750" eaLnBrk="0" hangingPunct="0">
              <a:defRPr>
                <a:solidFill>
                  <a:schemeClr val="bg1"/>
                </a:solidFill>
                <a:latin typeface="Arial" panose="020B0604020202020204" pitchFamily="34" charset="0"/>
              </a:defRPr>
            </a:lvl2pPr>
            <a:lvl3pPr marL="1143000" indent="-228600" eaLnBrk="0" hangingPunct="0">
              <a:defRPr>
                <a:solidFill>
                  <a:schemeClr val="bg1"/>
                </a:solidFill>
                <a:latin typeface="Arial" panose="020B0604020202020204" pitchFamily="34" charset="0"/>
              </a:defRPr>
            </a:lvl3pPr>
            <a:lvl4pPr marL="1600200" indent="-228600" eaLnBrk="0" hangingPunct="0">
              <a:defRPr>
                <a:solidFill>
                  <a:schemeClr val="bg1"/>
                </a:solidFill>
                <a:latin typeface="Arial" panose="020B0604020202020204" pitchFamily="34" charset="0"/>
              </a:defRPr>
            </a:lvl4pPr>
            <a:lvl5pPr marL="2057400" indent="-228600" eaLnBrk="0" hangingPunct="0">
              <a:defRPr>
                <a:solidFill>
                  <a:schemeClr val="bg1"/>
                </a:solidFill>
                <a:latin typeface="Arial" panose="020B0604020202020204" pitchFamily="34" charset="0"/>
              </a:defRPr>
            </a:lvl5pPr>
            <a:lvl6pPr marL="25146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6pPr>
            <a:lvl7pPr marL="29718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7pPr>
            <a:lvl8pPr marL="34290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8pPr>
            <a:lvl9pPr marL="38862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9pPr>
          </a:lstStyle>
          <a:p>
            <a:pPr eaLnBrk="1" hangingPunct="1"/>
            <a:endParaRPr lang="cs-CZ" altLang="cs-CZ"/>
          </a:p>
        </p:txBody>
      </p:sp>
      <p:sp>
        <p:nvSpPr>
          <p:cNvPr id="12303" name="Oval 19">
            <a:extLst>
              <a:ext uri="{FF2B5EF4-FFF2-40B4-BE49-F238E27FC236}">
                <a16:creationId xmlns:a16="http://schemas.microsoft.com/office/drawing/2014/main" id="{85446CF8-8299-A7DD-F484-06269342E133}"/>
              </a:ext>
            </a:extLst>
          </p:cNvPr>
          <p:cNvSpPr>
            <a:spLocks noChangeArrowheads="1"/>
          </p:cNvSpPr>
          <p:nvPr/>
        </p:nvSpPr>
        <p:spPr bwMode="auto">
          <a:xfrm>
            <a:off x="6240463" y="2708275"/>
            <a:ext cx="196850" cy="196850"/>
          </a:xfrm>
          <a:prstGeom prst="ellipse">
            <a:avLst/>
          </a:prstGeom>
          <a:solidFill>
            <a:srgbClr val="00FF00"/>
          </a:solidFill>
          <a:ln w="9360">
            <a:solidFill>
              <a:srgbClr val="000000"/>
            </a:solidFill>
            <a:miter lim="800000"/>
            <a:headEnd/>
            <a:tailEnd/>
          </a:ln>
        </p:spPr>
        <p:txBody>
          <a:bodyPr wrap="none" anchor="ctr"/>
          <a:lstStyle>
            <a:lvl1pPr eaLnBrk="0" hangingPunct="0">
              <a:defRPr>
                <a:solidFill>
                  <a:schemeClr val="bg1"/>
                </a:solidFill>
                <a:latin typeface="Arial" panose="020B0604020202020204" pitchFamily="34" charset="0"/>
              </a:defRPr>
            </a:lvl1pPr>
            <a:lvl2pPr marL="742950" indent="-285750" eaLnBrk="0" hangingPunct="0">
              <a:defRPr>
                <a:solidFill>
                  <a:schemeClr val="bg1"/>
                </a:solidFill>
                <a:latin typeface="Arial" panose="020B0604020202020204" pitchFamily="34" charset="0"/>
              </a:defRPr>
            </a:lvl2pPr>
            <a:lvl3pPr marL="1143000" indent="-228600" eaLnBrk="0" hangingPunct="0">
              <a:defRPr>
                <a:solidFill>
                  <a:schemeClr val="bg1"/>
                </a:solidFill>
                <a:latin typeface="Arial" panose="020B0604020202020204" pitchFamily="34" charset="0"/>
              </a:defRPr>
            </a:lvl3pPr>
            <a:lvl4pPr marL="1600200" indent="-228600" eaLnBrk="0" hangingPunct="0">
              <a:defRPr>
                <a:solidFill>
                  <a:schemeClr val="bg1"/>
                </a:solidFill>
                <a:latin typeface="Arial" panose="020B0604020202020204" pitchFamily="34" charset="0"/>
              </a:defRPr>
            </a:lvl4pPr>
            <a:lvl5pPr marL="2057400" indent="-228600" eaLnBrk="0" hangingPunct="0">
              <a:defRPr>
                <a:solidFill>
                  <a:schemeClr val="bg1"/>
                </a:solidFill>
                <a:latin typeface="Arial" panose="020B0604020202020204" pitchFamily="34" charset="0"/>
              </a:defRPr>
            </a:lvl5pPr>
            <a:lvl6pPr marL="25146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6pPr>
            <a:lvl7pPr marL="29718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7pPr>
            <a:lvl8pPr marL="34290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8pPr>
            <a:lvl9pPr marL="38862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9pPr>
          </a:lstStyle>
          <a:p>
            <a:pPr eaLnBrk="1" hangingPunct="1"/>
            <a:endParaRPr lang="cs-CZ" altLang="cs-CZ"/>
          </a:p>
        </p:txBody>
      </p:sp>
      <p:sp>
        <p:nvSpPr>
          <p:cNvPr id="12304" name="Oval 20">
            <a:extLst>
              <a:ext uri="{FF2B5EF4-FFF2-40B4-BE49-F238E27FC236}">
                <a16:creationId xmlns:a16="http://schemas.microsoft.com/office/drawing/2014/main" id="{5BACF2C9-8B6F-479B-A2CF-1963E608146E}"/>
              </a:ext>
            </a:extLst>
          </p:cNvPr>
          <p:cNvSpPr>
            <a:spLocks noChangeArrowheads="1"/>
          </p:cNvSpPr>
          <p:nvPr/>
        </p:nvSpPr>
        <p:spPr bwMode="auto">
          <a:xfrm>
            <a:off x="5951538" y="2708275"/>
            <a:ext cx="196850" cy="196850"/>
          </a:xfrm>
          <a:prstGeom prst="ellipse">
            <a:avLst/>
          </a:prstGeom>
          <a:solidFill>
            <a:srgbClr val="00FF00"/>
          </a:solidFill>
          <a:ln w="9360">
            <a:solidFill>
              <a:srgbClr val="000000"/>
            </a:solidFill>
            <a:miter lim="800000"/>
            <a:headEnd/>
            <a:tailEnd/>
          </a:ln>
        </p:spPr>
        <p:txBody>
          <a:bodyPr wrap="none" anchor="ctr"/>
          <a:lstStyle>
            <a:lvl1pPr eaLnBrk="0" hangingPunct="0">
              <a:defRPr>
                <a:solidFill>
                  <a:schemeClr val="bg1"/>
                </a:solidFill>
                <a:latin typeface="Arial" panose="020B0604020202020204" pitchFamily="34" charset="0"/>
              </a:defRPr>
            </a:lvl1pPr>
            <a:lvl2pPr marL="742950" indent="-285750" eaLnBrk="0" hangingPunct="0">
              <a:defRPr>
                <a:solidFill>
                  <a:schemeClr val="bg1"/>
                </a:solidFill>
                <a:latin typeface="Arial" panose="020B0604020202020204" pitchFamily="34" charset="0"/>
              </a:defRPr>
            </a:lvl2pPr>
            <a:lvl3pPr marL="1143000" indent="-228600" eaLnBrk="0" hangingPunct="0">
              <a:defRPr>
                <a:solidFill>
                  <a:schemeClr val="bg1"/>
                </a:solidFill>
                <a:latin typeface="Arial" panose="020B0604020202020204" pitchFamily="34" charset="0"/>
              </a:defRPr>
            </a:lvl3pPr>
            <a:lvl4pPr marL="1600200" indent="-228600" eaLnBrk="0" hangingPunct="0">
              <a:defRPr>
                <a:solidFill>
                  <a:schemeClr val="bg1"/>
                </a:solidFill>
                <a:latin typeface="Arial" panose="020B0604020202020204" pitchFamily="34" charset="0"/>
              </a:defRPr>
            </a:lvl4pPr>
            <a:lvl5pPr marL="2057400" indent="-228600" eaLnBrk="0" hangingPunct="0">
              <a:defRPr>
                <a:solidFill>
                  <a:schemeClr val="bg1"/>
                </a:solidFill>
                <a:latin typeface="Arial" panose="020B0604020202020204" pitchFamily="34" charset="0"/>
              </a:defRPr>
            </a:lvl5pPr>
            <a:lvl6pPr marL="25146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6pPr>
            <a:lvl7pPr marL="29718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7pPr>
            <a:lvl8pPr marL="34290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8pPr>
            <a:lvl9pPr marL="38862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9pPr>
          </a:lstStyle>
          <a:p>
            <a:pPr eaLnBrk="1" hangingPunct="1"/>
            <a:endParaRPr lang="cs-CZ" altLang="cs-CZ"/>
          </a:p>
        </p:txBody>
      </p:sp>
      <p:sp>
        <p:nvSpPr>
          <p:cNvPr id="12305" name="Oval 21">
            <a:extLst>
              <a:ext uri="{FF2B5EF4-FFF2-40B4-BE49-F238E27FC236}">
                <a16:creationId xmlns:a16="http://schemas.microsoft.com/office/drawing/2014/main" id="{BA1D9E30-4C21-3F94-53F0-5C56F9C5C474}"/>
              </a:ext>
            </a:extLst>
          </p:cNvPr>
          <p:cNvSpPr>
            <a:spLocks noChangeArrowheads="1"/>
          </p:cNvSpPr>
          <p:nvPr/>
        </p:nvSpPr>
        <p:spPr bwMode="auto">
          <a:xfrm>
            <a:off x="5716588" y="2563813"/>
            <a:ext cx="196850" cy="196850"/>
          </a:xfrm>
          <a:prstGeom prst="ellipse">
            <a:avLst/>
          </a:prstGeom>
          <a:solidFill>
            <a:srgbClr val="00FF00"/>
          </a:solidFill>
          <a:ln w="9360">
            <a:solidFill>
              <a:srgbClr val="000000"/>
            </a:solidFill>
            <a:miter lim="800000"/>
            <a:headEnd/>
            <a:tailEnd/>
          </a:ln>
        </p:spPr>
        <p:txBody>
          <a:bodyPr wrap="none" anchor="ctr"/>
          <a:lstStyle>
            <a:lvl1pPr eaLnBrk="0" hangingPunct="0">
              <a:defRPr>
                <a:solidFill>
                  <a:schemeClr val="bg1"/>
                </a:solidFill>
                <a:latin typeface="Arial" panose="020B0604020202020204" pitchFamily="34" charset="0"/>
              </a:defRPr>
            </a:lvl1pPr>
            <a:lvl2pPr marL="742950" indent="-285750" eaLnBrk="0" hangingPunct="0">
              <a:defRPr>
                <a:solidFill>
                  <a:schemeClr val="bg1"/>
                </a:solidFill>
                <a:latin typeface="Arial" panose="020B0604020202020204" pitchFamily="34" charset="0"/>
              </a:defRPr>
            </a:lvl2pPr>
            <a:lvl3pPr marL="1143000" indent="-228600" eaLnBrk="0" hangingPunct="0">
              <a:defRPr>
                <a:solidFill>
                  <a:schemeClr val="bg1"/>
                </a:solidFill>
                <a:latin typeface="Arial" panose="020B0604020202020204" pitchFamily="34" charset="0"/>
              </a:defRPr>
            </a:lvl3pPr>
            <a:lvl4pPr marL="1600200" indent="-228600" eaLnBrk="0" hangingPunct="0">
              <a:defRPr>
                <a:solidFill>
                  <a:schemeClr val="bg1"/>
                </a:solidFill>
                <a:latin typeface="Arial" panose="020B0604020202020204" pitchFamily="34" charset="0"/>
              </a:defRPr>
            </a:lvl4pPr>
            <a:lvl5pPr marL="2057400" indent="-228600" eaLnBrk="0" hangingPunct="0">
              <a:defRPr>
                <a:solidFill>
                  <a:schemeClr val="bg1"/>
                </a:solidFill>
                <a:latin typeface="Arial" panose="020B0604020202020204" pitchFamily="34" charset="0"/>
              </a:defRPr>
            </a:lvl5pPr>
            <a:lvl6pPr marL="25146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6pPr>
            <a:lvl7pPr marL="29718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7pPr>
            <a:lvl8pPr marL="34290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8pPr>
            <a:lvl9pPr marL="38862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9pPr>
          </a:lstStyle>
          <a:p>
            <a:pPr eaLnBrk="1" hangingPunct="1"/>
            <a:endParaRPr lang="cs-CZ" altLang="cs-CZ"/>
          </a:p>
        </p:txBody>
      </p:sp>
      <p:sp>
        <p:nvSpPr>
          <p:cNvPr id="12306" name="Oval 22">
            <a:extLst>
              <a:ext uri="{FF2B5EF4-FFF2-40B4-BE49-F238E27FC236}">
                <a16:creationId xmlns:a16="http://schemas.microsoft.com/office/drawing/2014/main" id="{AFA247BA-A80D-E107-2BE4-FE14CDC924D3}"/>
              </a:ext>
            </a:extLst>
          </p:cNvPr>
          <p:cNvSpPr>
            <a:spLocks noChangeArrowheads="1"/>
          </p:cNvSpPr>
          <p:nvPr/>
        </p:nvSpPr>
        <p:spPr bwMode="auto">
          <a:xfrm>
            <a:off x="6456363" y="2563813"/>
            <a:ext cx="196850" cy="196850"/>
          </a:xfrm>
          <a:prstGeom prst="ellipse">
            <a:avLst/>
          </a:prstGeom>
          <a:solidFill>
            <a:srgbClr val="00FF00"/>
          </a:solidFill>
          <a:ln w="9360">
            <a:solidFill>
              <a:srgbClr val="000000"/>
            </a:solidFill>
            <a:miter lim="800000"/>
            <a:headEnd/>
            <a:tailEnd/>
          </a:ln>
        </p:spPr>
        <p:txBody>
          <a:bodyPr wrap="none" anchor="ctr"/>
          <a:lstStyle>
            <a:lvl1pPr eaLnBrk="0" hangingPunct="0">
              <a:defRPr>
                <a:solidFill>
                  <a:schemeClr val="bg1"/>
                </a:solidFill>
                <a:latin typeface="Arial" panose="020B0604020202020204" pitchFamily="34" charset="0"/>
              </a:defRPr>
            </a:lvl1pPr>
            <a:lvl2pPr marL="742950" indent="-285750" eaLnBrk="0" hangingPunct="0">
              <a:defRPr>
                <a:solidFill>
                  <a:schemeClr val="bg1"/>
                </a:solidFill>
                <a:latin typeface="Arial" panose="020B0604020202020204" pitchFamily="34" charset="0"/>
              </a:defRPr>
            </a:lvl2pPr>
            <a:lvl3pPr marL="1143000" indent="-228600" eaLnBrk="0" hangingPunct="0">
              <a:defRPr>
                <a:solidFill>
                  <a:schemeClr val="bg1"/>
                </a:solidFill>
                <a:latin typeface="Arial" panose="020B0604020202020204" pitchFamily="34" charset="0"/>
              </a:defRPr>
            </a:lvl3pPr>
            <a:lvl4pPr marL="1600200" indent="-228600" eaLnBrk="0" hangingPunct="0">
              <a:defRPr>
                <a:solidFill>
                  <a:schemeClr val="bg1"/>
                </a:solidFill>
                <a:latin typeface="Arial" panose="020B0604020202020204" pitchFamily="34" charset="0"/>
              </a:defRPr>
            </a:lvl4pPr>
            <a:lvl5pPr marL="2057400" indent="-228600" eaLnBrk="0" hangingPunct="0">
              <a:defRPr>
                <a:solidFill>
                  <a:schemeClr val="bg1"/>
                </a:solidFill>
                <a:latin typeface="Arial" panose="020B0604020202020204" pitchFamily="34" charset="0"/>
              </a:defRPr>
            </a:lvl5pPr>
            <a:lvl6pPr marL="25146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6pPr>
            <a:lvl7pPr marL="29718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7pPr>
            <a:lvl8pPr marL="34290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8pPr>
            <a:lvl9pPr marL="38862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9pPr>
          </a:lstStyle>
          <a:p>
            <a:pPr eaLnBrk="1" hangingPunct="1"/>
            <a:endParaRPr lang="cs-CZ" altLang="cs-CZ"/>
          </a:p>
        </p:txBody>
      </p:sp>
      <p:sp>
        <p:nvSpPr>
          <p:cNvPr id="12307" name="Oval 23">
            <a:extLst>
              <a:ext uri="{FF2B5EF4-FFF2-40B4-BE49-F238E27FC236}">
                <a16:creationId xmlns:a16="http://schemas.microsoft.com/office/drawing/2014/main" id="{3EA4043A-6E0A-8376-5B6F-EFE2739053BB}"/>
              </a:ext>
            </a:extLst>
          </p:cNvPr>
          <p:cNvSpPr>
            <a:spLocks noChangeArrowheads="1"/>
          </p:cNvSpPr>
          <p:nvPr/>
        </p:nvSpPr>
        <p:spPr bwMode="auto">
          <a:xfrm>
            <a:off x="6076951" y="1527176"/>
            <a:ext cx="244475" cy="244475"/>
          </a:xfrm>
          <a:prstGeom prst="ellipse">
            <a:avLst/>
          </a:prstGeom>
          <a:solidFill>
            <a:srgbClr val="FF0000"/>
          </a:solidFill>
          <a:ln w="9360">
            <a:solidFill>
              <a:srgbClr val="000000"/>
            </a:solidFill>
            <a:miter lim="800000"/>
            <a:headEnd/>
            <a:tailEnd/>
          </a:ln>
        </p:spPr>
        <p:txBody>
          <a:bodyPr wrap="none" anchor="ctr"/>
          <a:lstStyle>
            <a:lvl1pPr eaLnBrk="0" hangingPunct="0">
              <a:defRPr>
                <a:solidFill>
                  <a:schemeClr val="bg1"/>
                </a:solidFill>
                <a:latin typeface="Arial" panose="020B0604020202020204" pitchFamily="34" charset="0"/>
              </a:defRPr>
            </a:lvl1pPr>
            <a:lvl2pPr marL="742950" indent="-285750" eaLnBrk="0" hangingPunct="0">
              <a:defRPr>
                <a:solidFill>
                  <a:schemeClr val="bg1"/>
                </a:solidFill>
                <a:latin typeface="Arial" panose="020B0604020202020204" pitchFamily="34" charset="0"/>
              </a:defRPr>
            </a:lvl2pPr>
            <a:lvl3pPr marL="1143000" indent="-228600" eaLnBrk="0" hangingPunct="0">
              <a:defRPr>
                <a:solidFill>
                  <a:schemeClr val="bg1"/>
                </a:solidFill>
                <a:latin typeface="Arial" panose="020B0604020202020204" pitchFamily="34" charset="0"/>
              </a:defRPr>
            </a:lvl3pPr>
            <a:lvl4pPr marL="1600200" indent="-228600" eaLnBrk="0" hangingPunct="0">
              <a:defRPr>
                <a:solidFill>
                  <a:schemeClr val="bg1"/>
                </a:solidFill>
                <a:latin typeface="Arial" panose="020B0604020202020204" pitchFamily="34" charset="0"/>
              </a:defRPr>
            </a:lvl4pPr>
            <a:lvl5pPr marL="2057400" indent="-228600" eaLnBrk="0" hangingPunct="0">
              <a:defRPr>
                <a:solidFill>
                  <a:schemeClr val="bg1"/>
                </a:solidFill>
                <a:latin typeface="Arial" panose="020B0604020202020204" pitchFamily="34" charset="0"/>
              </a:defRPr>
            </a:lvl5pPr>
            <a:lvl6pPr marL="25146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6pPr>
            <a:lvl7pPr marL="29718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7pPr>
            <a:lvl8pPr marL="34290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8pPr>
            <a:lvl9pPr marL="38862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9pPr>
          </a:lstStyle>
          <a:p>
            <a:pPr eaLnBrk="1" hangingPunct="1"/>
            <a:endParaRPr lang="cs-CZ" altLang="cs-CZ"/>
          </a:p>
        </p:txBody>
      </p:sp>
      <p:sp>
        <p:nvSpPr>
          <p:cNvPr id="12308" name="Oval 24">
            <a:extLst>
              <a:ext uri="{FF2B5EF4-FFF2-40B4-BE49-F238E27FC236}">
                <a16:creationId xmlns:a16="http://schemas.microsoft.com/office/drawing/2014/main" id="{379AB031-F63F-D80D-4165-F2106248B3B0}"/>
              </a:ext>
            </a:extLst>
          </p:cNvPr>
          <p:cNvSpPr>
            <a:spLocks noChangeArrowheads="1"/>
          </p:cNvSpPr>
          <p:nvPr/>
        </p:nvSpPr>
        <p:spPr bwMode="auto">
          <a:xfrm>
            <a:off x="3359150" y="1863725"/>
            <a:ext cx="196850" cy="196850"/>
          </a:xfrm>
          <a:prstGeom prst="ellipse">
            <a:avLst/>
          </a:prstGeom>
          <a:solidFill>
            <a:srgbClr val="00FF00"/>
          </a:solidFill>
          <a:ln w="9360">
            <a:solidFill>
              <a:srgbClr val="000000"/>
            </a:solidFill>
            <a:miter lim="800000"/>
            <a:headEnd/>
            <a:tailEnd/>
          </a:ln>
        </p:spPr>
        <p:txBody>
          <a:bodyPr wrap="none" anchor="ctr"/>
          <a:lstStyle>
            <a:lvl1pPr eaLnBrk="0" hangingPunct="0">
              <a:defRPr>
                <a:solidFill>
                  <a:schemeClr val="bg1"/>
                </a:solidFill>
                <a:latin typeface="Arial" panose="020B0604020202020204" pitchFamily="34" charset="0"/>
              </a:defRPr>
            </a:lvl1pPr>
            <a:lvl2pPr marL="742950" indent="-285750" eaLnBrk="0" hangingPunct="0">
              <a:defRPr>
                <a:solidFill>
                  <a:schemeClr val="bg1"/>
                </a:solidFill>
                <a:latin typeface="Arial" panose="020B0604020202020204" pitchFamily="34" charset="0"/>
              </a:defRPr>
            </a:lvl2pPr>
            <a:lvl3pPr marL="1143000" indent="-228600" eaLnBrk="0" hangingPunct="0">
              <a:defRPr>
                <a:solidFill>
                  <a:schemeClr val="bg1"/>
                </a:solidFill>
                <a:latin typeface="Arial" panose="020B0604020202020204" pitchFamily="34" charset="0"/>
              </a:defRPr>
            </a:lvl3pPr>
            <a:lvl4pPr marL="1600200" indent="-228600" eaLnBrk="0" hangingPunct="0">
              <a:defRPr>
                <a:solidFill>
                  <a:schemeClr val="bg1"/>
                </a:solidFill>
                <a:latin typeface="Arial" panose="020B0604020202020204" pitchFamily="34" charset="0"/>
              </a:defRPr>
            </a:lvl4pPr>
            <a:lvl5pPr marL="2057400" indent="-228600" eaLnBrk="0" hangingPunct="0">
              <a:defRPr>
                <a:solidFill>
                  <a:schemeClr val="bg1"/>
                </a:solidFill>
                <a:latin typeface="Arial" panose="020B0604020202020204" pitchFamily="34" charset="0"/>
              </a:defRPr>
            </a:lvl5pPr>
            <a:lvl6pPr marL="25146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6pPr>
            <a:lvl7pPr marL="29718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7pPr>
            <a:lvl8pPr marL="34290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8pPr>
            <a:lvl9pPr marL="38862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9pPr>
          </a:lstStyle>
          <a:p>
            <a:pPr eaLnBrk="1" hangingPunct="1"/>
            <a:endParaRPr lang="cs-CZ" altLang="cs-CZ"/>
          </a:p>
        </p:txBody>
      </p:sp>
      <p:sp>
        <p:nvSpPr>
          <p:cNvPr id="12309" name="Oval 25">
            <a:extLst>
              <a:ext uri="{FF2B5EF4-FFF2-40B4-BE49-F238E27FC236}">
                <a16:creationId xmlns:a16="http://schemas.microsoft.com/office/drawing/2014/main" id="{F9DD971C-DAFE-BF46-E3CB-80860C4F8911}"/>
              </a:ext>
            </a:extLst>
          </p:cNvPr>
          <p:cNvSpPr>
            <a:spLocks noChangeArrowheads="1"/>
          </p:cNvSpPr>
          <p:nvPr/>
        </p:nvSpPr>
        <p:spPr bwMode="auto">
          <a:xfrm>
            <a:off x="3359150" y="2132013"/>
            <a:ext cx="196850" cy="196850"/>
          </a:xfrm>
          <a:prstGeom prst="ellipse">
            <a:avLst/>
          </a:prstGeom>
          <a:solidFill>
            <a:srgbClr val="00FF00"/>
          </a:solidFill>
          <a:ln w="9360">
            <a:solidFill>
              <a:srgbClr val="000000"/>
            </a:solidFill>
            <a:miter lim="800000"/>
            <a:headEnd/>
            <a:tailEnd/>
          </a:ln>
        </p:spPr>
        <p:txBody>
          <a:bodyPr wrap="none" anchor="ctr"/>
          <a:lstStyle>
            <a:lvl1pPr eaLnBrk="0" hangingPunct="0">
              <a:defRPr>
                <a:solidFill>
                  <a:schemeClr val="bg1"/>
                </a:solidFill>
                <a:latin typeface="Arial" panose="020B0604020202020204" pitchFamily="34" charset="0"/>
              </a:defRPr>
            </a:lvl1pPr>
            <a:lvl2pPr marL="742950" indent="-285750" eaLnBrk="0" hangingPunct="0">
              <a:defRPr>
                <a:solidFill>
                  <a:schemeClr val="bg1"/>
                </a:solidFill>
                <a:latin typeface="Arial" panose="020B0604020202020204" pitchFamily="34" charset="0"/>
              </a:defRPr>
            </a:lvl2pPr>
            <a:lvl3pPr marL="1143000" indent="-228600" eaLnBrk="0" hangingPunct="0">
              <a:defRPr>
                <a:solidFill>
                  <a:schemeClr val="bg1"/>
                </a:solidFill>
                <a:latin typeface="Arial" panose="020B0604020202020204" pitchFamily="34" charset="0"/>
              </a:defRPr>
            </a:lvl3pPr>
            <a:lvl4pPr marL="1600200" indent="-228600" eaLnBrk="0" hangingPunct="0">
              <a:defRPr>
                <a:solidFill>
                  <a:schemeClr val="bg1"/>
                </a:solidFill>
                <a:latin typeface="Arial" panose="020B0604020202020204" pitchFamily="34" charset="0"/>
              </a:defRPr>
            </a:lvl4pPr>
            <a:lvl5pPr marL="2057400" indent="-228600" eaLnBrk="0" hangingPunct="0">
              <a:defRPr>
                <a:solidFill>
                  <a:schemeClr val="bg1"/>
                </a:solidFill>
                <a:latin typeface="Arial" panose="020B0604020202020204" pitchFamily="34" charset="0"/>
              </a:defRPr>
            </a:lvl5pPr>
            <a:lvl6pPr marL="25146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6pPr>
            <a:lvl7pPr marL="29718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7pPr>
            <a:lvl8pPr marL="34290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8pPr>
            <a:lvl9pPr marL="38862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9pPr>
          </a:lstStyle>
          <a:p>
            <a:pPr eaLnBrk="1" hangingPunct="1"/>
            <a:endParaRPr lang="cs-CZ" altLang="cs-CZ"/>
          </a:p>
        </p:txBody>
      </p:sp>
      <p:sp>
        <p:nvSpPr>
          <p:cNvPr id="12310" name="Oval 26">
            <a:extLst>
              <a:ext uri="{FF2B5EF4-FFF2-40B4-BE49-F238E27FC236}">
                <a16:creationId xmlns:a16="http://schemas.microsoft.com/office/drawing/2014/main" id="{689C027E-179F-8454-D50D-C604E3EFC705}"/>
              </a:ext>
            </a:extLst>
          </p:cNvPr>
          <p:cNvSpPr>
            <a:spLocks noChangeArrowheads="1"/>
          </p:cNvSpPr>
          <p:nvPr/>
        </p:nvSpPr>
        <p:spPr bwMode="auto">
          <a:xfrm>
            <a:off x="3359150" y="2420938"/>
            <a:ext cx="196850" cy="196850"/>
          </a:xfrm>
          <a:prstGeom prst="ellipse">
            <a:avLst/>
          </a:prstGeom>
          <a:solidFill>
            <a:srgbClr val="00FF00"/>
          </a:solidFill>
          <a:ln w="9360">
            <a:solidFill>
              <a:srgbClr val="000000"/>
            </a:solidFill>
            <a:miter lim="800000"/>
            <a:headEnd/>
            <a:tailEnd/>
          </a:ln>
        </p:spPr>
        <p:txBody>
          <a:bodyPr wrap="none" anchor="ctr"/>
          <a:lstStyle>
            <a:lvl1pPr eaLnBrk="0" hangingPunct="0">
              <a:defRPr>
                <a:solidFill>
                  <a:schemeClr val="bg1"/>
                </a:solidFill>
                <a:latin typeface="Arial" panose="020B0604020202020204" pitchFamily="34" charset="0"/>
              </a:defRPr>
            </a:lvl1pPr>
            <a:lvl2pPr marL="742950" indent="-285750" eaLnBrk="0" hangingPunct="0">
              <a:defRPr>
                <a:solidFill>
                  <a:schemeClr val="bg1"/>
                </a:solidFill>
                <a:latin typeface="Arial" panose="020B0604020202020204" pitchFamily="34" charset="0"/>
              </a:defRPr>
            </a:lvl2pPr>
            <a:lvl3pPr marL="1143000" indent="-228600" eaLnBrk="0" hangingPunct="0">
              <a:defRPr>
                <a:solidFill>
                  <a:schemeClr val="bg1"/>
                </a:solidFill>
                <a:latin typeface="Arial" panose="020B0604020202020204" pitchFamily="34" charset="0"/>
              </a:defRPr>
            </a:lvl3pPr>
            <a:lvl4pPr marL="1600200" indent="-228600" eaLnBrk="0" hangingPunct="0">
              <a:defRPr>
                <a:solidFill>
                  <a:schemeClr val="bg1"/>
                </a:solidFill>
                <a:latin typeface="Arial" panose="020B0604020202020204" pitchFamily="34" charset="0"/>
              </a:defRPr>
            </a:lvl4pPr>
            <a:lvl5pPr marL="2057400" indent="-228600" eaLnBrk="0" hangingPunct="0">
              <a:defRPr>
                <a:solidFill>
                  <a:schemeClr val="bg1"/>
                </a:solidFill>
                <a:latin typeface="Arial" panose="020B0604020202020204" pitchFamily="34" charset="0"/>
              </a:defRPr>
            </a:lvl5pPr>
            <a:lvl6pPr marL="25146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6pPr>
            <a:lvl7pPr marL="29718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7pPr>
            <a:lvl8pPr marL="34290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8pPr>
            <a:lvl9pPr marL="38862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9pPr>
          </a:lstStyle>
          <a:p>
            <a:pPr eaLnBrk="1" hangingPunct="1"/>
            <a:endParaRPr lang="cs-CZ" altLang="cs-CZ"/>
          </a:p>
        </p:txBody>
      </p:sp>
      <p:sp>
        <p:nvSpPr>
          <p:cNvPr id="12311" name="Oval 27">
            <a:extLst>
              <a:ext uri="{FF2B5EF4-FFF2-40B4-BE49-F238E27FC236}">
                <a16:creationId xmlns:a16="http://schemas.microsoft.com/office/drawing/2014/main" id="{FE792279-6F91-66EA-06EE-7954831AA4F6}"/>
              </a:ext>
            </a:extLst>
          </p:cNvPr>
          <p:cNvSpPr>
            <a:spLocks noChangeArrowheads="1"/>
          </p:cNvSpPr>
          <p:nvPr/>
        </p:nvSpPr>
        <p:spPr bwMode="auto">
          <a:xfrm>
            <a:off x="2640013" y="1865313"/>
            <a:ext cx="196850" cy="196850"/>
          </a:xfrm>
          <a:prstGeom prst="ellipse">
            <a:avLst/>
          </a:prstGeom>
          <a:solidFill>
            <a:srgbClr val="00FF00"/>
          </a:solidFill>
          <a:ln w="9360">
            <a:solidFill>
              <a:srgbClr val="000000"/>
            </a:solidFill>
            <a:miter lim="800000"/>
            <a:headEnd/>
            <a:tailEnd/>
          </a:ln>
        </p:spPr>
        <p:txBody>
          <a:bodyPr wrap="none" anchor="ctr"/>
          <a:lstStyle>
            <a:lvl1pPr eaLnBrk="0" hangingPunct="0">
              <a:defRPr>
                <a:solidFill>
                  <a:schemeClr val="bg1"/>
                </a:solidFill>
                <a:latin typeface="Arial" panose="020B0604020202020204" pitchFamily="34" charset="0"/>
              </a:defRPr>
            </a:lvl1pPr>
            <a:lvl2pPr marL="742950" indent="-285750" eaLnBrk="0" hangingPunct="0">
              <a:defRPr>
                <a:solidFill>
                  <a:schemeClr val="bg1"/>
                </a:solidFill>
                <a:latin typeface="Arial" panose="020B0604020202020204" pitchFamily="34" charset="0"/>
              </a:defRPr>
            </a:lvl2pPr>
            <a:lvl3pPr marL="1143000" indent="-228600" eaLnBrk="0" hangingPunct="0">
              <a:defRPr>
                <a:solidFill>
                  <a:schemeClr val="bg1"/>
                </a:solidFill>
                <a:latin typeface="Arial" panose="020B0604020202020204" pitchFamily="34" charset="0"/>
              </a:defRPr>
            </a:lvl3pPr>
            <a:lvl4pPr marL="1600200" indent="-228600" eaLnBrk="0" hangingPunct="0">
              <a:defRPr>
                <a:solidFill>
                  <a:schemeClr val="bg1"/>
                </a:solidFill>
                <a:latin typeface="Arial" panose="020B0604020202020204" pitchFamily="34" charset="0"/>
              </a:defRPr>
            </a:lvl4pPr>
            <a:lvl5pPr marL="2057400" indent="-228600" eaLnBrk="0" hangingPunct="0">
              <a:defRPr>
                <a:solidFill>
                  <a:schemeClr val="bg1"/>
                </a:solidFill>
                <a:latin typeface="Arial" panose="020B0604020202020204" pitchFamily="34" charset="0"/>
              </a:defRPr>
            </a:lvl5pPr>
            <a:lvl6pPr marL="25146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6pPr>
            <a:lvl7pPr marL="29718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7pPr>
            <a:lvl8pPr marL="34290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8pPr>
            <a:lvl9pPr marL="38862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9pPr>
          </a:lstStyle>
          <a:p>
            <a:pPr eaLnBrk="1" hangingPunct="1"/>
            <a:endParaRPr lang="cs-CZ" altLang="cs-CZ"/>
          </a:p>
        </p:txBody>
      </p:sp>
      <p:sp>
        <p:nvSpPr>
          <p:cNvPr id="12312" name="Oval 28">
            <a:extLst>
              <a:ext uri="{FF2B5EF4-FFF2-40B4-BE49-F238E27FC236}">
                <a16:creationId xmlns:a16="http://schemas.microsoft.com/office/drawing/2014/main" id="{F1C0F8D6-8443-1850-D999-2AB404FE4420}"/>
              </a:ext>
            </a:extLst>
          </p:cNvPr>
          <p:cNvSpPr>
            <a:spLocks noChangeArrowheads="1"/>
          </p:cNvSpPr>
          <p:nvPr/>
        </p:nvSpPr>
        <p:spPr bwMode="auto">
          <a:xfrm>
            <a:off x="2640013" y="2132013"/>
            <a:ext cx="196850" cy="196850"/>
          </a:xfrm>
          <a:prstGeom prst="ellipse">
            <a:avLst/>
          </a:prstGeom>
          <a:solidFill>
            <a:srgbClr val="00FF00"/>
          </a:solidFill>
          <a:ln w="9360">
            <a:solidFill>
              <a:srgbClr val="000000"/>
            </a:solidFill>
            <a:miter lim="800000"/>
            <a:headEnd/>
            <a:tailEnd/>
          </a:ln>
        </p:spPr>
        <p:txBody>
          <a:bodyPr wrap="none" anchor="ctr"/>
          <a:lstStyle>
            <a:lvl1pPr eaLnBrk="0" hangingPunct="0">
              <a:defRPr>
                <a:solidFill>
                  <a:schemeClr val="bg1"/>
                </a:solidFill>
                <a:latin typeface="Arial" panose="020B0604020202020204" pitchFamily="34" charset="0"/>
              </a:defRPr>
            </a:lvl1pPr>
            <a:lvl2pPr marL="742950" indent="-285750" eaLnBrk="0" hangingPunct="0">
              <a:defRPr>
                <a:solidFill>
                  <a:schemeClr val="bg1"/>
                </a:solidFill>
                <a:latin typeface="Arial" panose="020B0604020202020204" pitchFamily="34" charset="0"/>
              </a:defRPr>
            </a:lvl2pPr>
            <a:lvl3pPr marL="1143000" indent="-228600" eaLnBrk="0" hangingPunct="0">
              <a:defRPr>
                <a:solidFill>
                  <a:schemeClr val="bg1"/>
                </a:solidFill>
                <a:latin typeface="Arial" panose="020B0604020202020204" pitchFamily="34" charset="0"/>
              </a:defRPr>
            </a:lvl3pPr>
            <a:lvl4pPr marL="1600200" indent="-228600" eaLnBrk="0" hangingPunct="0">
              <a:defRPr>
                <a:solidFill>
                  <a:schemeClr val="bg1"/>
                </a:solidFill>
                <a:latin typeface="Arial" panose="020B0604020202020204" pitchFamily="34" charset="0"/>
              </a:defRPr>
            </a:lvl4pPr>
            <a:lvl5pPr marL="2057400" indent="-228600" eaLnBrk="0" hangingPunct="0">
              <a:defRPr>
                <a:solidFill>
                  <a:schemeClr val="bg1"/>
                </a:solidFill>
                <a:latin typeface="Arial" panose="020B0604020202020204" pitchFamily="34" charset="0"/>
              </a:defRPr>
            </a:lvl5pPr>
            <a:lvl6pPr marL="25146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6pPr>
            <a:lvl7pPr marL="29718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7pPr>
            <a:lvl8pPr marL="34290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8pPr>
            <a:lvl9pPr marL="38862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9pPr>
          </a:lstStyle>
          <a:p>
            <a:pPr eaLnBrk="1" hangingPunct="1"/>
            <a:endParaRPr lang="cs-CZ" altLang="cs-CZ"/>
          </a:p>
        </p:txBody>
      </p:sp>
      <p:sp>
        <p:nvSpPr>
          <p:cNvPr id="12313" name="Oval 29">
            <a:extLst>
              <a:ext uri="{FF2B5EF4-FFF2-40B4-BE49-F238E27FC236}">
                <a16:creationId xmlns:a16="http://schemas.microsoft.com/office/drawing/2014/main" id="{E81A7EFD-9C78-1FF1-8399-D472603DD02B}"/>
              </a:ext>
            </a:extLst>
          </p:cNvPr>
          <p:cNvSpPr>
            <a:spLocks noChangeArrowheads="1"/>
          </p:cNvSpPr>
          <p:nvPr/>
        </p:nvSpPr>
        <p:spPr bwMode="auto">
          <a:xfrm>
            <a:off x="2640013" y="2420938"/>
            <a:ext cx="196850" cy="196850"/>
          </a:xfrm>
          <a:prstGeom prst="ellipse">
            <a:avLst/>
          </a:prstGeom>
          <a:solidFill>
            <a:srgbClr val="00FF00"/>
          </a:solidFill>
          <a:ln w="9360">
            <a:solidFill>
              <a:srgbClr val="000000"/>
            </a:solidFill>
            <a:miter lim="800000"/>
            <a:headEnd/>
            <a:tailEnd/>
          </a:ln>
        </p:spPr>
        <p:txBody>
          <a:bodyPr wrap="none" anchor="ctr"/>
          <a:lstStyle>
            <a:lvl1pPr eaLnBrk="0" hangingPunct="0">
              <a:defRPr>
                <a:solidFill>
                  <a:schemeClr val="bg1"/>
                </a:solidFill>
                <a:latin typeface="Arial" panose="020B0604020202020204" pitchFamily="34" charset="0"/>
              </a:defRPr>
            </a:lvl1pPr>
            <a:lvl2pPr marL="742950" indent="-285750" eaLnBrk="0" hangingPunct="0">
              <a:defRPr>
                <a:solidFill>
                  <a:schemeClr val="bg1"/>
                </a:solidFill>
                <a:latin typeface="Arial" panose="020B0604020202020204" pitchFamily="34" charset="0"/>
              </a:defRPr>
            </a:lvl2pPr>
            <a:lvl3pPr marL="1143000" indent="-228600" eaLnBrk="0" hangingPunct="0">
              <a:defRPr>
                <a:solidFill>
                  <a:schemeClr val="bg1"/>
                </a:solidFill>
                <a:latin typeface="Arial" panose="020B0604020202020204" pitchFamily="34" charset="0"/>
              </a:defRPr>
            </a:lvl3pPr>
            <a:lvl4pPr marL="1600200" indent="-228600" eaLnBrk="0" hangingPunct="0">
              <a:defRPr>
                <a:solidFill>
                  <a:schemeClr val="bg1"/>
                </a:solidFill>
                <a:latin typeface="Arial" panose="020B0604020202020204" pitchFamily="34" charset="0"/>
              </a:defRPr>
            </a:lvl4pPr>
            <a:lvl5pPr marL="2057400" indent="-228600" eaLnBrk="0" hangingPunct="0">
              <a:defRPr>
                <a:solidFill>
                  <a:schemeClr val="bg1"/>
                </a:solidFill>
                <a:latin typeface="Arial" panose="020B0604020202020204" pitchFamily="34" charset="0"/>
              </a:defRPr>
            </a:lvl5pPr>
            <a:lvl6pPr marL="25146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6pPr>
            <a:lvl7pPr marL="29718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7pPr>
            <a:lvl8pPr marL="34290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8pPr>
            <a:lvl9pPr marL="38862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9pPr>
          </a:lstStyle>
          <a:p>
            <a:pPr eaLnBrk="1" hangingPunct="1"/>
            <a:endParaRPr lang="cs-CZ" altLang="cs-CZ"/>
          </a:p>
        </p:txBody>
      </p:sp>
      <p:sp>
        <p:nvSpPr>
          <p:cNvPr id="12314" name="Oval 30">
            <a:extLst>
              <a:ext uri="{FF2B5EF4-FFF2-40B4-BE49-F238E27FC236}">
                <a16:creationId xmlns:a16="http://schemas.microsoft.com/office/drawing/2014/main" id="{58927FD8-E464-4D05-271B-7594CC01CF3A}"/>
              </a:ext>
            </a:extLst>
          </p:cNvPr>
          <p:cNvSpPr>
            <a:spLocks noChangeArrowheads="1"/>
          </p:cNvSpPr>
          <p:nvPr/>
        </p:nvSpPr>
        <p:spPr bwMode="auto">
          <a:xfrm>
            <a:off x="3719513" y="1916113"/>
            <a:ext cx="196850" cy="196850"/>
          </a:xfrm>
          <a:prstGeom prst="ellipse">
            <a:avLst/>
          </a:prstGeom>
          <a:solidFill>
            <a:srgbClr val="00FF00"/>
          </a:solidFill>
          <a:ln w="9360">
            <a:solidFill>
              <a:srgbClr val="000000"/>
            </a:solidFill>
            <a:miter lim="800000"/>
            <a:headEnd/>
            <a:tailEnd/>
          </a:ln>
        </p:spPr>
        <p:txBody>
          <a:bodyPr wrap="none" anchor="ctr"/>
          <a:lstStyle>
            <a:lvl1pPr eaLnBrk="0" hangingPunct="0">
              <a:defRPr>
                <a:solidFill>
                  <a:schemeClr val="bg1"/>
                </a:solidFill>
                <a:latin typeface="Arial" panose="020B0604020202020204" pitchFamily="34" charset="0"/>
              </a:defRPr>
            </a:lvl1pPr>
            <a:lvl2pPr marL="742950" indent="-285750" eaLnBrk="0" hangingPunct="0">
              <a:defRPr>
                <a:solidFill>
                  <a:schemeClr val="bg1"/>
                </a:solidFill>
                <a:latin typeface="Arial" panose="020B0604020202020204" pitchFamily="34" charset="0"/>
              </a:defRPr>
            </a:lvl2pPr>
            <a:lvl3pPr marL="1143000" indent="-228600" eaLnBrk="0" hangingPunct="0">
              <a:defRPr>
                <a:solidFill>
                  <a:schemeClr val="bg1"/>
                </a:solidFill>
                <a:latin typeface="Arial" panose="020B0604020202020204" pitchFamily="34" charset="0"/>
              </a:defRPr>
            </a:lvl3pPr>
            <a:lvl4pPr marL="1600200" indent="-228600" eaLnBrk="0" hangingPunct="0">
              <a:defRPr>
                <a:solidFill>
                  <a:schemeClr val="bg1"/>
                </a:solidFill>
                <a:latin typeface="Arial" panose="020B0604020202020204" pitchFamily="34" charset="0"/>
              </a:defRPr>
            </a:lvl4pPr>
            <a:lvl5pPr marL="2057400" indent="-228600" eaLnBrk="0" hangingPunct="0">
              <a:defRPr>
                <a:solidFill>
                  <a:schemeClr val="bg1"/>
                </a:solidFill>
                <a:latin typeface="Arial" panose="020B0604020202020204" pitchFamily="34" charset="0"/>
              </a:defRPr>
            </a:lvl5pPr>
            <a:lvl6pPr marL="25146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6pPr>
            <a:lvl7pPr marL="29718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7pPr>
            <a:lvl8pPr marL="34290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8pPr>
            <a:lvl9pPr marL="38862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9pPr>
          </a:lstStyle>
          <a:p>
            <a:pPr eaLnBrk="1" hangingPunct="1"/>
            <a:endParaRPr lang="cs-CZ" altLang="cs-CZ"/>
          </a:p>
        </p:txBody>
      </p:sp>
      <p:sp>
        <p:nvSpPr>
          <p:cNvPr id="12315" name="Oval 31">
            <a:extLst>
              <a:ext uri="{FF2B5EF4-FFF2-40B4-BE49-F238E27FC236}">
                <a16:creationId xmlns:a16="http://schemas.microsoft.com/office/drawing/2014/main" id="{7AB30B7D-9707-442A-E81C-DD823AE0F07D}"/>
              </a:ext>
            </a:extLst>
          </p:cNvPr>
          <p:cNvSpPr>
            <a:spLocks noChangeArrowheads="1"/>
          </p:cNvSpPr>
          <p:nvPr/>
        </p:nvSpPr>
        <p:spPr bwMode="auto">
          <a:xfrm>
            <a:off x="3719513" y="2132013"/>
            <a:ext cx="196850" cy="196850"/>
          </a:xfrm>
          <a:prstGeom prst="ellipse">
            <a:avLst/>
          </a:prstGeom>
          <a:solidFill>
            <a:srgbClr val="00FF00"/>
          </a:solidFill>
          <a:ln w="9360">
            <a:solidFill>
              <a:srgbClr val="000000"/>
            </a:solidFill>
            <a:miter lim="800000"/>
            <a:headEnd/>
            <a:tailEnd/>
          </a:ln>
        </p:spPr>
        <p:txBody>
          <a:bodyPr wrap="none" anchor="ctr"/>
          <a:lstStyle>
            <a:lvl1pPr eaLnBrk="0" hangingPunct="0">
              <a:defRPr>
                <a:solidFill>
                  <a:schemeClr val="bg1"/>
                </a:solidFill>
                <a:latin typeface="Arial" panose="020B0604020202020204" pitchFamily="34" charset="0"/>
              </a:defRPr>
            </a:lvl1pPr>
            <a:lvl2pPr marL="742950" indent="-285750" eaLnBrk="0" hangingPunct="0">
              <a:defRPr>
                <a:solidFill>
                  <a:schemeClr val="bg1"/>
                </a:solidFill>
                <a:latin typeface="Arial" panose="020B0604020202020204" pitchFamily="34" charset="0"/>
              </a:defRPr>
            </a:lvl2pPr>
            <a:lvl3pPr marL="1143000" indent="-228600" eaLnBrk="0" hangingPunct="0">
              <a:defRPr>
                <a:solidFill>
                  <a:schemeClr val="bg1"/>
                </a:solidFill>
                <a:latin typeface="Arial" panose="020B0604020202020204" pitchFamily="34" charset="0"/>
              </a:defRPr>
            </a:lvl3pPr>
            <a:lvl4pPr marL="1600200" indent="-228600" eaLnBrk="0" hangingPunct="0">
              <a:defRPr>
                <a:solidFill>
                  <a:schemeClr val="bg1"/>
                </a:solidFill>
                <a:latin typeface="Arial" panose="020B0604020202020204" pitchFamily="34" charset="0"/>
              </a:defRPr>
            </a:lvl4pPr>
            <a:lvl5pPr marL="2057400" indent="-228600" eaLnBrk="0" hangingPunct="0">
              <a:defRPr>
                <a:solidFill>
                  <a:schemeClr val="bg1"/>
                </a:solidFill>
                <a:latin typeface="Arial" panose="020B0604020202020204" pitchFamily="34" charset="0"/>
              </a:defRPr>
            </a:lvl5pPr>
            <a:lvl6pPr marL="25146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6pPr>
            <a:lvl7pPr marL="29718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7pPr>
            <a:lvl8pPr marL="34290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8pPr>
            <a:lvl9pPr marL="38862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9pPr>
          </a:lstStyle>
          <a:p>
            <a:pPr eaLnBrk="1" hangingPunct="1"/>
            <a:endParaRPr lang="cs-CZ" altLang="cs-CZ"/>
          </a:p>
        </p:txBody>
      </p:sp>
      <p:sp>
        <p:nvSpPr>
          <p:cNvPr id="12316" name="Oval 32">
            <a:extLst>
              <a:ext uri="{FF2B5EF4-FFF2-40B4-BE49-F238E27FC236}">
                <a16:creationId xmlns:a16="http://schemas.microsoft.com/office/drawing/2014/main" id="{1203B592-9D97-62CD-F573-22282F1DF865}"/>
              </a:ext>
            </a:extLst>
          </p:cNvPr>
          <p:cNvSpPr>
            <a:spLocks noChangeArrowheads="1"/>
          </p:cNvSpPr>
          <p:nvPr/>
        </p:nvSpPr>
        <p:spPr bwMode="auto">
          <a:xfrm>
            <a:off x="5211763" y="1916113"/>
            <a:ext cx="196850" cy="196850"/>
          </a:xfrm>
          <a:prstGeom prst="ellipse">
            <a:avLst/>
          </a:prstGeom>
          <a:solidFill>
            <a:srgbClr val="00FF00"/>
          </a:solidFill>
          <a:ln w="9360">
            <a:solidFill>
              <a:srgbClr val="000000"/>
            </a:solidFill>
            <a:miter lim="800000"/>
            <a:headEnd/>
            <a:tailEnd/>
          </a:ln>
        </p:spPr>
        <p:txBody>
          <a:bodyPr wrap="none" anchor="ctr"/>
          <a:lstStyle>
            <a:lvl1pPr eaLnBrk="0" hangingPunct="0">
              <a:defRPr>
                <a:solidFill>
                  <a:schemeClr val="bg1"/>
                </a:solidFill>
                <a:latin typeface="Arial" panose="020B0604020202020204" pitchFamily="34" charset="0"/>
              </a:defRPr>
            </a:lvl1pPr>
            <a:lvl2pPr marL="742950" indent="-285750" eaLnBrk="0" hangingPunct="0">
              <a:defRPr>
                <a:solidFill>
                  <a:schemeClr val="bg1"/>
                </a:solidFill>
                <a:latin typeface="Arial" panose="020B0604020202020204" pitchFamily="34" charset="0"/>
              </a:defRPr>
            </a:lvl2pPr>
            <a:lvl3pPr marL="1143000" indent="-228600" eaLnBrk="0" hangingPunct="0">
              <a:defRPr>
                <a:solidFill>
                  <a:schemeClr val="bg1"/>
                </a:solidFill>
                <a:latin typeface="Arial" panose="020B0604020202020204" pitchFamily="34" charset="0"/>
              </a:defRPr>
            </a:lvl3pPr>
            <a:lvl4pPr marL="1600200" indent="-228600" eaLnBrk="0" hangingPunct="0">
              <a:defRPr>
                <a:solidFill>
                  <a:schemeClr val="bg1"/>
                </a:solidFill>
                <a:latin typeface="Arial" panose="020B0604020202020204" pitchFamily="34" charset="0"/>
              </a:defRPr>
            </a:lvl4pPr>
            <a:lvl5pPr marL="2057400" indent="-228600" eaLnBrk="0" hangingPunct="0">
              <a:defRPr>
                <a:solidFill>
                  <a:schemeClr val="bg1"/>
                </a:solidFill>
                <a:latin typeface="Arial" panose="020B0604020202020204" pitchFamily="34" charset="0"/>
              </a:defRPr>
            </a:lvl5pPr>
            <a:lvl6pPr marL="25146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6pPr>
            <a:lvl7pPr marL="29718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7pPr>
            <a:lvl8pPr marL="34290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8pPr>
            <a:lvl9pPr marL="38862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9pPr>
          </a:lstStyle>
          <a:p>
            <a:pPr eaLnBrk="1" hangingPunct="1"/>
            <a:endParaRPr lang="cs-CZ" altLang="cs-CZ"/>
          </a:p>
        </p:txBody>
      </p:sp>
      <p:sp>
        <p:nvSpPr>
          <p:cNvPr id="12317" name="Oval 33">
            <a:extLst>
              <a:ext uri="{FF2B5EF4-FFF2-40B4-BE49-F238E27FC236}">
                <a16:creationId xmlns:a16="http://schemas.microsoft.com/office/drawing/2014/main" id="{7BBDA361-C8A7-E114-067B-3A7B394BBE0C}"/>
              </a:ext>
            </a:extLst>
          </p:cNvPr>
          <p:cNvSpPr>
            <a:spLocks noChangeArrowheads="1"/>
          </p:cNvSpPr>
          <p:nvPr/>
        </p:nvSpPr>
        <p:spPr bwMode="auto">
          <a:xfrm>
            <a:off x="5211763" y="2132013"/>
            <a:ext cx="196850" cy="196850"/>
          </a:xfrm>
          <a:prstGeom prst="ellipse">
            <a:avLst/>
          </a:prstGeom>
          <a:solidFill>
            <a:srgbClr val="00FF00"/>
          </a:solidFill>
          <a:ln w="9360">
            <a:solidFill>
              <a:srgbClr val="000000"/>
            </a:solidFill>
            <a:miter lim="800000"/>
            <a:headEnd/>
            <a:tailEnd/>
          </a:ln>
        </p:spPr>
        <p:txBody>
          <a:bodyPr wrap="none" anchor="ctr"/>
          <a:lstStyle>
            <a:lvl1pPr eaLnBrk="0" hangingPunct="0">
              <a:defRPr>
                <a:solidFill>
                  <a:schemeClr val="bg1"/>
                </a:solidFill>
                <a:latin typeface="Arial" panose="020B0604020202020204" pitchFamily="34" charset="0"/>
              </a:defRPr>
            </a:lvl1pPr>
            <a:lvl2pPr marL="742950" indent="-285750" eaLnBrk="0" hangingPunct="0">
              <a:defRPr>
                <a:solidFill>
                  <a:schemeClr val="bg1"/>
                </a:solidFill>
                <a:latin typeface="Arial" panose="020B0604020202020204" pitchFamily="34" charset="0"/>
              </a:defRPr>
            </a:lvl2pPr>
            <a:lvl3pPr marL="1143000" indent="-228600" eaLnBrk="0" hangingPunct="0">
              <a:defRPr>
                <a:solidFill>
                  <a:schemeClr val="bg1"/>
                </a:solidFill>
                <a:latin typeface="Arial" panose="020B0604020202020204" pitchFamily="34" charset="0"/>
              </a:defRPr>
            </a:lvl3pPr>
            <a:lvl4pPr marL="1600200" indent="-228600" eaLnBrk="0" hangingPunct="0">
              <a:defRPr>
                <a:solidFill>
                  <a:schemeClr val="bg1"/>
                </a:solidFill>
                <a:latin typeface="Arial" panose="020B0604020202020204" pitchFamily="34" charset="0"/>
              </a:defRPr>
            </a:lvl4pPr>
            <a:lvl5pPr marL="2057400" indent="-228600" eaLnBrk="0" hangingPunct="0">
              <a:defRPr>
                <a:solidFill>
                  <a:schemeClr val="bg1"/>
                </a:solidFill>
                <a:latin typeface="Arial" panose="020B0604020202020204" pitchFamily="34" charset="0"/>
              </a:defRPr>
            </a:lvl5pPr>
            <a:lvl6pPr marL="25146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6pPr>
            <a:lvl7pPr marL="29718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7pPr>
            <a:lvl8pPr marL="34290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8pPr>
            <a:lvl9pPr marL="38862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9pPr>
          </a:lstStyle>
          <a:p>
            <a:pPr eaLnBrk="1" hangingPunct="1"/>
            <a:endParaRPr lang="cs-CZ" altLang="cs-CZ"/>
          </a:p>
        </p:txBody>
      </p:sp>
      <p:sp>
        <p:nvSpPr>
          <p:cNvPr id="12318" name="Oval 34">
            <a:extLst>
              <a:ext uri="{FF2B5EF4-FFF2-40B4-BE49-F238E27FC236}">
                <a16:creationId xmlns:a16="http://schemas.microsoft.com/office/drawing/2014/main" id="{35043087-47AC-604C-2192-F35FFF2306FD}"/>
              </a:ext>
            </a:extLst>
          </p:cNvPr>
          <p:cNvSpPr>
            <a:spLocks noChangeArrowheads="1"/>
          </p:cNvSpPr>
          <p:nvPr/>
        </p:nvSpPr>
        <p:spPr bwMode="auto">
          <a:xfrm>
            <a:off x="4295775" y="2492375"/>
            <a:ext cx="196850" cy="196850"/>
          </a:xfrm>
          <a:prstGeom prst="ellipse">
            <a:avLst/>
          </a:prstGeom>
          <a:solidFill>
            <a:srgbClr val="00FF00"/>
          </a:solidFill>
          <a:ln w="9360">
            <a:solidFill>
              <a:srgbClr val="000000"/>
            </a:solidFill>
            <a:miter lim="800000"/>
            <a:headEnd/>
            <a:tailEnd/>
          </a:ln>
        </p:spPr>
        <p:txBody>
          <a:bodyPr wrap="none" anchor="ctr"/>
          <a:lstStyle>
            <a:lvl1pPr eaLnBrk="0" hangingPunct="0">
              <a:defRPr>
                <a:solidFill>
                  <a:schemeClr val="bg1"/>
                </a:solidFill>
                <a:latin typeface="Arial" panose="020B0604020202020204" pitchFamily="34" charset="0"/>
              </a:defRPr>
            </a:lvl1pPr>
            <a:lvl2pPr marL="742950" indent="-285750" eaLnBrk="0" hangingPunct="0">
              <a:defRPr>
                <a:solidFill>
                  <a:schemeClr val="bg1"/>
                </a:solidFill>
                <a:latin typeface="Arial" panose="020B0604020202020204" pitchFamily="34" charset="0"/>
              </a:defRPr>
            </a:lvl2pPr>
            <a:lvl3pPr marL="1143000" indent="-228600" eaLnBrk="0" hangingPunct="0">
              <a:defRPr>
                <a:solidFill>
                  <a:schemeClr val="bg1"/>
                </a:solidFill>
                <a:latin typeface="Arial" panose="020B0604020202020204" pitchFamily="34" charset="0"/>
              </a:defRPr>
            </a:lvl3pPr>
            <a:lvl4pPr marL="1600200" indent="-228600" eaLnBrk="0" hangingPunct="0">
              <a:defRPr>
                <a:solidFill>
                  <a:schemeClr val="bg1"/>
                </a:solidFill>
                <a:latin typeface="Arial" panose="020B0604020202020204" pitchFamily="34" charset="0"/>
              </a:defRPr>
            </a:lvl4pPr>
            <a:lvl5pPr marL="2057400" indent="-228600" eaLnBrk="0" hangingPunct="0">
              <a:defRPr>
                <a:solidFill>
                  <a:schemeClr val="bg1"/>
                </a:solidFill>
                <a:latin typeface="Arial" panose="020B0604020202020204" pitchFamily="34" charset="0"/>
              </a:defRPr>
            </a:lvl5pPr>
            <a:lvl6pPr marL="25146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6pPr>
            <a:lvl7pPr marL="29718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7pPr>
            <a:lvl8pPr marL="34290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8pPr>
            <a:lvl9pPr marL="38862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9pPr>
          </a:lstStyle>
          <a:p>
            <a:pPr eaLnBrk="1" hangingPunct="1"/>
            <a:endParaRPr lang="cs-CZ" altLang="cs-CZ"/>
          </a:p>
        </p:txBody>
      </p:sp>
      <p:sp>
        <p:nvSpPr>
          <p:cNvPr id="12319" name="Oval 35">
            <a:extLst>
              <a:ext uri="{FF2B5EF4-FFF2-40B4-BE49-F238E27FC236}">
                <a16:creationId xmlns:a16="http://schemas.microsoft.com/office/drawing/2014/main" id="{9E73F125-F93A-4DC9-5720-7EACD61AC44B}"/>
              </a:ext>
            </a:extLst>
          </p:cNvPr>
          <p:cNvSpPr>
            <a:spLocks noChangeArrowheads="1"/>
          </p:cNvSpPr>
          <p:nvPr/>
        </p:nvSpPr>
        <p:spPr bwMode="auto">
          <a:xfrm>
            <a:off x="4006850" y="2492375"/>
            <a:ext cx="196850" cy="196850"/>
          </a:xfrm>
          <a:prstGeom prst="ellipse">
            <a:avLst/>
          </a:prstGeom>
          <a:solidFill>
            <a:srgbClr val="00FF00"/>
          </a:solidFill>
          <a:ln w="9360">
            <a:solidFill>
              <a:srgbClr val="000000"/>
            </a:solidFill>
            <a:miter lim="800000"/>
            <a:headEnd/>
            <a:tailEnd/>
          </a:ln>
        </p:spPr>
        <p:txBody>
          <a:bodyPr wrap="none" anchor="ctr"/>
          <a:lstStyle>
            <a:lvl1pPr eaLnBrk="0" hangingPunct="0">
              <a:defRPr>
                <a:solidFill>
                  <a:schemeClr val="bg1"/>
                </a:solidFill>
                <a:latin typeface="Arial" panose="020B0604020202020204" pitchFamily="34" charset="0"/>
              </a:defRPr>
            </a:lvl1pPr>
            <a:lvl2pPr marL="742950" indent="-285750" eaLnBrk="0" hangingPunct="0">
              <a:defRPr>
                <a:solidFill>
                  <a:schemeClr val="bg1"/>
                </a:solidFill>
                <a:latin typeface="Arial" panose="020B0604020202020204" pitchFamily="34" charset="0"/>
              </a:defRPr>
            </a:lvl2pPr>
            <a:lvl3pPr marL="1143000" indent="-228600" eaLnBrk="0" hangingPunct="0">
              <a:defRPr>
                <a:solidFill>
                  <a:schemeClr val="bg1"/>
                </a:solidFill>
                <a:latin typeface="Arial" panose="020B0604020202020204" pitchFamily="34" charset="0"/>
              </a:defRPr>
            </a:lvl3pPr>
            <a:lvl4pPr marL="1600200" indent="-228600" eaLnBrk="0" hangingPunct="0">
              <a:defRPr>
                <a:solidFill>
                  <a:schemeClr val="bg1"/>
                </a:solidFill>
                <a:latin typeface="Arial" panose="020B0604020202020204" pitchFamily="34" charset="0"/>
              </a:defRPr>
            </a:lvl4pPr>
            <a:lvl5pPr marL="2057400" indent="-228600" eaLnBrk="0" hangingPunct="0">
              <a:defRPr>
                <a:solidFill>
                  <a:schemeClr val="bg1"/>
                </a:solidFill>
                <a:latin typeface="Arial" panose="020B0604020202020204" pitchFamily="34" charset="0"/>
              </a:defRPr>
            </a:lvl5pPr>
            <a:lvl6pPr marL="25146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6pPr>
            <a:lvl7pPr marL="29718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7pPr>
            <a:lvl8pPr marL="34290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8pPr>
            <a:lvl9pPr marL="38862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9pPr>
          </a:lstStyle>
          <a:p>
            <a:pPr eaLnBrk="1" hangingPunct="1"/>
            <a:endParaRPr lang="cs-CZ" altLang="cs-CZ"/>
          </a:p>
        </p:txBody>
      </p:sp>
      <p:sp>
        <p:nvSpPr>
          <p:cNvPr id="12320" name="Oval 36">
            <a:extLst>
              <a:ext uri="{FF2B5EF4-FFF2-40B4-BE49-F238E27FC236}">
                <a16:creationId xmlns:a16="http://schemas.microsoft.com/office/drawing/2014/main" id="{9D683EAA-4A97-263D-A183-94FD3D3A7613}"/>
              </a:ext>
            </a:extLst>
          </p:cNvPr>
          <p:cNvSpPr>
            <a:spLocks noChangeArrowheads="1"/>
          </p:cNvSpPr>
          <p:nvPr/>
        </p:nvSpPr>
        <p:spPr bwMode="auto">
          <a:xfrm>
            <a:off x="4872038" y="2492375"/>
            <a:ext cx="196850" cy="196850"/>
          </a:xfrm>
          <a:prstGeom prst="ellipse">
            <a:avLst/>
          </a:prstGeom>
          <a:solidFill>
            <a:srgbClr val="00FF00"/>
          </a:solidFill>
          <a:ln w="9360">
            <a:solidFill>
              <a:srgbClr val="000000"/>
            </a:solidFill>
            <a:miter lim="800000"/>
            <a:headEnd/>
            <a:tailEnd/>
          </a:ln>
        </p:spPr>
        <p:txBody>
          <a:bodyPr wrap="none" anchor="ctr"/>
          <a:lstStyle>
            <a:lvl1pPr eaLnBrk="0" hangingPunct="0">
              <a:defRPr>
                <a:solidFill>
                  <a:schemeClr val="bg1"/>
                </a:solidFill>
                <a:latin typeface="Arial" panose="020B0604020202020204" pitchFamily="34" charset="0"/>
              </a:defRPr>
            </a:lvl1pPr>
            <a:lvl2pPr marL="742950" indent="-285750" eaLnBrk="0" hangingPunct="0">
              <a:defRPr>
                <a:solidFill>
                  <a:schemeClr val="bg1"/>
                </a:solidFill>
                <a:latin typeface="Arial" panose="020B0604020202020204" pitchFamily="34" charset="0"/>
              </a:defRPr>
            </a:lvl2pPr>
            <a:lvl3pPr marL="1143000" indent="-228600" eaLnBrk="0" hangingPunct="0">
              <a:defRPr>
                <a:solidFill>
                  <a:schemeClr val="bg1"/>
                </a:solidFill>
                <a:latin typeface="Arial" panose="020B0604020202020204" pitchFamily="34" charset="0"/>
              </a:defRPr>
            </a:lvl3pPr>
            <a:lvl4pPr marL="1600200" indent="-228600" eaLnBrk="0" hangingPunct="0">
              <a:defRPr>
                <a:solidFill>
                  <a:schemeClr val="bg1"/>
                </a:solidFill>
                <a:latin typeface="Arial" panose="020B0604020202020204" pitchFamily="34" charset="0"/>
              </a:defRPr>
            </a:lvl4pPr>
            <a:lvl5pPr marL="2057400" indent="-228600" eaLnBrk="0" hangingPunct="0">
              <a:defRPr>
                <a:solidFill>
                  <a:schemeClr val="bg1"/>
                </a:solidFill>
                <a:latin typeface="Arial" panose="020B0604020202020204" pitchFamily="34" charset="0"/>
              </a:defRPr>
            </a:lvl5pPr>
            <a:lvl6pPr marL="25146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6pPr>
            <a:lvl7pPr marL="29718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7pPr>
            <a:lvl8pPr marL="34290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8pPr>
            <a:lvl9pPr marL="38862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9pPr>
          </a:lstStyle>
          <a:p>
            <a:pPr eaLnBrk="1" hangingPunct="1"/>
            <a:endParaRPr lang="cs-CZ" altLang="cs-CZ"/>
          </a:p>
        </p:txBody>
      </p:sp>
      <p:sp>
        <p:nvSpPr>
          <p:cNvPr id="12321" name="Oval 37">
            <a:extLst>
              <a:ext uri="{FF2B5EF4-FFF2-40B4-BE49-F238E27FC236}">
                <a16:creationId xmlns:a16="http://schemas.microsoft.com/office/drawing/2014/main" id="{9B1D3713-40C3-9C21-A7E5-467BEA41F0F6}"/>
              </a:ext>
            </a:extLst>
          </p:cNvPr>
          <p:cNvSpPr>
            <a:spLocks noChangeArrowheads="1"/>
          </p:cNvSpPr>
          <p:nvPr/>
        </p:nvSpPr>
        <p:spPr bwMode="auto">
          <a:xfrm>
            <a:off x="4583113" y="2492375"/>
            <a:ext cx="196850" cy="196850"/>
          </a:xfrm>
          <a:prstGeom prst="ellipse">
            <a:avLst/>
          </a:prstGeom>
          <a:solidFill>
            <a:srgbClr val="00FF00"/>
          </a:solidFill>
          <a:ln w="9360">
            <a:solidFill>
              <a:srgbClr val="000000"/>
            </a:solidFill>
            <a:miter lim="800000"/>
            <a:headEnd/>
            <a:tailEnd/>
          </a:ln>
        </p:spPr>
        <p:txBody>
          <a:bodyPr wrap="none" anchor="ctr"/>
          <a:lstStyle>
            <a:lvl1pPr eaLnBrk="0" hangingPunct="0">
              <a:defRPr>
                <a:solidFill>
                  <a:schemeClr val="bg1"/>
                </a:solidFill>
                <a:latin typeface="Arial" panose="020B0604020202020204" pitchFamily="34" charset="0"/>
              </a:defRPr>
            </a:lvl1pPr>
            <a:lvl2pPr marL="742950" indent="-285750" eaLnBrk="0" hangingPunct="0">
              <a:defRPr>
                <a:solidFill>
                  <a:schemeClr val="bg1"/>
                </a:solidFill>
                <a:latin typeface="Arial" panose="020B0604020202020204" pitchFamily="34" charset="0"/>
              </a:defRPr>
            </a:lvl2pPr>
            <a:lvl3pPr marL="1143000" indent="-228600" eaLnBrk="0" hangingPunct="0">
              <a:defRPr>
                <a:solidFill>
                  <a:schemeClr val="bg1"/>
                </a:solidFill>
                <a:latin typeface="Arial" panose="020B0604020202020204" pitchFamily="34" charset="0"/>
              </a:defRPr>
            </a:lvl3pPr>
            <a:lvl4pPr marL="1600200" indent="-228600" eaLnBrk="0" hangingPunct="0">
              <a:defRPr>
                <a:solidFill>
                  <a:schemeClr val="bg1"/>
                </a:solidFill>
                <a:latin typeface="Arial" panose="020B0604020202020204" pitchFamily="34" charset="0"/>
              </a:defRPr>
            </a:lvl4pPr>
            <a:lvl5pPr marL="2057400" indent="-228600" eaLnBrk="0" hangingPunct="0">
              <a:defRPr>
                <a:solidFill>
                  <a:schemeClr val="bg1"/>
                </a:solidFill>
                <a:latin typeface="Arial" panose="020B0604020202020204" pitchFamily="34" charset="0"/>
              </a:defRPr>
            </a:lvl5pPr>
            <a:lvl6pPr marL="25146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6pPr>
            <a:lvl7pPr marL="29718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7pPr>
            <a:lvl8pPr marL="34290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8pPr>
            <a:lvl9pPr marL="38862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9pPr>
          </a:lstStyle>
          <a:p>
            <a:pPr eaLnBrk="1" hangingPunct="1"/>
            <a:endParaRPr lang="cs-CZ" altLang="cs-CZ"/>
          </a:p>
        </p:txBody>
      </p:sp>
      <p:sp>
        <p:nvSpPr>
          <p:cNvPr id="12322" name="Oval 38">
            <a:extLst>
              <a:ext uri="{FF2B5EF4-FFF2-40B4-BE49-F238E27FC236}">
                <a16:creationId xmlns:a16="http://schemas.microsoft.com/office/drawing/2014/main" id="{9C329BD9-F4CB-1A84-B61F-920A3CC1C023}"/>
              </a:ext>
            </a:extLst>
          </p:cNvPr>
          <p:cNvSpPr>
            <a:spLocks noChangeArrowheads="1"/>
          </p:cNvSpPr>
          <p:nvPr/>
        </p:nvSpPr>
        <p:spPr bwMode="auto">
          <a:xfrm>
            <a:off x="4852988" y="1574800"/>
            <a:ext cx="196850" cy="196850"/>
          </a:xfrm>
          <a:prstGeom prst="ellipse">
            <a:avLst/>
          </a:prstGeom>
          <a:solidFill>
            <a:srgbClr val="00FF00"/>
          </a:solidFill>
          <a:ln w="9360">
            <a:solidFill>
              <a:srgbClr val="000000"/>
            </a:solidFill>
            <a:miter lim="800000"/>
            <a:headEnd/>
            <a:tailEnd/>
          </a:ln>
        </p:spPr>
        <p:txBody>
          <a:bodyPr wrap="none" anchor="ctr"/>
          <a:lstStyle>
            <a:lvl1pPr eaLnBrk="0" hangingPunct="0">
              <a:defRPr>
                <a:solidFill>
                  <a:schemeClr val="bg1"/>
                </a:solidFill>
                <a:latin typeface="Arial" panose="020B0604020202020204" pitchFamily="34" charset="0"/>
              </a:defRPr>
            </a:lvl1pPr>
            <a:lvl2pPr marL="742950" indent="-285750" eaLnBrk="0" hangingPunct="0">
              <a:defRPr>
                <a:solidFill>
                  <a:schemeClr val="bg1"/>
                </a:solidFill>
                <a:latin typeface="Arial" panose="020B0604020202020204" pitchFamily="34" charset="0"/>
              </a:defRPr>
            </a:lvl2pPr>
            <a:lvl3pPr marL="1143000" indent="-228600" eaLnBrk="0" hangingPunct="0">
              <a:defRPr>
                <a:solidFill>
                  <a:schemeClr val="bg1"/>
                </a:solidFill>
                <a:latin typeface="Arial" panose="020B0604020202020204" pitchFamily="34" charset="0"/>
              </a:defRPr>
            </a:lvl3pPr>
            <a:lvl4pPr marL="1600200" indent="-228600" eaLnBrk="0" hangingPunct="0">
              <a:defRPr>
                <a:solidFill>
                  <a:schemeClr val="bg1"/>
                </a:solidFill>
                <a:latin typeface="Arial" panose="020B0604020202020204" pitchFamily="34" charset="0"/>
              </a:defRPr>
            </a:lvl4pPr>
            <a:lvl5pPr marL="2057400" indent="-228600" eaLnBrk="0" hangingPunct="0">
              <a:defRPr>
                <a:solidFill>
                  <a:schemeClr val="bg1"/>
                </a:solidFill>
                <a:latin typeface="Arial" panose="020B0604020202020204" pitchFamily="34" charset="0"/>
              </a:defRPr>
            </a:lvl5pPr>
            <a:lvl6pPr marL="25146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6pPr>
            <a:lvl7pPr marL="29718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7pPr>
            <a:lvl8pPr marL="34290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8pPr>
            <a:lvl9pPr marL="38862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9pPr>
          </a:lstStyle>
          <a:p>
            <a:pPr eaLnBrk="1" hangingPunct="1"/>
            <a:endParaRPr lang="cs-CZ" altLang="cs-CZ"/>
          </a:p>
        </p:txBody>
      </p:sp>
      <p:sp>
        <p:nvSpPr>
          <p:cNvPr id="12323" name="Oval 39">
            <a:extLst>
              <a:ext uri="{FF2B5EF4-FFF2-40B4-BE49-F238E27FC236}">
                <a16:creationId xmlns:a16="http://schemas.microsoft.com/office/drawing/2014/main" id="{92034305-AA69-5F3D-DA2E-6556626FD445}"/>
              </a:ext>
            </a:extLst>
          </p:cNvPr>
          <p:cNvSpPr>
            <a:spLocks noChangeArrowheads="1"/>
          </p:cNvSpPr>
          <p:nvPr/>
        </p:nvSpPr>
        <p:spPr bwMode="auto">
          <a:xfrm>
            <a:off x="3987800" y="1574800"/>
            <a:ext cx="196850" cy="196850"/>
          </a:xfrm>
          <a:prstGeom prst="ellipse">
            <a:avLst/>
          </a:prstGeom>
          <a:solidFill>
            <a:srgbClr val="00FF00"/>
          </a:solidFill>
          <a:ln w="9360">
            <a:solidFill>
              <a:srgbClr val="000000"/>
            </a:solidFill>
            <a:miter lim="800000"/>
            <a:headEnd/>
            <a:tailEnd/>
          </a:ln>
        </p:spPr>
        <p:txBody>
          <a:bodyPr wrap="none" anchor="ctr"/>
          <a:lstStyle>
            <a:lvl1pPr eaLnBrk="0" hangingPunct="0">
              <a:defRPr>
                <a:solidFill>
                  <a:schemeClr val="bg1"/>
                </a:solidFill>
                <a:latin typeface="Arial" panose="020B0604020202020204" pitchFamily="34" charset="0"/>
              </a:defRPr>
            </a:lvl1pPr>
            <a:lvl2pPr marL="742950" indent="-285750" eaLnBrk="0" hangingPunct="0">
              <a:defRPr>
                <a:solidFill>
                  <a:schemeClr val="bg1"/>
                </a:solidFill>
                <a:latin typeface="Arial" panose="020B0604020202020204" pitchFamily="34" charset="0"/>
              </a:defRPr>
            </a:lvl2pPr>
            <a:lvl3pPr marL="1143000" indent="-228600" eaLnBrk="0" hangingPunct="0">
              <a:defRPr>
                <a:solidFill>
                  <a:schemeClr val="bg1"/>
                </a:solidFill>
                <a:latin typeface="Arial" panose="020B0604020202020204" pitchFamily="34" charset="0"/>
              </a:defRPr>
            </a:lvl3pPr>
            <a:lvl4pPr marL="1600200" indent="-228600" eaLnBrk="0" hangingPunct="0">
              <a:defRPr>
                <a:solidFill>
                  <a:schemeClr val="bg1"/>
                </a:solidFill>
                <a:latin typeface="Arial" panose="020B0604020202020204" pitchFamily="34" charset="0"/>
              </a:defRPr>
            </a:lvl4pPr>
            <a:lvl5pPr marL="2057400" indent="-228600" eaLnBrk="0" hangingPunct="0">
              <a:defRPr>
                <a:solidFill>
                  <a:schemeClr val="bg1"/>
                </a:solidFill>
                <a:latin typeface="Arial" panose="020B0604020202020204" pitchFamily="34" charset="0"/>
              </a:defRPr>
            </a:lvl5pPr>
            <a:lvl6pPr marL="25146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6pPr>
            <a:lvl7pPr marL="29718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7pPr>
            <a:lvl8pPr marL="34290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8pPr>
            <a:lvl9pPr marL="38862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9pPr>
          </a:lstStyle>
          <a:p>
            <a:pPr eaLnBrk="1" hangingPunct="1"/>
            <a:endParaRPr lang="cs-CZ" altLang="cs-CZ"/>
          </a:p>
        </p:txBody>
      </p:sp>
      <p:sp>
        <p:nvSpPr>
          <p:cNvPr id="13352" name="AutoShape 40">
            <a:extLst>
              <a:ext uri="{FF2B5EF4-FFF2-40B4-BE49-F238E27FC236}">
                <a16:creationId xmlns:a16="http://schemas.microsoft.com/office/drawing/2014/main" id="{D9DAC10D-560F-C525-209F-71A138859A11}"/>
              </a:ext>
            </a:extLst>
          </p:cNvPr>
          <p:cNvSpPr>
            <a:spLocks noChangeArrowheads="1"/>
          </p:cNvSpPr>
          <p:nvPr/>
        </p:nvSpPr>
        <p:spPr bwMode="auto">
          <a:xfrm rot="5400000">
            <a:off x="4323557" y="4490244"/>
            <a:ext cx="539750" cy="252413"/>
          </a:xfrm>
          <a:custGeom>
            <a:avLst/>
            <a:gdLst>
              <a:gd name="T0" fmla="*/ 0 w 21600"/>
              <a:gd name="T1" fmla="*/ 0 h 21600"/>
              <a:gd name="T2" fmla="*/ 21600 w 21600"/>
              <a:gd name="T3" fmla="*/ 0 h 21600"/>
              <a:gd name="T4" fmla="*/ 21600 w 21600"/>
              <a:gd name="T5" fmla="*/ 21600 h 21600"/>
              <a:gd name="T6" fmla="*/ 0 w 21600"/>
              <a:gd name="T7" fmla="*/ 21600 h 21600"/>
              <a:gd name="T8" fmla="*/ 10800 w 21600"/>
              <a:gd name="T9" fmla="*/ 0 h 21600"/>
              <a:gd name="T10" fmla="*/ 21600 w 21600"/>
              <a:gd name="T11" fmla="*/ 10800 h 21600"/>
              <a:gd name="T12" fmla="*/ 10800 w 21600"/>
              <a:gd name="T13" fmla="*/ 21600 h 21600"/>
              <a:gd name="T14" fmla="*/ 0 w 21600"/>
              <a:gd name="T15" fmla="*/ 10800 h 21600"/>
              <a:gd name="T16" fmla="*/ 1000 w 21600"/>
              <a:gd name="T17" fmla="*/ 1000 h 21600"/>
              <a:gd name="T18" fmla="*/ 20600 w 21600"/>
              <a:gd name="T19" fmla="*/ 20600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a:moveTo>
                  <a:pt x="0" y="0"/>
                </a:moveTo>
                <a:lnTo>
                  <a:pt x="21600" y="0"/>
                </a:lnTo>
                <a:lnTo>
                  <a:pt x="21600" y="21600"/>
                </a:lnTo>
                <a:lnTo>
                  <a:pt x="0" y="21600"/>
                </a:lnTo>
                <a:lnTo>
                  <a:pt x="0" y="0"/>
                </a:lnTo>
                <a:close/>
              </a:path>
            </a:pathLst>
          </a:custGeom>
          <a:solidFill>
            <a:srgbClr val="996633"/>
          </a:solidFill>
          <a:ln w="9360">
            <a:solidFill>
              <a:srgbClr val="000000"/>
            </a:solidFill>
            <a:miter lim="800000"/>
            <a:headEnd/>
            <a:tailEnd/>
          </a:ln>
          <a:effectLst>
            <a:outerShdw dist="107933" dir="2700000" algn="ctr" rotWithShape="0">
              <a:srgbClr val="808080"/>
            </a:outerShdw>
          </a:effectLst>
        </p:spPr>
        <p:txBody>
          <a:bodyPr wrap="none" anchor="ctr"/>
          <a:lstStyle/>
          <a:p>
            <a:pPr>
              <a:buFont typeface="Arial" charset="0"/>
              <a:buNone/>
              <a:defRPr/>
            </a:pPr>
            <a:endParaRPr lang="cs-CZ">
              <a:latin typeface="Arial" charset="0"/>
            </a:endParaRPr>
          </a:p>
        </p:txBody>
      </p:sp>
      <p:sp>
        <p:nvSpPr>
          <p:cNvPr id="12325" name="Oval 41">
            <a:extLst>
              <a:ext uri="{FF2B5EF4-FFF2-40B4-BE49-F238E27FC236}">
                <a16:creationId xmlns:a16="http://schemas.microsoft.com/office/drawing/2014/main" id="{0F156D2E-A46F-D64D-05C5-F191E52B8394}"/>
              </a:ext>
            </a:extLst>
          </p:cNvPr>
          <p:cNvSpPr>
            <a:spLocks noChangeArrowheads="1"/>
          </p:cNvSpPr>
          <p:nvPr/>
        </p:nvSpPr>
        <p:spPr bwMode="auto">
          <a:xfrm>
            <a:off x="4767263" y="4454526"/>
            <a:ext cx="144462" cy="144463"/>
          </a:xfrm>
          <a:prstGeom prst="ellipse">
            <a:avLst/>
          </a:prstGeom>
          <a:solidFill>
            <a:srgbClr val="00FF00"/>
          </a:solidFill>
          <a:ln w="9360">
            <a:solidFill>
              <a:srgbClr val="000000"/>
            </a:solidFill>
            <a:miter lim="800000"/>
            <a:headEnd/>
            <a:tailEnd/>
          </a:ln>
        </p:spPr>
        <p:txBody>
          <a:bodyPr wrap="none" anchor="ctr"/>
          <a:lstStyle>
            <a:lvl1pPr eaLnBrk="0" hangingPunct="0">
              <a:defRPr>
                <a:solidFill>
                  <a:schemeClr val="bg1"/>
                </a:solidFill>
                <a:latin typeface="Arial" panose="020B0604020202020204" pitchFamily="34" charset="0"/>
              </a:defRPr>
            </a:lvl1pPr>
            <a:lvl2pPr marL="742950" indent="-285750" eaLnBrk="0" hangingPunct="0">
              <a:defRPr>
                <a:solidFill>
                  <a:schemeClr val="bg1"/>
                </a:solidFill>
                <a:latin typeface="Arial" panose="020B0604020202020204" pitchFamily="34" charset="0"/>
              </a:defRPr>
            </a:lvl2pPr>
            <a:lvl3pPr marL="1143000" indent="-228600" eaLnBrk="0" hangingPunct="0">
              <a:defRPr>
                <a:solidFill>
                  <a:schemeClr val="bg1"/>
                </a:solidFill>
                <a:latin typeface="Arial" panose="020B0604020202020204" pitchFamily="34" charset="0"/>
              </a:defRPr>
            </a:lvl3pPr>
            <a:lvl4pPr marL="1600200" indent="-228600" eaLnBrk="0" hangingPunct="0">
              <a:defRPr>
                <a:solidFill>
                  <a:schemeClr val="bg1"/>
                </a:solidFill>
                <a:latin typeface="Arial" panose="020B0604020202020204" pitchFamily="34" charset="0"/>
              </a:defRPr>
            </a:lvl4pPr>
            <a:lvl5pPr marL="2057400" indent="-228600" eaLnBrk="0" hangingPunct="0">
              <a:defRPr>
                <a:solidFill>
                  <a:schemeClr val="bg1"/>
                </a:solidFill>
                <a:latin typeface="Arial" panose="020B0604020202020204" pitchFamily="34" charset="0"/>
              </a:defRPr>
            </a:lvl5pPr>
            <a:lvl6pPr marL="25146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6pPr>
            <a:lvl7pPr marL="29718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7pPr>
            <a:lvl8pPr marL="34290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8pPr>
            <a:lvl9pPr marL="38862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9pPr>
          </a:lstStyle>
          <a:p>
            <a:pPr eaLnBrk="1" hangingPunct="1"/>
            <a:endParaRPr lang="cs-CZ" altLang="cs-CZ"/>
          </a:p>
        </p:txBody>
      </p:sp>
      <p:sp>
        <p:nvSpPr>
          <p:cNvPr id="12326" name="Oval 42">
            <a:extLst>
              <a:ext uri="{FF2B5EF4-FFF2-40B4-BE49-F238E27FC236}">
                <a16:creationId xmlns:a16="http://schemas.microsoft.com/office/drawing/2014/main" id="{5E523024-89C8-D040-A41E-5703D4878660}"/>
              </a:ext>
            </a:extLst>
          </p:cNvPr>
          <p:cNvSpPr>
            <a:spLocks noChangeArrowheads="1"/>
          </p:cNvSpPr>
          <p:nvPr/>
        </p:nvSpPr>
        <p:spPr bwMode="auto">
          <a:xfrm>
            <a:off x="4765676" y="4670426"/>
            <a:ext cx="144463" cy="144463"/>
          </a:xfrm>
          <a:prstGeom prst="ellipse">
            <a:avLst/>
          </a:prstGeom>
          <a:solidFill>
            <a:srgbClr val="00FF00"/>
          </a:solidFill>
          <a:ln w="9360">
            <a:solidFill>
              <a:srgbClr val="000000"/>
            </a:solidFill>
            <a:miter lim="800000"/>
            <a:headEnd/>
            <a:tailEnd/>
          </a:ln>
        </p:spPr>
        <p:txBody>
          <a:bodyPr wrap="none" anchor="ctr"/>
          <a:lstStyle>
            <a:lvl1pPr eaLnBrk="0" hangingPunct="0">
              <a:defRPr>
                <a:solidFill>
                  <a:schemeClr val="bg1"/>
                </a:solidFill>
                <a:latin typeface="Arial" panose="020B0604020202020204" pitchFamily="34" charset="0"/>
              </a:defRPr>
            </a:lvl1pPr>
            <a:lvl2pPr marL="742950" indent="-285750" eaLnBrk="0" hangingPunct="0">
              <a:defRPr>
                <a:solidFill>
                  <a:schemeClr val="bg1"/>
                </a:solidFill>
                <a:latin typeface="Arial" panose="020B0604020202020204" pitchFamily="34" charset="0"/>
              </a:defRPr>
            </a:lvl2pPr>
            <a:lvl3pPr marL="1143000" indent="-228600" eaLnBrk="0" hangingPunct="0">
              <a:defRPr>
                <a:solidFill>
                  <a:schemeClr val="bg1"/>
                </a:solidFill>
                <a:latin typeface="Arial" panose="020B0604020202020204" pitchFamily="34" charset="0"/>
              </a:defRPr>
            </a:lvl3pPr>
            <a:lvl4pPr marL="1600200" indent="-228600" eaLnBrk="0" hangingPunct="0">
              <a:defRPr>
                <a:solidFill>
                  <a:schemeClr val="bg1"/>
                </a:solidFill>
                <a:latin typeface="Arial" panose="020B0604020202020204" pitchFamily="34" charset="0"/>
              </a:defRPr>
            </a:lvl4pPr>
            <a:lvl5pPr marL="2057400" indent="-228600" eaLnBrk="0" hangingPunct="0">
              <a:defRPr>
                <a:solidFill>
                  <a:schemeClr val="bg1"/>
                </a:solidFill>
                <a:latin typeface="Arial" panose="020B0604020202020204" pitchFamily="34" charset="0"/>
              </a:defRPr>
            </a:lvl5pPr>
            <a:lvl6pPr marL="25146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6pPr>
            <a:lvl7pPr marL="29718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7pPr>
            <a:lvl8pPr marL="34290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8pPr>
            <a:lvl9pPr marL="38862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9pPr>
          </a:lstStyle>
          <a:p>
            <a:pPr eaLnBrk="1" hangingPunct="1"/>
            <a:endParaRPr lang="cs-CZ" altLang="cs-CZ"/>
          </a:p>
        </p:txBody>
      </p:sp>
      <p:sp>
        <p:nvSpPr>
          <p:cNvPr id="12327" name="Oval 43">
            <a:extLst>
              <a:ext uri="{FF2B5EF4-FFF2-40B4-BE49-F238E27FC236}">
                <a16:creationId xmlns:a16="http://schemas.microsoft.com/office/drawing/2014/main" id="{BF719EAA-A6A0-3D33-CB49-C81E379DB7C8}"/>
              </a:ext>
            </a:extLst>
          </p:cNvPr>
          <p:cNvSpPr>
            <a:spLocks noChangeArrowheads="1"/>
          </p:cNvSpPr>
          <p:nvPr/>
        </p:nvSpPr>
        <p:spPr bwMode="auto">
          <a:xfrm>
            <a:off x="4262438" y="4454526"/>
            <a:ext cx="144462" cy="144463"/>
          </a:xfrm>
          <a:prstGeom prst="ellipse">
            <a:avLst/>
          </a:prstGeom>
          <a:solidFill>
            <a:srgbClr val="00FF00"/>
          </a:solidFill>
          <a:ln w="9360">
            <a:solidFill>
              <a:srgbClr val="000000"/>
            </a:solidFill>
            <a:miter lim="800000"/>
            <a:headEnd/>
            <a:tailEnd/>
          </a:ln>
        </p:spPr>
        <p:txBody>
          <a:bodyPr wrap="none" anchor="ctr"/>
          <a:lstStyle>
            <a:lvl1pPr eaLnBrk="0" hangingPunct="0">
              <a:defRPr>
                <a:solidFill>
                  <a:schemeClr val="bg1"/>
                </a:solidFill>
                <a:latin typeface="Arial" panose="020B0604020202020204" pitchFamily="34" charset="0"/>
              </a:defRPr>
            </a:lvl1pPr>
            <a:lvl2pPr marL="742950" indent="-285750" eaLnBrk="0" hangingPunct="0">
              <a:defRPr>
                <a:solidFill>
                  <a:schemeClr val="bg1"/>
                </a:solidFill>
                <a:latin typeface="Arial" panose="020B0604020202020204" pitchFamily="34" charset="0"/>
              </a:defRPr>
            </a:lvl2pPr>
            <a:lvl3pPr marL="1143000" indent="-228600" eaLnBrk="0" hangingPunct="0">
              <a:defRPr>
                <a:solidFill>
                  <a:schemeClr val="bg1"/>
                </a:solidFill>
                <a:latin typeface="Arial" panose="020B0604020202020204" pitchFamily="34" charset="0"/>
              </a:defRPr>
            </a:lvl3pPr>
            <a:lvl4pPr marL="1600200" indent="-228600" eaLnBrk="0" hangingPunct="0">
              <a:defRPr>
                <a:solidFill>
                  <a:schemeClr val="bg1"/>
                </a:solidFill>
                <a:latin typeface="Arial" panose="020B0604020202020204" pitchFamily="34" charset="0"/>
              </a:defRPr>
            </a:lvl4pPr>
            <a:lvl5pPr marL="2057400" indent="-228600" eaLnBrk="0" hangingPunct="0">
              <a:defRPr>
                <a:solidFill>
                  <a:schemeClr val="bg1"/>
                </a:solidFill>
                <a:latin typeface="Arial" panose="020B0604020202020204" pitchFamily="34" charset="0"/>
              </a:defRPr>
            </a:lvl5pPr>
            <a:lvl6pPr marL="25146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6pPr>
            <a:lvl7pPr marL="29718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7pPr>
            <a:lvl8pPr marL="34290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8pPr>
            <a:lvl9pPr marL="38862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9pPr>
          </a:lstStyle>
          <a:p>
            <a:pPr eaLnBrk="1" hangingPunct="1"/>
            <a:endParaRPr lang="cs-CZ" altLang="cs-CZ"/>
          </a:p>
        </p:txBody>
      </p:sp>
      <p:sp>
        <p:nvSpPr>
          <p:cNvPr id="12328" name="Oval 44">
            <a:extLst>
              <a:ext uri="{FF2B5EF4-FFF2-40B4-BE49-F238E27FC236}">
                <a16:creationId xmlns:a16="http://schemas.microsoft.com/office/drawing/2014/main" id="{F6067BA1-4826-B0A9-F7A2-4B633A1CF9C6}"/>
              </a:ext>
            </a:extLst>
          </p:cNvPr>
          <p:cNvSpPr>
            <a:spLocks noChangeArrowheads="1"/>
          </p:cNvSpPr>
          <p:nvPr/>
        </p:nvSpPr>
        <p:spPr bwMode="auto">
          <a:xfrm>
            <a:off x="4262438" y="4670426"/>
            <a:ext cx="144462" cy="144463"/>
          </a:xfrm>
          <a:prstGeom prst="ellipse">
            <a:avLst/>
          </a:prstGeom>
          <a:solidFill>
            <a:srgbClr val="00FF00"/>
          </a:solidFill>
          <a:ln w="9360">
            <a:solidFill>
              <a:srgbClr val="000000"/>
            </a:solidFill>
            <a:miter lim="800000"/>
            <a:headEnd/>
            <a:tailEnd/>
          </a:ln>
        </p:spPr>
        <p:txBody>
          <a:bodyPr wrap="none" anchor="ctr"/>
          <a:lstStyle>
            <a:lvl1pPr eaLnBrk="0" hangingPunct="0">
              <a:defRPr>
                <a:solidFill>
                  <a:schemeClr val="bg1"/>
                </a:solidFill>
                <a:latin typeface="Arial" panose="020B0604020202020204" pitchFamily="34" charset="0"/>
              </a:defRPr>
            </a:lvl1pPr>
            <a:lvl2pPr marL="742950" indent="-285750" eaLnBrk="0" hangingPunct="0">
              <a:defRPr>
                <a:solidFill>
                  <a:schemeClr val="bg1"/>
                </a:solidFill>
                <a:latin typeface="Arial" panose="020B0604020202020204" pitchFamily="34" charset="0"/>
              </a:defRPr>
            </a:lvl2pPr>
            <a:lvl3pPr marL="1143000" indent="-228600" eaLnBrk="0" hangingPunct="0">
              <a:defRPr>
                <a:solidFill>
                  <a:schemeClr val="bg1"/>
                </a:solidFill>
                <a:latin typeface="Arial" panose="020B0604020202020204" pitchFamily="34" charset="0"/>
              </a:defRPr>
            </a:lvl3pPr>
            <a:lvl4pPr marL="1600200" indent="-228600" eaLnBrk="0" hangingPunct="0">
              <a:defRPr>
                <a:solidFill>
                  <a:schemeClr val="bg1"/>
                </a:solidFill>
                <a:latin typeface="Arial" panose="020B0604020202020204" pitchFamily="34" charset="0"/>
              </a:defRPr>
            </a:lvl4pPr>
            <a:lvl5pPr marL="2057400" indent="-228600" eaLnBrk="0" hangingPunct="0">
              <a:defRPr>
                <a:solidFill>
                  <a:schemeClr val="bg1"/>
                </a:solidFill>
                <a:latin typeface="Arial" panose="020B0604020202020204" pitchFamily="34" charset="0"/>
              </a:defRPr>
            </a:lvl5pPr>
            <a:lvl6pPr marL="25146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6pPr>
            <a:lvl7pPr marL="29718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7pPr>
            <a:lvl8pPr marL="34290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8pPr>
            <a:lvl9pPr marL="38862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9pPr>
          </a:lstStyle>
          <a:p>
            <a:pPr eaLnBrk="1" hangingPunct="1"/>
            <a:endParaRPr lang="cs-CZ" altLang="cs-CZ"/>
          </a:p>
        </p:txBody>
      </p:sp>
      <p:sp>
        <p:nvSpPr>
          <p:cNvPr id="12329" name="Oval 45">
            <a:extLst>
              <a:ext uri="{FF2B5EF4-FFF2-40B4-BE49-F238E27FC236}">
                <a16:creationId xmlns:a16="http://schemas.microsoft.com/office/drawing/2014/main" id="{5E16FCE9-4967-CB5C-1836-6575ADDE042E}"/>
              </a:ext>
            </a:extLst>
          </p:cNvPr>
          <p:cNvSpPr>
            <a:spLocks noChangeArrowheads="1"/>
          </p:cNvSpPr>
          <p:nvPr/>
        </p:nvSpPr>
        <p:spPr bwMode="auto">
          <a:xfrm>
            <a:off x="4511676" y="4957763"/>
            <a:ext cx="144463" cy="144462"/>
          </a:xfrm>
          <a:prstGeom prst="ellipse">
            <a:avLst/>
          </a:prstGeom>
          <a:solidFill>
            <a:srgbClr val="00FF00"/>
          </a:solidFill>
          <a:ln w="9360">
            <a:solidFill>
              <a:srgbClr val="000000"/>
            </a:solidFill>
            <a:miter lim="800000"/>
            <a:headEnd/>
            <a:tailEnd/>
          </a:ln>
        </p:spPr>
        <p:txBody>
          <a:bodyPr wrap="none" anchor="ctr"/>
          <a:lstStyle>
            <a:lvl1pPr eaLnBrk="0" hangingPunct="0">
              <a:defRPr>
                <a:solidFill>
                  <a:schemeClr val="bg1"/>
                </a:solidFill>
                <a:latin typeface="Arial" panose="020B0604020202020204" pitchFamily="34" charset="0"/>
              </a:defRPr>
            </a:lvl1pPr>
            <a:lvl2pPr marL="742950" indent="-285750" eaLnBrk="0" hangingPunct="0">
              <a:defRPr>
                <a:solidFill>
                  <a:schemeClr val="bg1"/>
                </a:solidFill>
                <a:latin typeface="Arial" panose="020B0604020202020204" pitchFamily="34" charset="0"/>
              </a:defRPr>
            </a:lvl2pPr>
            <a:lvl3pPr marL="1143000" indent="-228600" eaLnBrk="0" hangingPunct="0">
              <a:defRPr>
                <a:solidFill>
                  <a:schemeClr val="bg1"/>
                </a:solidFill>
                <a:latin typeface="Arial" panose="020B0604020202020204" pitchFamily="34" charset="0"/>
              </a:defRPr>
            </a:lvl3pPr>
            <a:lvl4pPr marL="1600200" indent="-228600" eaLnBrk="0" hangingPunct="0">
              <a:defRPr>
                <a:solidFill>
                  <a:schemeClr val="bg1"/>
                </a:solidFill>
                <a:latin typeface="Arial" panose="020B0604020202020204" pitchFamily="34" charset="0"/>
              </a:defRPr>
            </a:lvl4pPr>
            <a:lvl5pPr marL="2057400" indent="-228600" eaLnBrk="0" hangingPunct="0">
              <a:defRPr>
                <a:solidFill>
                  <a:schemeClr val="bg1"/>
                </a:solidFill>
                <a:latin typeface="Arial" panose="020B0604020202020204" pitchFamily="34" charset="0"/>
              </a:defRPr>
            </a:lvl5pPr>
            <a:lvl6pPr marL="25146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6pPr>
            <a:lvl7pPr marL="29718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7pPr>
            <a:lvl8pPr marL="34290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8pPr>
            <a:lvl9pPr marL="38862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9pPr>
          </a:lstStyle>
          <a:p>
            <a:pPr eaLnBrk="1" hangingPunct="1"/>
            <a:endParaRPr lang="cs-CZ" altLang="cs-CZ"/>
          </a:p>
        </p:txBody>
      </p:sp>
      <p:sp>
        <p:nvSpPr>
          <p:cNvPr id="12330" name="Oval 46">
            <a:extLst>
              <a:ext uri="{FF2B5EF4-FFF2-40B4-BE49-F238E27FC236}">
                <a16:creationId xmlns:a16="http://schemas.microsoft.com/office/drawing/2014/main" id="{C165AD9E-6892-7DA1-D733-53E1B537D91E}"/>
              </a:ext>
            </a:extLst>
          </p:cNvPr>
          <p:cNvSpPr>
            <a:spLocks noChangeArrowheads="1"/>
          </p:cNvSpPr>
          <p:nvPr/>
        </p:nvSpPr>
        <p:spPr bwMode="auto">
          <a:xfrm>
            <a:off x="4478338" y="4165601"/>
            <a:ext cx="144462" cy="144463"/>
          </a:xfrm>
          <a:prstGeom prst="ellipse">
            <a:avLst/>
          </a:prstGeom>
          <a:solidFill>
            <a:srgbClr val="FF0000"/>
          </a:solidFill>
          <a:ln w="9360">
            <a:solidFill>
              <a:srgbClr val="000000"/>
            </a:solidFill>
            <a:miter lim="800000"/>
            <a:headEnd/>
            <a:tailEnd/>
          </a:ln>
        </p:spPr>
        <p:txBody>
          <a:bodyPr wrap="none" anchor="ctr"/>
          <a:lstStyle>
            <a:lvl1pPr eaLnBrk="0" hangingPunct="0">
              <a:defRPr>
                <a:solidFill>
                  <a:schemeClr val="bg1"/>
                </a:solidFill>
                <a:latin typeface="Arial" panose="020B0604020202020204" pitchFamily="34" charset="0"/>
              </a:defRPr>
            </a:lvl1pPr>
            <a:lvl2pPr marL="742950" indent="-285750" eaLnBrk="0" hangingPunct="0">
              <a:defRPr>
                <a:solidFill>
                  <a:schemeClr val="bg1"/>
                </a:solidFill>
                <a:latin typeface="Arial" panose="020B0604020202020204" pitchFamily="34" charset="0"/>
              </a:defRPr>
            </a:lvl2pPr>
            <a:lvl3pPr marL="1143000" indent="-228600" eaLnBrk="0" hangingPunct="0">
              <a:defRPr>
                <a:solidFill>
                  <a:schemeClr val="bg1"/>
                </a:solidFill>
                <a:latin typeface="Arial" panose="020B0604020202020204" pitchFamily="34" charset="0"/>
              </a:defRPr>
            </a:lvl3pPr>
            <a:lvl4pPr marL="1600200" indent="-228600" eaLnBrk="0" hangingPunct="0">
              <a:defRPr>
                <a:solidFill>
                  <a:schemeClr val="bg1"/>
                </a:solidFill>
                <a:latin typeface="Arial" panose="020B0604020202020204" pitchFamily="34" charset="0"/>
              </a:defRPr>
            </a:lvl4pPr>
            <a:lvl5pPr marL="2057400" indent="-228600" eaLnBrk="0" hangingPunct="0">
              <a:defRPr>
                <a:solidFill>
                  <a:schemeClr val="bg1"/>
                </a:solidFill>
                <a:latin typeface="Arial" panose="020B0604020202020204" pitchFamily="34" charset="0"/>
              </a:defRPr>
            </a:lvl5pPr>
            <a:lvl6pPr marL="25146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6pPr>
            <a:lvl7pPr marL="29718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7pPr>
            <a:lvl8pPr marL="34290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8pPr>
            <a:lvl9pPr marL="38862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9pPr>
          </a:lstStyle>
          <a:p>
            <a:pPr eaLnBrk="1" hangingPunct="1"/>
            <a:endParaRPr lang="cs-CZ" altLang="cs-CZ"/>
          </a:p>
        </p:txBody>
      </p:sp>
      <p:sp>
        <p:nvSpPr>
          <p:cNvPr id="13359" name="AutoShape 47">
            <a:extLst>
              <a:ext uri="{FF2B5EF4-FFF2-40B4-BE49-F238E27FC236}">
                <a16:creationId xmlns:a16="http://schemas.microsoft.com/office/drawing/2014/main" id="{59CF3E66-A23C-095E-AA2C-C9E9162CEC32}"/>
              </a:ext>
            </a:extLst>
          </p:cNvPr>
          <p:cNvSpPr>
            <a:spLocks noChangeArrowheads="1"/>
          </p:cNvSpPr>
          <p:nvPr/>
        </p:nvSpPr>
        <p:spPr bwMode="auto">
          <a:xfrm rot="5400000">
            <a:off x="4323557" y="5569744"/>
            <a:ext cx="539750" cy="252413"/>
          </a:xfrm>
          <a:custGeom>
            <a:avLst/>
            <a:gdLst>
              <a:gd name="T0" fmla="*/ 0 w 21600"/>
              <a:gd name="T1" fmla="*/ 0 h 21600"/>
              <a:gd name="T2" fmla="*/ 21600 w 21600"/>
              <a:gd name="T3" fmla="*/ 0 h 21600"/>
              <a:gd name="T4" fmla="*/ 21600 w 21600"/>
              <a:gd name="T5" fmla="*/ 21600 h 21600"/>
              <a:gd name="T6" fmla="*/ 0 w 21600"/>
              <a:gd name="T7" fmla="*/ 21600 h 21600"/>
              <a:gd name="T8" fmla="*/ 10800 w 21600"/>
              <a:gd name="T9" fmla="*/ 0 h 21600"/>
              <a:gd name="T10" fmla="*/ 21600 w 21600"/>
              <a:gd name="T11" fmla="*/ 10800 h 21600"/>
              <a:gd name="T12" fmla="*/ 10800 w 21600"/>
              <a:gd name="T13" fmla="*/ 21600 h 21600"/>
              <a:gd name="T14" fmla="*/ 0 w 21600"/>
              <a:gd name="T15" fmla="*/ 10800 h 21600"/>
              <a:gd name="T16" fmla="*/ 1000 w 21600"/>
              <a:gd name="T17" fmla="*/ 1000 h 21600"/>
              <a:gd name="T18" fmla="*/ 20600 w 21600"/>
              <a:gd name="T19" fmla="*/ 20600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a:moveTo>
                  <a:pt x="0" y="0"/>
                </a:moveTo>
                <a:lnTo>
                  <a:pt x="21600" y="0"/>
                </a:lnTo>
                <a:lnTo>
                  <a:pt x="21600" y="21600"/>
                </a:lnTo>
                <a:lnTo>
                  <a:pt x="0" y="21600"/>
                </a:lnTo>
                <a:lnTo>
                  <a:pt x="0" y="0"/>
                </a:lnTo>
                <a:close/>
              </a:path>
            </a:pathLst>
          </a:custGeom>
          <a:solidFill>
            <a:srgbClr val="996633"/>
          </a:solidFill>
          <a:ln w="9360">
            <a:solidFill>
              <a:srgbClr val="000000"/>
            </a:solidFill>
            <a:miter lim="800000"/>
            <a:headEnd/>
            <a:tailEnd/>
          </a:ln>
          <a:effectLst>
            <a:outerShdw dist="107933" dir="2700000" algn="ctr" rotWithShape="0">
              <a:srgbClr val="808080"/>
            </a:outerShdw>
          </a:effectLst>
        </p:spPr>
        <p:txBody>
          <a:bodyPr wrap="none" anchor="ctr"/>
          <a:lstStyle/>
          <a:p>
            <a:pPr>
              <a:buFont typeface="Arial" charset="0"/>
              <a:buNone/>
              <a:defRPr/>
            </a:pPr>
            <a:endParaRPr lang="cs-CZ">
              <a:latin typeface="Arial" charset="0"/>
            </a:endParaRPr>
          </a:p>
        </p:txBody>
      </p:sp>
      <p:sp>
        <p:nvSpPr>
          <p:cNvPr id="12332" name="Oval 48">
            <a:extLst>
              <a:ext uri="{FF2B5EF4-FFF2-40B4-BE49-F238E27FC236}">
                <a16:creationId xmlns:a16="http://schemas.microsoft.com/office/drawing/2014/main" id="{38AF4C32-3F15-6356-17E5-FA6262077571}"/>
              </a:ext>
            </a:extLst>
          </p:cNvPr>
          <p:cNvSpPr>
            <a:spLocks noChangeArrowheads="1"/>
          </p:cNvSpPr>
          <p:nvPr/>
        </p:nvSpPr>
        <p:spPr bwMode="auto">
          <a:xfrm>
            <a:off x="4767263" y="5534026"/>
            <a:ext cx="144462" cy="144463"/>
          </a:xfrm>
          <a:prstGeom prst="ellipse">
            <a:avLst/>
          </a:prstGeom>
          <a:solidFill>
            <a:srgbClr val="00FF00"/>
          </a:solidFill>
          <a:ln w="9360">
            <a:solidFill>
              <a:srgbClr val="000000"/>
            </a:solidFill>
            <a:miter lim="800000"/>
            <a:headEnd/>
            <a:tailEnd/>
          </a:ln>
        </p:spPr>
        <p:txBody>
          <a:bodyPr wrap="none" anchor="ctr"/>
          <a:lstStyle>
            <a:lvl1pPr eaLnBrk="0" hangingPunct="0">
              <a:defRPr>
                <a:solidFill>
                  <a:schemeClr val="bg1"/>
                </a:solidFill>
                <a:latin typeface="Arial" panose="020B0604020202020204" pitchFamily="34" charset="0"/>
              </a:defRPr>
            </a:lvl1pPr>
            <a:lvl2pPr marL="742950" indent="-285750" eaLnBrk="0" hangingPunct="0">
              <a:defRPr>
                <a:solidFill>
                  <a:schemeClr val="bg1"/>
                </a:solidFill>
                <a:latin typeface="Arial" panose="020B0604020202020204" pitchFamily="34" charset="0"/>
              </a:defRPr>
            </a:lvl2pPr>
            <a:lvl3pPr marL="1143000" indent="-228600" eaLnBrk="0" hangingPunct="0">
              <a:defRPr>
                <a:solidFill>
                  <a:schemeClr val="bg1"/>
                </a:solidFill>
                <a:latin typeface="Arial" panose="020B0604020202020204" pitchFamily="34" charset="0"/>
              </a:defRPr>
            </a:lvl3pPr>
            <a:lvl4pPr marL="1600200" indent="-228600" eaLnBrk="0" hangingPunct="0">
              <a:defRPr>
                <a:solidFill>
                  <a:schemeClr val="bg1"/>
                </a:solidFill>
                <a:latin typeface="Arial" panose="020B0604020202020204" pitchFamily="34" charset="0"/>
              </a:defRPr>
            </a:lvl4pPr>
            <a:lvl5pPr marL="2057400" indent="-228600" eaLnBrk="0" hangingPunct="0">
              <a:defRPr>
                <a:solidFill>
                  <a:schemeClr val="bg1"/>
                </a:solidFill>
                <a:latin typeface="Arial" panose="020B0604020202020204" pitchFamily="34" charset="0"/>
              </a:defRPr>
            </a:lvl5pPr>
            <a:lvl6pPr marL="25146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6pPr>
            <a:lvl7pPr marL="29718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7pPr>
            <a:lvl8pPr marL="34290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8pPr>
            <a:lvl9pPr marL="38862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9pPr>
          </a:lstStyle>
          <a:p>
            <a:pPr eaLnBrk="1" hangingPunct="1"/>
            <a:endParaRPr lang="cs-CZ" altLang="cs-CZ"/>
          </a:p>
        </p:txBody>
      </p:sp>
      <p:sp>
        <p:nvSpPr>
          <p:cNvPr id="12333" name="Oval 49">
            <a:extLst>
              <a:ext uri="{FF2B5EF4-FFF2-40B4-BE49-F238E27FC236}">
                <a16:creationId xmlns:a16="http://schemas.microsoft.com/office/drawing/2014/main" id="{A78696E0-8F69-9C64-0829-34E4AD45FFD1}"/>
              </a:ext>
            </a:extLst>
          </p:cNvPr>
          <p:cNvSpPr>
            <a:spLocks noChangeArrowheads="1"/>
          </p:cNvSpPr>
          <p:nvPr/>
        </p:nvSpPr>
        <p:spPr bwMode="auto">
          <a:xfrm>
            <a:off x="4765676" y="5749926"/>
            <a:ext cx="144463" cy="144463"/>
          </a:xfrm>
          <a:prstGeom prst="ellipse">
            <a:avLst/>
          </a:prstGeom>
          <a:solidFill>
            <a:srgbClr val="00FF00"/>
          </a:solidFill>
          <a:ln w="9360">
            <a:solidFill>
              <a:srgbClr val="000000"/>
            </a:solidFill>
            <a:miter lim="800000"/>
            <a:headEnd/>
            <a:tailEnd/>
          </a:ln>
        </p:spPr>
        <p:txBody>
          <a:bodyPr wrap="none" anchor="ctr"/>
          <a:lstStyle>
            <a:lvl1pPr eaLnBrk="0" hangingPunct="0">
              <a:defRPr>
                <a:solidFill>
                  <a:schemeClr val="bg1"/>
                </a:solidFill>
                <a:latin typeface="Arial" panose="020B0604020202020204" pitchFamily="34" charset="0"/>
              </a:defRPr>
            </a:lvl1pPr>
            <a:lvl2pPr marL="742950" indent="-285750" eaLnBrk="0" hangingPunct="0">
              <a:defRPr>
                <a:solidFill>
                  <a:schemeClr val="bg1"/>
                </a:solidFill>
                <a:latin typeface="Arial" panose="020B0604020202020204" pitchFamily="34" charset="0"/>
              </a:defRPr>
            </a:lvl2pPr>
            <a:lvl3pPr marL="1143000" indent="-228600" eaLnBrk="0" hangingPunct="0">
              <a:defRPr>
                <a:solidFill>
                  <a:schemeClr val="bg1"/>
                </a:solidFill>
                <a:latin typeface="Arial" panose="020B0604020202020204" pitchFamily="34" charset="0"/>
              </a:defRPr>
            </a:lvl3pPr>
            <a:lvl4pPr marL="1600200" indent="-228600" eaLnBrk="0" hangingPunct="0">
              <a:defRPr>
                <a:solidFill>
                  <a:schemeClr val="bg1"/>
                </a:solidFill>
                <a:latin typeface="Arial" panose="020B0604020202020204" pitchFamily="34" charset="0"/>
              </a:defRPr>
            </a:lvl4pPr>
            <a:lvl5pPr marL="2057400" indent="-228600" eaLnBrk="0" hangingPunct="0">
              <a:defRPr>
                <a:solidFill>
                  <a:schemeClr val="bg1"/>
                </a:solidFill>
                <a:latin typeface="Arial" panose="020B0604020202020204" pitchFamily="34" charset="0"/>
              </a:defRPr>
            </a:lvl5pPr>
            <a:lvl6pPr marL="25146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6pPr>
            <a:lvl7pPr marL="29718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7pPr>
            <a:lvl8pPr marL="34290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8pPr>
            <a:lvl9pPr marL="38862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9pPr>
          </a:lstStyle>
          <a:p>
            <a:pPr eaLnBrk="1" hangingPunct="1"/>
            <a:endParaRPr lang="cs-CZ" altLang="cs-CZ"/>
          </a:p>
        </p:txBody>
      </p:sp>
      <p:sp>
        <p:nvSpPr>
          <p:cNvPr id="12334" name="Oval 50">
            <a:extLst>
              <a:ext uri="{FF2B5EF4-FFF2-40B4-BE49-F238E27FC236}">
                <a16:creationId xmlns:a16="http://schemas.microsoft.com/office/drawing/2014/main" id="{6455D390-324C-502E-4915-32B30F518E61}"/>
              </a:ext>
            </a:extLst>
          </p:cNvPr>
          <p:cNvSpPr>
            <a:spLocks noChangeArrowheads="1"/>
          </p:cNvSpPr>
          <p:nvPr/>
        </p:nvSpPr>
        <p:spPr bwMode="auto">
          <a:xfrm>
            <a:off x="4262438" y="5534026"/>
            <a:ext cx="144462" cy="144463"/>
          </a:xfrm>
          <a:prstGeom prst="ellipse">
            <a:avLst/>
          </a:prstGeom>
          <a:solidFill>
            <a:srgbClr val="00FF00"/>
          </a:solidFill>
          <a:ln w="9360">
            <a:solidFill>
              <a:srgbClr val="000000"/>
            </a:solidFill>
            <a:miter lim="800000"/>
            <a:headEnd/>
            <a:tailEnd/>
          </a:ln>
        </p:spPr>
        <p:txBody>
          <a:bodyPr wrap="none" anchor="ctr"/>
          <a:lstStyle>
            <a:lvl1pPr eaLnBrk="0" hangingPunct="0">
              <a:defRPr>
                <a:solidFill>
                  <a:schemeClr val="bg1"/>
                </a:solidFill>
                <a:latin typeface="Arial" panose="020B0604020202020204" pitchFamily="34" charset="0"/>
              </a:defRPr>
            </a:lvl1pPr>
            <a:lvl2pPr marL="742950" indent="-285750" eaLnBrk="0" hangingPunct="0">
              <a:defRPr>
                <a:solidFill>
                  <a:schemeClr val="bg1"/>
                </a:solidFill>
                <a:latin typeface="Arial" panose="020B0604020202020204" pitchFamily="34" charset="0"/>
              </a:defRPr>
            </a:lvl2pPr>
            <a:lvl3pPr marL="1143000" indent="-228600" eaLnBrk="0" hangingPunct="0">
              <a:defRPr>
                <a:solidFill>
                  <a:schemeClr val="bg1"/>
                </a:solidFill>
                <a:latin typeface="Arial" panose="020B0604020202020204" pitchFamily="34" charset="0"/>
              </a:defRPr>
            </a:lvl3pPr>
            <a:lvl4pPr marL="1600200" indent="-228600" eaLnBrk="0" hangingPunct="0">
              <a:defRPr>
                <a:solidFill>
                  <a:schemeClr val="bg1"/>
                </a:solidFill>
                <a:latin typeface="Arial" panose="020B0604020202020204" pitchFamily="34" charset="0"/>
              </a:defRPr>
            </a:lvl4pPr>
            <a:lvl5pPr marL="2057400" indent="-228600" eaLnBrk="0" hangingPunct="0">
              <a:defRPr>
                <a:solidFill>
                  <a:schemeClr val="bg1"/>
                </a:solidFill>
                <a:latin typeface="Arial" panose="020B0604020202020204" pitchFamily="34" charset="0"/>
              </a:defRPr>
            </a:lvl5pPr>
            <a:lvl6pPr marL="25146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6pPr>
            <a:lvl7pPr marL="29718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7pPr>
            <a:lvl8pPr marL="34290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8pPr>
            <a:lvl9pPr marL="38862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9pPr>
          </a:lstStyle>
          <a:p>
            <a:pPr eaLnBrk="1" hangingPunct="1"/>
            <a:endParaRPr lang="cs-CZ" altLang="cs-CZ"/>
          </a:p>
        </p:txBody>
      </p:sp>
      <p:sp>
        <p:nvSpPr>
          <p:cNvPr id="12335" name="Oval 51">
            <a:extLst>
              <a:ext uri="{FF2B5EF4-FFF2-40B4-BE49-F238E27FC236}">
                <a16:creationId xmlns:a16="http://schemas.microsoft.com/office/drawing/2014/main" id="{F1F435E7-E053-1E56-138D-12D31590BAFF}"/>
              </a:ext>
            </a:extLst>
          </p:cNvPr>
          <p:cNvSpPr>
            <a:spLocks noChangeArrowheads="1"/>
          </p:cNvSpPr>
          <p:nvPr/>
        </p:nvSpPr>
        <p:spPr bwMode="auto">
          <a:xfrm>
            <a:off x="4262438" y="5749926"/>
            <a:ext cx="144462" cy="144463"/>
          </a:xfrm>
          <a:prstGeom prst="ellipse">
            <a:avLst/>
          </a:prstGeom>
          <a:solidFill>
            <a:srgbClr val="00FF00"/>
          </a:solidFill>
          <a:ln w="9360">
            <a:solidFill>
              <a:srgbClr val="000000"/>
            </a:solidFill>
            <a:miter lim="800000"/>
            <a:headEnd/>
            <a:tailEnd/>
          </a:ln>
        </p:spPr>
        <p:txBody>
          <a:bodyPr wrap="none" anchor="ctr"/>
          <a:lstStyle>
            <a:lvl1pPr eaLnBrk="0" hangingPunct="0">
              <a:defRPr>
                <a:solidFill>
                  <a:schemeClr val="bg1"/>
                </a:solidFill>
                <a:latin typeface="Arial" panose="020B0604020202020204" pitchFamily="34" charset="0"/>
              </a:defRPr>
            </a:lvl1pPr>
            <a:lvl2pPr marL="742950" indent="-285750" eaLnBrk="0" hangingPunct="0">
              <a:defRPr>
                <a:solidFill>
                  <a:schemeClr val="bg1"/>
                </a:solidFill>
                <a:latin typeface="Arial" panose="020B0604020202020204" pitchFamily="34" charset="0"/>
              </a:defRPr>
            </a:lvl2pPr>
            <a:lvl3pPr marL="1143000" indent="-228600" eaLnBrk="0" hangingPunct="0">
              <a:defRPr>
                <a:solidFill>
                  <a:schemeClr val="bg1"/>
                </a:solidFill>
                <a:latin typeface="Arial" panose="020B0604020202020204" pitchFamily="34" charset="0"/>
              </a:defRPr>
            </a:lvl3pPr>
            <a:lvl4pPr marL="1600200" indent="-228600" eaLnBrk="0" hangingPunct="0">
              <a:defRPr>
                <a:solidFill>
                  <a:schemeClr val="bg1"/>
                </a:solidFill>
                <a:latin typeface="Arial" panose="020B0604020202020204" pitchFamily="34" charset="0"/>
              </a:defRPr>
            </a:lvl4pPr>
            <a:lvl5pPr marL="2057400" indent="-228600" eaLnBrk="0" hangingPunct="0">
              <a:defRPr>
                <a:solidFill>
                  <a:schemeClr val="bg1"/>
                </a:solidFill>
                <a:latin typeface="Arial" panose="020B0604020202020204" pitchFamily="34" charset="0"/>
              </a:defRPr>
            </a:lvl5pPr>
            <a:lvl6pPr marL="25146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6pPr>
            <a:lvl7pPr marL="29718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7pPr>
            <a:lvl8pPr marL="34290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8pPr>
            <a:lvl9pPr marL="38862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9pPr>
          </a:lstStyle>
          <a:p>
            <a:pPr eaLnBrk="1" hangingPunct="1"/>
            <a:endParaRPr lang="cs-CZ" altLang="cs-CZ"/>
          </a:p>
        </p:txBody>
      </p:sp>
      <p:sp>
        <p:nvSpPr>
          <p:cNvPr id="12336" name="Oval 52">
            <a:extLst>
              <a:ext uri="{FF2B5EF4-FFF2-40B4-BE49-F238E27FC236}">
                <a16:creationId xmlns:a16="http://schemas.microsoft.com/office/drawing/2014/main" id="{CDCB81C1-C7C5-99B5-8075-3967D0C29843}"/>
              </a:ext>
            </a:extLst>
          </p:cNvPr>
          <p:cNvSpPr>
            <a:spLocks noChangeArrowheads="1"/>
          </p:cNvSpPr>
          <p:nvPr/>
        </p:nvSpPr>
        <p:spPr bwMode="auto">
          <a:xfrm>
            <a:off x="4511676" y="6037263"/>
            <a:ext cx="144463" cy="144462"/>
          </a:xfrm>
          <a:prstGeom prst="ellipse">
            <a:avLst/>
          </a:prstGeom>
          <a:solidFill>
            <a:srgbClr val="00FF00"/>
          </a:solidFill>
          <a:ln w="9360">
            <a:solidFill>
              <a:srgbClr val="000000"/>
            </a:solidFill>
            <a:miter lim="800000"/>
            <a:headEnd/>
            <a:tailEnd/>
          </a:ln>
        </p:spPr>
        <p:txBody>
          <a:bodyPr wrap="none" anchor="ctr"/>
          <a:lstStyle>
            <a:lvl1pPr eaLnBrk="0" hangingPunct="0">
              <a:defRPr>
                <a:solidFill>
                  <a:schemeClr val="bg1"/>
                </a:solidFill>
                <a:latin typeface="Arial" panose="020B0604020202020204" pitchFamily="34" charset="0"/>
              </a:defRPr>
            </a:lvl1pPr>
            <a:lvl2pPr marL="742950" indent="-285750" eaLnBrk="0" hangingPunct="0">
              <a:defRPr>
                <a:solidFill>
                  <a:schemeClr val="bg1"/>
                </a:solidFill>
                <a:latin typeface="Arial" panose="020B0604020202020204" pitchFamily="34" charset="0"/>
              </a:defRPr>
            </a:lvl2pPr>
            <a:lvl3pPr marL="1143000" indent="-228600" eaLnBrk="0" hangingPunct="0">
              <a:defRPr>
                <a:solidFill>
                  <a:schemeClr val="bg1"/>
                </a:solidFill>
                <a:latin typeface="Arial" panose="020B0604020202020204" pitchFamily="34" charset="0"/>
              </a:defRPr>
            </a:lvl3pPr>
            <a:lvl4pPr marL="1600200" indent="-228600" eaLnBrk="0" hangingPunct="0">
              <a:defRPr>
                <a:solidFill>
                  <a:schemeClr val="bg1"/>
                </a:solidFill>
                <a:latin typeface="Arial" panose="020B0604020202020204" pitchFamily="34" charset="0"/>
              </a:defRPr>
            </a:lvl4pPr>
            <a:lvl5pPr marL="2057400" indent="-228600" eaLnBrk="0" hangingPunct="0">
              <a:defRPr>
                <a:solidFill>
                  <a:schemeClr val="bg1"/>
                </a:solidFill>
                <a:latin typeface="Arial" panose="020B0604020202020204" pitchFamily="34" charset="0"/>
              </a:defRPr>
            </a:lvl5pPr>
            <a:lvl6pPr marL="25146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6pPr>
            <a:lvl7pPr marL="29718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7pPr>
            <a:lvl8pPr marL="34290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8pPr>
            <a:lvl9pPr marL="38862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9pPr>
          </a:lstStyle>
          <a:p>
            <a:pPr eaLnBrk="1" hangingPunct="1"/>
            <a:endParaRPr lang="cs-CZ" altLang="cs-CZ"/>
          </a:p>
        </p:txBody>
      </p:sp>
      <p:sp>
        <p:nvSpPr>
          <p:cNvPr id="12337" name="Oval 53">
            <a:extLst>
              <a:ext uri="{FF2B5EF4-FFF2-40B4-BE49-F238E27FC236}">
                <a16:creationId xmlns:a16="http://schemas.microsoft.com/office/drawing/2014/main" id="{809A6CB3-5029-EC38-2312-8EF0F0E0042E}"/>
              </a:ext>
            </a:extLst>
          </p:cNvPr>
          <p:cNvSpPr>
            <a:spLocks noChangeArrowheads="1"/>
          </p:cNvSpPr>
          <p:nvPr/>
        </p:nvSpPr>
        <p:spPr bwMode="auto">
          <a:xfrm>
            <a:off x="4478338" y="5245101"/>
            <a:ext cx="144462" cy="144463"/>
          </a:xfrm>
          <a:prstGeom prst="ellipse">
            <a:avLst/>
          </a:prstGeom>
          <a:solidFill>
            <a:srgbClr val="FF0000"/>
          </a:solidFill>
          <a:ln w="9360">
            <a:solidFill>
              <a:srgbClr val="000000"/>
            </a:solidFill>
            <a:miter lim="800000"/>
            <a:headEnd/>
            <a:tailEnd/>
          </a:ln>
        </p:spPr>
        <p:txBody>
          <a:bodyPr wrap="none" anchor="ctr"/>
          <a:lstStyle>
            <a:lvl1pPr eaLnBrk="0" hangingPunct="0">
              <a:defRPr>
                <a:solidFill>
                  <a:schemeClr val="bg1"/>
                </a:solidFill>
                <a:latin typeface="Arial" panose="020B0604020202020204" pitchFamily="34" charset="0"/>
              </a:defRPr>
            </a:lvl1pPr>
            <a:lvl2pPr marL="742950" indent="-285750" eaLnBrk="0" hangingPunct="0">
              <a:defRPr>
                <a:solidFill>
                  <a:schemeClr val="bg1"/>
                </a:solidFill>
                <a:latin typeface="Arial" panose="020B0604020202020204" pitchFamily="34" charset="0"/>
              </a:defRPr>
            </a:lvl2pPr>
            <a:lvl3pPr marL="1143000" indent="-228600" eaLnBrk="0" hangingPunct="0">
              <a:defRPr>
                <a:solidFill>
                  <a:schemeClr val="bg1"/>
                </a:solidFill>
                <a:latin typeface="Arial" panose="020B0604020202020204" pitchFamily="34" charset="0"/>
              </a:defRPr>
            </a:lvl3pPr>
            <a:lvl4pPr marL="1600200" indent="-228600" eaLnBrk="0" hangingPunct="0">
              <a:defRPr>
                <a:solidFill>
                  <a:schemeClr val="bg1"/>
                </a:solidFill>
                <a:latin typeface="Arial" panose="020B0604020202020204" pitchFamily="34" charset="0"/>
              </a:defRPr>
            </a:lvl4pPr>
            <a:lvl5pPr marL="2057400" indent="-228600" eaLnBrk="0" hangingPunct="0">
              <a:defRPr>
                <a:solidFill>
                  <a:schemeClr val="bg1"/>
                </a:solidFill>
                <a:latin typeface="Arial" panose="020B0604020202020204" pitchFamily="34" charset="0"/>
              </a:defRPr>
            </a:lvl5pPr>
            <a:lvl6pPr marL="25146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6pPr>
            <a:lvl7pPr marL="29718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7pPr>
            <a:lvl8pPr marL="34290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8pPr>
            <a:lvl9pPr marL="38862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9pPr>
          </a:lstStyle>
          <a:p>
            <a:pPr eaLnBrk="1" hangingPunct="1"/>
            <a:endParaRPr lang="cs-CZ" altLang="cs-CZ"/>
          </a:p>
        </p:txBody>
      </p:sp>
      <p:sp>
        <p:nvSpPr>
          <p:cNvPr id="13366" name="AutoShape 54">
            <a:extLst>
              <a:ext uri="{FF2B5EF4-FFF2-40B4-BE49-F238E27FC236}">
                <a16:creationId xmlns:a16="http://schemas.microsoft.com/office/drawing/2014/main" id="{8A88F43D-01F6-2B42-B6A4-874FA088D610}"/>
              </a:ext>
            </a:extLst>
          </p:cNvPr>
          <p:cNvSpPr>
            <a:spLocks noChangeArrowheads="1"/>
          </p:cNvSpPr>
          <p:nvPr/>
        </p:nvSpPr>
        <p:spPr bwMode="auto">
          <a:xfrm rot="4200000">
            <a:off x="5101432" y="4412457"/>
            <a:ext cx="539750" cy="252413"/>
          </a:xfrm>
          <a:custGeom>
            <a:avLst/>
            <a:gdLst>
              <a:gd name="T0" fmla="*/ 0 w 21600"/>
              <a:gd name="T1" fmla="*/ 0 h 21600"/>
              <a:gd name="T2" fmla="*/ 21600 w 21600"/>
              <a:gd name="T3" fmla="*/ 0 h 21600"/>
              <a:gd name="T4" fmla="*/ 21600 w 21600"/>
              <a:gd name="T5" fmla="*/ 21600 h 21600"/>
              <a:gd name="T6" fmla="*/ 0 w 21600"/>
              <a:gd name="T7" fmla="*/ 21600 h 21600"/>
              <a:gd name="T8" fmla="*/ 10800 w 21600"/>
              <a:gd name="T9" fmla="*/ 0 h 21600"/>
              <a:gd name="T10" fmla="*/ 21600 w 21600"/>
              <a:gd name="T11" fmla="*/ 10800 h 21600"/>
              <a:gd name="T12" fmla="*/ 10800 w 21600"/>
              <a:gd name="T13" fmla="*/ 21600 h 21600"/>
              <a:gd name="T14" fmla="*/ 0 w 21600"/>
              <a:gd name="T15" fmla="*/ 10800 h 21600"/>
              <a:gd name="T16" fmla="*/ 1000 w 21600"/>
              <a:gd name="T17" fmla="*/ 1000 h 21600"/>
              <a:gd name="T18" fmla="*/ 20600 w 21600"/>
              <a:gd name="T19" fmla="*/ 20600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a:moveTo>
                  <a:pt x="0" y="0"/>
                </a:moveTo>
                <a:lnTo>
                  <a:pt x="21600" y="0"/>
                </a:lnTo>
                <a:lnTo>
                  <a:pt x="21600" y="21600"/>
                </a:lnTo>
                <a:lnTo>
                  <a:pt x="0" y="21600"/>
                </a:lnTo>
                <a:lnTo>
                  <a:pt x="0" y="0"/>
                </a:lnTo>
                <a:close/>
              </a:path>
            </a:pathLst>
          </a:custGeom>
          <a:solidFill>
            <a:srgbClr val="996633"/>
          </a:solidFill>
          <a:ln w="9360">
            <a:solidFill>
              <a:srgbClr val="000000"/>
            </a:solidFill>
            <a:miter lim="800000"/>
            <a:headEnd/>
            <a:tailEnd/>
          </a:ln>
          <a:effectLst>
            <a:outerShdw dist="107933" dir="2700000" algn="ctr" rotWithShape="0">
              <a:srgbClr val="808080"/>
            </a:outerShdw>
          </a:effectLst>
        </p:spPr>
        <p:txBody>
          <a:bodyPr wrap="none" anchor="ctr"/>
          <a:lstStyle/>
          <a:p>
            <a:pPr>
              <a:buFont typeface="Arial" charset="0"/>
              <a:buNone/>
              <a:defRPr/>
            </a:pPr>
            <a:endParaRPr lang="cs-CZ">
              <a:latin typeface="Arial" charset="0"/>
            </a:endParaRPr>
          </a:p>
        </p:txBody>
      </p:sp>
      <p:sp>
        <p:nvSpPr>
          <p:cNvPr id="12339" name="Oval 55">
            <a:extLst>
              <a:ext uri="{FF2B5EF4-FFF2-40B4-BE49-F238E27FC236}">
                <a16:creationId xmlns:a16="http://schemas.microsoft.com/office/drawing/2014/main" id="{0E933658-7F93-69EA-6609-1A54C05A86AF}"/>
              </a:ext>
            </a:extLst>
          </p:cNvPr>
          <p:cNvSpPr>
            <a:spLocks noChangeArrowheads="1"/>
          </p:cNvSpPr>
          <p:nvPr/>
        </p:nvSpPr>
        <p:spPr bwMode="auto">
          <a:xfrm rot="20400000">
            <a:off x="5499101" y="4305301"/>
            <a:ext cx="144463" cy="144463"/>
          </a:xfrm>
          <a:prstGeom prst="ellipse">
            <a:avLst/>
          </a:prstGeom>
          <a:solidFill>
            <a:srgbClr val="00FF00"/>
          </a:solidFill>
          <a:ln w="9360">
            <a:solidFill>
              <a:srgbClr val="000000"/>
            </a:solidFill>
            <a:miter lim="800000"/>
            <a:headEnd/>
            <a:tailEnd/>
          </a:ln>
        </p:spPr>
        <p:txBody>
          <a:bodyPr wrap="none" anchor="ctr"/>
          <a:lstStyle>
            <a:lvl1pPr eaLnBrk="0" hangingPunct="0">
              <a:defRPr>
                <a:solidFill>
                  <a:schemeClr val="bg1"/>
                </a:solidFill>
                <a:latin typeface="Arial" panose="020B0604020202020204" pitchFamily="34" charset="0"/>
              </a:defRPr>
            </a:lvl1pPr>
            <a:lvl2pPr marL="742950" indent="-285750" eaLnBrk="0" hangingPunct="0">
              <a:defRPr>
                <a:solidFill>
                  <a:schemeClr val="bg1"/>
                </a:solidFill>
                <a:latin typeface="Arial" panose="020B0604020202020204" pitchFamily="34" charset="0"/>
              </a:defRPr>
            </a:lvl2pPr>
            <a:lvl3pPr marL="1143000" indent="-228600" eaLnBrk="0" hangingPunct="0">
              <a:defRPr>
                <a:solidFill>
                  <a:schemeClr val="bg1"/>
                </a:solidFill>
                <a:latin typeface="Arial" panose="020B0604020202020204" pitchFamily="34" charset="0"/>
              </a:defRPr>
            </a:lvl3pPr>
            <a:lvl4pPr marL="1600200" indent="-228600" eaLnBrk="0" hangingPunct="0">
              <a:defRPr>
                <a:solidFill>
                  <a:schemeClr val="bg1"/>
                </a:solidFill>
                <a:latin typeface="Arial" panose="020B0604020202020204" pitchFamily="34" charset="0"/>
              </a:defRPr>
            </a:lvl4pPr>
            <a:lvl5pPr marL="2057400" indent="-228600" eaLnBrk="0" hangingPunct="0">
              <a:defRPr>
                <a:solidFill>
                  <a:schemeClr val="bg1"/>
                </a:solidFill>
                <a:latin typeface="Arial" panose="020B0604020202020204" pitchFamily="34" charset="0"/>
              </a:defRPr>
            </a:lvl5pPr>
            <a:lvl6pPr marL="25146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6pPr>
            <a:lvl7pPr marL="29718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7pPr>
            <a:lvl8pPr marL="34290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8pPr>
            <a:lvl9pPr marL="38862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9pPr>
          </a:lstStyle>
          <a:p>
            <a:pPr eaLnBrk="1" hangingPunct="1"/>
            <a:endParaRPr lang="cs-CZ" altLang="cs-CZ"/>
          </a:p>
        </p:txBody>
      </p:sp>
      <p:sp>
        <p:nvSpPr>
          <p:cNvPr id="12340" name="Oval 56">
            <a:extLst>
              <a:ext uri="{FF2B5EF4-FFF2-40B4-BE49-F238E27FC236}">
                <a16:creationId xmlns:a16="http://schemas.microsoft.com/office/drawing/2014/main" id="{E3CA4961-D1D9-61F9-5630-D62BAE94349F}"/>
              </a:ext>
            </a:extLst>
          </p:cNvPr>
          <p:cNvSpPr>
            <a:spLocks noChangeArrowheads="1"/>
          </p:cNvSpPr>
          <p:nvPr/>
        </p:nvSpPr>
        <p:spPr bwMode="auto">
          <a:xfrm rot="20400000">
            <a:off x="5568951" y="4510088"/>
            <a:ext cx="144463" cy="144462"/>
          </a:xfrm>
          <a:prstGeom prst="ellipse">
            <a:avLst/>
          </a:prstGeom>
          <a:solidFill>
            <a:srgbClr val="00FF00"/>
          </a:solidFill>
          <a:ln w="9360">
            <a:solidFill>
              <a:srgbClr val="000000"/>
            </a:solidFill>
            <a:miter lim="800000"/>
            <a:headEnd/>
            <a:tailEnd/>
          </a:ln>
        </p:spPr>
        <p:txBody>
          <a:bodyPr wrap="none" anchor="ctr"/>
          <a:lstStyle>
            <a:lvl1pPr eaLnBrk="0" hangingPunct="0">
              <a:defRPr>
                <a:solidFill>
                  <a:schemeClr val="bg1"/>
                </a:solidFill>
                <a:latin typeface="Arial" panose="020B0604020202020204" pitchFamily="34" charset="0"/>
              </a:defRPr>
            </a:lvl1pPr>
            <a:lvl2pPr marL="742950" indent="-285750" eaLnBrk="0" hangingPunct="0">
              <a:defRPr>
                <a:solidFill>
                  <a:schemeClr val="bg1"/>
                </a:solidFill>
                <a:latin typeface="Arial" panose="020B0604020202020204" pitchFamily="34" charset="0"/>
              </a:defRPr>
            </a:lvl2pPr>
            <a:lvl3pPr marL="1143000" indent="-228600" eaLnBrk="0" hangingPunct="0">
              <a:defRPr>
                <a:solidFill>
                  <a:schemeClr val="bg1"/>
                </a:solidFill>
                <a:latin typeface="Arial" panose="020B0604020202020204" pitchFamily="34" charset="0"/>
              </a:defRPr>
            </a:lvl3pPr>
            <a:lvl4pPr marL="1600200" indent="-228600" eaLnBrk="0" hangingPunct="0">
              <a:defRPr>
                <a:solidFill>
                  <a:schemeClr val="bg1"/>
                </a:solidFill>
                <a:latin typeface="Arial" panose="020B0604020202020204" pitchFamily="34" charset="0"/>
              </a:defRPr>
            </a:lvl4pPr>
            <a:lvl5pPr marL="2057400" indent="-228600" eaLnBrk="0" hangingPunct="0">
              <a:defRPr>
                <a:solidFill>
                  <a:schemeClr val="bg1"/>
                </a:solidFill>
                <a:latin typeface="Arial" panose="020B0604020202020204" pitchFamily="34" charset="0"/>
              </a:defRPr>
            </a:lvl5pPr>
            <a:lvl6pPr marL="25146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6pPr>
            <a:lvl7pPr marL="29718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7pPr>
            <a:lvl8pPr marL="34290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8pPr>
            <a:lvl9pPr marL="38862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9pPr>
          </a:lstStyle>
          <a:p>
            <a:pPr eaLnBrk="1" hangingPunct="1"/>
            <a:endParaRPr lang="cs-CZ" altLang="cs-CZ"/>
          </a:p>
        </p:txBody>
      </p:sp>
      <p:sp>
        <p:nvSpPr>
          <p:cNvPr id="12341" name="Oval 57">
            <a:extLst>
              <a:ext uri="{FF2B5EF4-FFF2-40B4-BE49-F238E27FC236}">
                <a16:creationId xmlns:a16="http://schemas.microsoft.com/office/drawing/2014/main" id="{5453B139-55C7-81D2-C227-C8F7E26DCAB6}"/>
              </a:ext>
            </a:extLst>
          </p:cNvPr>
          <p:cNvSpPr>
            <a:spLocks noChangeArrowheads="1"/>
          </p:cNvSpPr>
          <p:nvPr/>
        </p:nvSpPr>
        <p:spPr bwMode="auto">
          <a:xfrm rot="20400000">
            <a:off x="5022851" y="4473576"/>
            <a:ext cx="144463" cy="144463"/>
          </a:xfrm>
          <a:prstGeom prst="ellipse">
            <a:avLst/>
          </a:prstGeom>
          <a:solidFill>
            <a:srgbClr val="00FF00"/>
          </a:solidFill>
          <a:ln w="9360">
            <a:solidFill>
              <a:srgbClr val="000000"/>
            </a:solidFill>
            <a:miter lim="800000"/>
            <a:headEnd/>
            <a:tailEnd/>
          </a:ln>
        </p:spPr>
        <p:txBody>
          <a:bodyPr wrap="none" anchor="ctr"/>
          <a:lstStyle>
            <a:lvl1pPr eaLnBrk="0" hangingPunct="0">
              <a:defRPr>
                <a:solidFill>
                  <a:schemeClr val="bg1"/>
                </a:solidFill>
                <a:latin typeface="Arial" panose="020B0604020202020204" pitchFamily="34" charset="0"/>
              </a:defRPr>
            </a:lvl1pPr>
            <a:lvl2pPr marL="742950" indent="-285750" eaLnBrk="0" hangingPunct="0">
              <a:defRPr>
                <a:solidFill>
                  <a:schemeClr val="bg1"/>
                </a:solidFill>
                <a:latin typeface="Arial" panose="020B0604020202020204" pitchFamily="34" charset="0"/>
              </a:defRPr>
            </a:lvl2pPr>
            <a:lvl3pPr marL="1143000" indent="-228600" eaLnBrk="0" hangingPunct="0">
              <a:defRPr>
                <a:solidFill>
                  <a:schemeClr val="bg1"/>
                </a:solidFill>
                <a:latin typeface="Arial" panose="020B0604020202020204" pitchFamily="34" charset="0"/>
              </a:defRPr>
            </a:lvl3pPr>
            <a:lvl4pPr marL="1600200" indent="-228600" eaLnBrk="0" hangingPunct="0">
              <a:defRPr>
                <a:solidFill>
                  <a:schemeClr val="bg1"/>
                </a:solidFill>
                <a:latin typeface="Arial" panose="020B0604020202020204" pitchFamily="34" charset="0"/>
              </a:defRPr>
            </a:lvl4pPr>
            <a:lvl5pPr marL="2057400" indent="-228600" eaLnBrk="0" hangingPunct="0">
              <a:defRPr>
                <a:solidFill>
                  <a:schemeClr val="bg1"/>
                </a:solidFill>
                <a:latin typeface="Arial" panose="020B0604020202020204" pitchFamily="34" charset="0"/>
              </a:defRPr>
            </a:lvl5pPr>
            <a:lvl6pPr marL="25146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6pPr>
            <a:lvl7pPr marL="29718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7pPr>
            <a:lvl8pPr marL="34290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8pPr>
            <a:lvl9pPr marL="38862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9pPr>
          </a:lstStyle>
          <a:p>
            <a:pPr eaLnBrk="1" hangingPunct="1"/>
            <a:endParaRPr lang="cs-CZ" altLang="cs-CZ"/>
          </a:p>
        </p:txBody>
      </p:sp>
      <p:sp>
        <p:nvSpPr>
          <p:cNvPr id="12342" name="Oval 58">
            <a:extLst>
              <a:ext uri="{FF2B5EF4-FFF2-40B4-BE49-F238E27FC236}">
                <a16:creationId xmlns:a16="http://schemas.microsoft.com/office/drawing/2014/main" id="{F8AF5290-8FB6-0E9B-CBD5-440C194751A6}"/>
              </a:ext>
            </a:extLst>
          </p:cNvPr>
          <p:cNvSpPr>
            <a:spLocks noChangeArrowheads="1"/>
          </p:cNvSpPr>
          <p:nvPr/>
        </p:nvSpPr>
        <p:spPr bwMode="auto">
          <a:xfrm rot="20400000">
            <a:off x="5095876" y="4678363"/>
            <a:ext cx="144463" cy="144462"/>
          </a:xfrm>
          <a:prstGeom prst="ellipse">
            <a:avLst/>
          </a:prstGeom>
          <a:solidFill>
            <a:srgbClr val="00FF00"/>
          </a:solidFill>
          <a:ln w="9360">
            <a:solidFill>
              <a:srgbClr val="000000"/>
            </a:solidFill>
            <a:miter lim="800000"/>
            <a:headEnd/>
            <a:tailEnd/>
          </a:ln>
        </p:spPr>
        <p:txBody>
          <a:bodyPr wrap="none" anchor="ctr"/>
          <a:lstStyle>
            <a:lvl1pPr eaLnBrk="0" hangingPunct="0">
              <a:defRPr>
                <a:solidFill>
                  <a:schemeClr val="bg1"/>
                </a:solidFill>
                <a:latin typeface="Arial" panose="020B0604020202020204" pitchFamily="34" charset="0"/>
              </a:defRPr>
            </a:lvl1pPr>
            <a:lvl2pPr marL="742950" indent="-285750" eaLnBrk="0" hangingPunct="0">
              <a:defRPr>
                <a:solidFill>
                  <a:schemeClr val="bg1"/>
                </a:solidFill>
                <a:latin typeface="Arial" panose="020B0604020202020204" pitchFamily="34" charset="0"/>
              </a:defRPr>
            </a:lvl2pPr>
            <a:lvl3pPr marL="1143000" indent="-228600" eaLnBrk="0" hangingPunct="0">
              <a:defRPr>
                <a:solidFill>
                  <a:schemeClr val="bg1"/>
                </a:solidFill>
                <a:latin typeface="Arial" panose="020B0604020202020204" pitchFamily="34" charset="0"/>
              </a:defRPr>
            </a:lvl3pPr>
            <a:lvl4pPr marL="1600200" indent="-228600" eaLnBrk="0" hangingPunct="0">
              <a:defRPr>
                <a:solidFill>
                  <a:schemeClr val="bg1"/>
                </a:solidFill>
                <a:latin typeface="Arial" panose="020B0604020202020204" pitchFamily="34" charset="0"/>
              </a:defRPr>
            </a:lvl4pPr>
            <a:lvl5pPr marL="2057400" indent="-228600" eaLnBrk="0" hangingPunct="0">
              <a:defRPr>
                <a:solidFill>
                  <a:schemeClr val="bg1"/>
                </a:solidFill>
                <a:latin typeface="Arial" panose="020B0604020202020204" pitchFamily="34" charset="0"/>
              </a:defRPr>
            </a:lvl5pPr>
            <a:lvl6pPr marL="25146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6pPr>
            <a:lvl7pPr marL="29718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7pPr>
            <a:lvl8pPr marL="34290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8pPr>
            <a:lvl9pPr marL="38862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9pPr>
          </a:lstStyle>
          <a:p>
            <a:pPr eaLnBrk="1" hangingPunct="1"/>
            <a:endParaRPr lang="cs-CZ" altLang="cs-CZ"/>
          </a:p>
        </p:txBody>
      </p:sp>
      <p:sp>
        <p:nvSpPr>
          <p:cNvPr id="12343" name="Oval 59">
            <a:extLst>
              <a:ext uri="{FF2B5EF4-FFF2-40B4-BE49-F238E27FC236}">
                <a16:creationId xmlns:a16="http://schemas.microsoft.com/office/drawing/2014/main" id="{13E10D6B-A844-A711-41C9-2496C91EE02C}"/>
              </a:ext>
            </a:extLst>
          </p:cNvPr>
          <p:cNvSpPr>
            <a:spLocks noChangeArrowheads="1"/>
          </p:cNvSpPr>
          <p:nvPr/>
        </p:nvSpPr>
        <p:spPr bwMode="auto">
          <a:xfrm rot="20400000">
            <a:off x="5434013" y="4876801"/>
            <a:ext cx="144462" cy="144463"/>
          </a:xfrm>
          <a:prstGeom prst="ellipse">
            <a:avLst/>
          </a:prstGeom>
          <a:solidFill>
            <a:srgbClr val="00FF00"/>
          </a:solidFill>
          <a:ln w="9360">
            <a:solidFill>
              <a:srgbClr val="000000"/>
            </a:solidFill>
            <a:miter lim="800000"/>
            <a:headEnd/>
            <a:tailEnd/>
          </a:ln>
        </p:spPr>
        <p:txBody>
          <a:bodyPr wrap="none" anchor="ctr"/>
          <a:lstStyle>
            <a:lvl1pPr eaLnBrk="0" hangingPunct="0">
              <a:defRPr>
                <a:solidFill>
                  <a:schemeClr val="bg1"/>
                </a:solidFill>
                <a:latin typeface="Arial" panose="020B0604020202020204" pitchFamily="34" charset="0"/>
              </a:defRPr>
            </a:lvl1pPr>
            <a:lvl2pPr marL="742950" indent="-285750" eaLnBrk="0" hangingPunct="0">
              <a:defRPr>
                <a:solidFill>
                  <a:schemeClr val="bg1"/>
                </a:solidFill>
                <a:latin typeface="Arial" panose="020B0604020202020204" pitchFamily="34" charset="0"/>
              </a:defRPr>
            </a:lvl2pPr>
            <a:lvl3pPr marL="1143000" indent="-228600" eaLnBrk="0" hangingPunct="0">
              <a:defRPr>
                <a:solidFill>
                  <a:schemeClr val="bg1"/>
                </a:solidFill>
                <a:latin typeface="Arial" panose="020B0604020202020204" pitchFamily="34" charset="0"/>
              </a:defRPr>
            </a:lvl3pPr>
            <a:lvl4pPr marL="1600200" indent="-228600" eaLnBrk="0" hangingPunct="0">
              <a:defRPr>
                <a:solidFill>
                  <a:schemeClr val="bg1"/>
                </a:solidFill>
                <a:latin typeface="Arial" panose="020B0604020202020204" pitchFamily="34" charset="0"/>
              </a:defRPr>
            </a:lvl4pPr>
            <a:lvl5pPr marL="2057400" indent="-228600" eaLnBrk="0" hangingPunct="0">
              <a:defRPr>
                <a:solidFill>
                  <a:schemeClr val="bg1"/>
                </a:solidFill>
                <a:latin typeface="Arial" panose="020B0604020202020204" pitchFamily="34" charset="0"/>
              </a:defRPr>
            </a:lvl5pPr>
            <a:lvl6pPr marL="25146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6pPr>
            <a:lvl7pPr marL="29718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7pPr>
            <a:lvl8pPr marL="34290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8pPr>
            <a:lvl9pPr marL="38862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9pPr>
          </a:lstStyle>
          <a:p>
            <a:pPr eaLnBrk="1" hangingPunct="1"/>
            <a:endParaRPr lang="cs-CZ" altLang="cs-CZ"/>
          </a:p>
        </p:txBody>
      </p:sp>
      <p:sp>
        <p:nvSpPr>
          <p:cNvPr id="12344" name="Oval 60">
            <a:extLst>
              <a:ext uri="{FF2B5EF4-FFF2-40B4-BE49-F238E27FC236}">
                <a16:creationId xmlns:a16="http://schemas.microsoft.com/office/drawing/2014/main" id="{F689D605-704D-5DD7-D621-99CEF5F15CDA}"/>
              </a:ext>
            </a:extLst>
          </p:cNvPr>
          <p:cNvSpPr>
            <a:spLocks noChangeArrowheads="1"/>
          </p:cNvSpPr>
          <p:nvPr/>
        </p:nvSpPr>
        <p:spPr bwMode="auto">
          <a:xfrm rot="20400000">
            <a:off x="5129213" y="4129088"/>
            <a:ext cx="144462" cy="144462"/>
          </a:xfrm>
          <a:prstGeom prst="ellipse">
            <a:avLst/>
          </a:prstGeom>
          <a:solidFill>
            <a:srgbClr val="FF0000"/>
          </a:solidFill>
          <a:ln w="9360">
            <a:solidFill>
              <a:srgbClr val="000000"/>
            </a:solidFill>
            <a:miter lim="800000"/>
            <a:headEnd/>
            <a:tailEnd/>
          </a:ln>
        </p:spPr>
        <p:txBody>
          <a:bodyPr wrap="none" anchor="ctr"/>
          <a:lstStyle>
            <a:lvl1pPr eaLnBrk="0" hangingPunct="0">
              <a:defRPr>
                <a:solidFill>
                  <a:schemeClr val="bg1"/>
                </a:solidFill>
                <a:latin typeface="Arial" panose="020B0604020202020204" pitchFamily="34" charset="0"/>
              </a:defRPr>
            </a:lvl1pPr>
            <a:lvl2pPr marL="742950" indent="-285750" eaLnBrk="0" hangingPunct="0">
              <a:defRPr>
                <a:solidFill>
                  <a:schemeClr val="bg1"/>
                </a:solidFill>
                <a:latin typeface="Arial" panose="020B0604020202020204" pitchFamily="34" charset="0"/>
              </a:defRPr>
            </a:lvl2pPr>
            <a:lvl3pPr marL="1143000" indent="-228600" eaLnBrk="0" hangingPunct="0">
              <a:defRPr>
                <a:solidFill>
                  <a:schemeClr val="bg1"/>
                </a:solidFill>
                <a:latin typeface="Arial" panose="020B0604020202020204" pitchFamily="34" charset="0"/>
              </a:defRPr>
            </a:lvl3pPr>
            <a:lvl4pPr marL="1600200" indent="-228600" eaLnBrk="0" hangingPunct="0">
              <a:defRPr>
                <a:solidFill>
                  <a:schemeClr val="bg1"/>
                </a:solidFill>
                <a:latin typeface="Arial" panose="020B0604020202020204" pitchFamily="34" charset="0"/>
              </a:defRPr>
            </a:lvl4pPr>
            <a:lvl5pPr marL="2057400" indent="-228600" eaLnBrk="0" hangingPunct="0">
              <a:defRPr>
                <a:solidFill>
                  <a:schemeClr val="bg1"/>
                </a:solidFill>
                <a:latin typeface="Arial" panose="020B0604020202020204" pitchFamily="34" charset="0"/>
              </a:defRPr>
            </a:lvl5pPr>
            <a:lvl6pPr marL="25146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6pPr>
            <a:lvl7pPr marL="29718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7pPr>
            <a:lvl8pPr marL="34290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8pPr>
            <a:lvl9pPr marL="38862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9pPr>
          </a:lstStyle>
          <a:p>
            <a:pPr eaLnBrk="1" hangingPunct="1"/>
            <a:endParaRPr lang="cs-CZ" altLang="cs-CZ"/>
          </a:p>
        </p:txBody>
      </p:sp>
      <p:sp>
        <p:nvSpPr>
          <p:cNvPr id="13373" name="AutoShape 61">
            <a:extLst>
              <a:ext uri="{FF2B5EF4-FFF2-40B4-BE49-F238E27FC236}">
                <a16:creationId xmlns:a16="http://schemas.microsoft.com/office/drawing/2014/main" id="{9A25D83E-E4EA-171A-13B2-A19547060BE4}"/>
              </a:ext>
            </a:extLst>
          </p:cNvPr>
          <p:cNvSpPr>
            <a:spLocks noChangeArrowheads="1"/>
          </p:cNvSpPr>
          <p:nvPr/>
        </p:nvSpPr>
        <p:spPr bwMode="auto">
          <a:xfrm rot="4200000">
            <a:off x="5472907" y="5491957"/>
            <a:ext cx="539750" cy="252413"/>
          </a:xfrm>
          <a:custGeom>
            <a:avLst/>
            <a:gdLst>
              <a:gd name="T0" fmla="*/ 0 w 21600"/>
              <a:gd name="T1" fmla="*/ 0 h 21600"/>
              <a:gd name="T2" fmla="*/ 21600 w 21600"/>
              <a:gd name="T3" fmla="*/ 0 h 21600"/>
              <a:gd name="T4" fmla="*/ 21600 w 21600"/>
              <a:gd name="T5" fmla="*/ 21600 h 21600"/>
              <a:gd name="T6" fmla="*/ 0 w 21600"/>
              <a:gd name="T7" fmla="*/ 21600 h 21600"/>
              <a:gd name="T8" fmla="*/ 10800 w 21600"/>
              <a:gd name="T9" fmla="*/ 0 h 21600"/>
              <a:gd name="T10" fmla="*/ 21600 w 21600"/>
              <a:gd name="T11" fmla="*/ 10800 h 21600"/>
              <a:gd name="T12" fmla="*/ 10800 w 21600"/>
              <a:gd name="T13" fmla="*/ 21600 h 21600"/>
              <a:gd name="T14" fmla="*/ 0 w 21600"/>
              <a:gd name="T15" fmla="*/ 10800 h 21600"/>
              <a:gd name="T16" fmla="*/ 1000 w 21600"/>
              <a:gd name="T17" fmla="*/ 1000 h 21600"/>
              <a:gd name="T18" fmla="*/ 20600 w 21600"/>
              <a:gd name="T19" fmla="*/ 20600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a:moveTo>
                  <a:pt x="0" y="0"/>
                </a:moveTo>
                <a:lnTo>
                  <a:pt x="21600" y="0"/>
                </a:lnTo>
                <a:lnTo>
                  <a:pt x="21600" y="21600"/>
                </a:lnTo>
                <a:lnTo>
                  <a:pt x="0" y="21600"/>
                </a:lnTo>
                <a:lnTo>
                  <a:pt x="0" y="0"/>
                </a:lnTo>
                <a:close/>
              </a:path>
            </a:pathLst>
          </a:custGeom>
          <a:solidFill>
            <a:srgbClr val="996633"/>
          </a:solidFill>
          <a:ln w="9360">
            <a:solidFill>
              <a:srgbClr val="000000"/>
            </a:solidFill>
            <a:miter lim="800000"/>
            <a:headEnd/>
            <a:tailEnd/>
          </a:ln>
          <a:effectLst>
            <a:outerShdw dist="107933" dir="2700000" algn="ctr" rotWithShape="0">
              <a:srgbClr val="808080"/>
            </a:outerShdw>
          </a:effectLst>
        </p:spPr>
        <p:txBody>
          <a:bodyPr wrap="none" anchor="ctr"/>
          <a:lstStyle/>
          <a:p>
            <a:pPr>
              <a:buFont typeface="Arial" charset="0"/>
              <a:buNone/>
              <a:defRPr/>
            </a:pPr>
            <a:endParaRPr lang="cs-CZ">
              <a:latin typeface="Arial" charset="0"/>
            </a:endParaRPr>
          </a:p>
        </p:txBody>
      </p:sp>
      <p:sp>
        <p:nvSpPr>
          <p:cNvPr id="12346" name="Oval 62">
            <a:extLst>
              <a:ext uri="{FF2B5EF4-FFF2-40B4-BE49-F238E27FC236}">
                <a16:creationId xmlns:a16="http://schemas.microsoft.com/office/drawing/2014/main" id="{8C639248-8E99-A651-978B-A6899E26E79C}"/>
              </a:ext>
            </a:extLst>
          </p:cNvPr>
          <p:cNvSpPr>
            <a:spLocks noChangeArrowheads="1"/>
          </p:cNvSpPr>
          <p:nvPr/>
        </p:nvSpPr>
        <p:spPr bwMode="auto">
          <a:xfrm rot="20400000">
            <a:off x="5868988" y="5384801"/>
            <a:ext cx="144462" cy="144463"/>
          </a:xfrm>
          <a:prstGeom prst="ellipse">
            <a:avLst/>
          </a:prstGeom>
          <a:solidFill>
            <a:srgbClr val="00FF00"/>
          </a:solidFill>
          <a:ln w="9360">
            <a:solidFill>
              <a:srgbClr val="000000"/>
            </a:solidFill>
            <a:miter lim="800000"/>
            <a:headEnd/>
            <a:tailEnd/>
          </a:ln>
        </p:spPr>
        <p:txBody>
          <a:bodyPr wrap="none" anchor="ctr"/>
          <a:lstStyle>
            <a:lvl1pPr eaLnBrk="0" hangingPunct="0">
              <a:defRPr>
                <a:solidFill>
                  <a:schemeClr val="bg1"/>
                </a:solidFill>
                <a:latin typeface="Arial" panose="020B0604020202020204" pitchFamily="34" charset="0"/>
              </a:defRPr>
            </a:lvl1pPr>
            <a:lvl2pPr marL="742950" indent="-285750" eaLnBrk="0" hangingPunct="0">
              <a:defRPr>
                <a:solidFill>
                  <a:schemeClr val="bg1"/>
                </a:solidFill>
                <a:latin typeface="Arial" panose="020B0604020202020204" pitchFamily="34" charset="0"/>
              </a:defRPr>
            </a:lvl2pPr>
            <a:lvl3pPr marL="1143000" indent="-228600" eaLnBrk="0" hangingPunct="0">
              <a:defRPr>
                <a:solidFill>
                  <a:schemeClr val="bg1"/>
                </a:solidFill>
                <a:latin typeface="Arial" panose="020B0604020202020204" pitchFamily="34" charset="0"/>
              </a:defRPr>
            </a:lvl3pPr>
            <a:lvl4pPr marL="1600200" indent="-228600" eaLnBrk="0" hangingPunct="0">
              <a:defRPr>
                <a:solidFill>
                  <a:schemeClr val="bg1"/>
                </a:solidFill>
                <a:latin typeface="Arial" panose="020B0604020202020204" pitchFamily="34" charset="0"/>
              </a:defRPr>
            </a:lvl4pPr>
            <a:lvl5pPr marL="2057400" indent="-228600" eaLnBrk="0" hangingPunct="0">
              <a:defRPr>
                <a:solidFill>
                  <a:schemeClr val="bg1"/>
                </a:solidFill>
                <a:latin typeface="Arial" panose="020B0604020202020204" pitchFamily="34" charset="0"/>
              </a:defRPr>
            </a:lvl5pPr>
            <a:lvl6pPr marL="25146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6pPr>
            <a:lvl7pPr marL="29718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7pPr>
            <a:lvl8pPr marL="34290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8pPr>
            <a:lvl9pPr marL="38862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9pPr>
          </a:lstStyle>
          <a:p>
            <a:pPr eaLnBrk="1" hangingPunct="1"/>
            <a:endParaRPr lang="cs-CZ" altLang="cs-CZ"/>
          </a:p>
        </p:txBody>
      </p:sp>
      <p:sp>
        <p:nvSpPr>
          <p:cNvPr id="12347" name="Oval 63">
            <a:extLst>
              <a:ext uri="{FF2B5EF4-FFF2-40B4-BE49-F238E27FC236}">
                <a16:creationId xmlns:a16="http://schemas.microsoft.com/office/drawing/2014/main" id="{C7428B21-F8C1-0E27-EE7B-39AB89025A50}"/>
              </a:ext>
            </a:extLst>
          </p:cNvPr>
          <p:cNvSpPr>
            <a:spLocks noChangeArrowheads="1"/>
          </p:cNvSpPr>
          <p:nvPr/>
        </p:nvSpPr>
        <p:spPr bwMode="auto">
          <a:xfrm rot="20400000">
            <a:off x="5938838" y="5589588"/>
            <a:ext cx="144462" cy="144462"/>
          </a:xfrm>
          <a:prstGeom prst="ellipse">
            <a:avLst/>
          </a:prstGeom>
          <a:solidFill>
            <a:srgbClr val="00FF00"/>
          </a:solidFill>
          <a:ln w="9360">
            <a:solidFill>
              <a:srgbClr val="000000"/>
            </a:solidFill>
            <a:miter lim="800000"/>
            <a:headEnd/>
            <a:tailEnd/>
          </a:ln>
        </p:spPr>
        <p:txBody>
          <a:bodyPr wrap="none" anchor="ctr"/>
          <a:lstStyle>
            <a:lvl1pPr eaLnBrk="0" hangingPunct="0">
              <a:defRPr>
                <a:solidFill>
                  <a:schemeClr val="bg1"/>
                </a:solidFill>
                <a:latin typeface="Arial" panose="020B0604020202020204" pitchFamily="34" charset="0"/>
              </a:defRPr>
            </a:lvl1pPr>
            <a:lvl2pPr marL="742950" indent="-285750" eaLnBrk="0" hangingPunct="0">
              <a:defRPr>
                <a:solidFill>
                  <a:schemeClr val="bg1"/>
                </a:solidFill>
                <a:latin typeface="Arial" panose="020B0604020202020204" pitchFamily="34" charset="0"/>
              </a:defRPr>
            </a:lvl2pPr>
            <a:lvl3pPr marL="1143000" indent="-228600" eaLnBrk="0" hangingPunct="0">
              <a:defRPr>
                <a:solidFill>
                  <a:schemeClr val="bg1"/>
                </a:solidFill>
                <a:latin typeface="Arial" panose="020B0604020202020204" pitchFamily="34" charset="0"/>
              </a:defRPr>
            </a:lvl3pPr>
            <a:lvl4pPr marL="1600200" indent="-228600" eaLnBrk="0" hangingPunct="0">
              <a:defRPr>
                <a:solidFill>
                  <a:schemeClr val="bg1"/>
                </a:solidFill>
                <a:latin typeface="Arial" panose="020B0604020202020204" pitchFamily="34" charset="0"/>
              </a:defRPr>
            </a:lvl4pPr>
            <a:lvl5pPr marL="2057400" indent="-228600" eaLnBrk="0" hangingPunct="0">
              <a:defRPr>
                <a:solidFill>
                  <a:schemeClr val="bg1"/>
                </a:solidFill>
                <a:latin typeface="Arial" panose="020B0604020202020204" pitchFamily="34" charset="0"/>
              </a:defRPr>
            </a:lvl5pPr>
            <a:lvl6pPr marL="25146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6pPr>
            <a:lvl7pPr marL="29718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7pPr>
            <a:lvl8pPr marL="34290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8pPr>
            <a:lvl9pPr marL="38862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9pPr>
          </a:lstStyle>
          <a:p>
            <a:pPr eaLnBrk="1" hangingPunct="1"/>
            <a:endParaRPr lang="cs-CZ" altLang="cs-CZ"/>
          </a:p>
        </p:txBody>
      </p:sp>
      <p:sp>
        <p:nvSpPr>
          <p:cNvPr id="12348" name="Oval 64">
            <a:extLst>
              <a:ext uri="{FF2B5EF4-FFF2-40B4-BE49-F238E27FC236}">
                <a16:creationId xmlns:a16="http://schemas.microsoft.com/office/drawing/2014/main" id="{43410447-C2A4-917C-D70C-644E93A57ED3}"/>
              </a:ext>
            </a:extLst>
          </p:cNvPr>
          <p:cNvSpPr>
            <a:spLocks noChangeArrowheads="1"/>
          </p:cNvSpPr>
          <p:nvPr/>
        </p:nvSpPr>
        <p:spPr bwMode="auto">
          <a:xfrm rot="20400000">
            <a:off x="5394326" y="5553076"/>
            <a:ext cx="144463" cy="144463"/>
          </a:xfrm>
          <a:prstGeom prst="ellipse">
            <a:avLst/>
          </a:prstGeom>
          <a:solidFill>
            <a:srgbClr val="00FF00"/>
          </a:solidFill>
          <a:ln w="9360">
            <a:solidFill>
              <a:srgbClr val="000000"/>
            </a:solidFill>
            <a:miter lim="800000"/>
            <a:headEnd/>
            <a:tailEnd/>
          </a:ln>
        </p:spPr>
        <p:txBody>
          <a:bodyPr wrap="none" anchor="ctr"/>
          <a:lstStyle>
            <a:lvl1pPr eaLnBrk="0" hangingPunct="0">
              <a:defRPr>
                <a:solidFill>
                  <a:schemeClr val="bg1"/>
                </a:solidFill>
                <a:latin typeface="Arial" panose="020B0604020202020204" pitchFamily="34" charset="0"/>
              </a:defRPr>
            </a:lvl1pPr>
            <a:lvl2pPr marL="742950" indent="-285750" eaLnBrk="0" hangingPunct="0">
              <a:defRPr>
                <a:solidFill>
                  <a:schemeClr val="bg1"/>
                </a:solidFill>
                <a:latin typeface="Arial" panose="020B0604020202020204" pitchFamily="34" charset="0"/>
              </a:defRPr>
            </a:lvl2pPr>
            <a:lvl3pPr marL="1143000" indent="-228600" eaLnBrk="0" hangingPunct="0">
              <a:defRPr>
                <a:solidFill>
                  <a:schemeClr val="bg1"/>
                </a:solidFill>
                <a:latin typeface="Arial" panose="020B0604020202020204" pitchFamily="34" charset="0"/>
              </a:defRPr>
            </a:lvl3pPr>
            <a:lvl4pPr marL="1600200" indent="-228600" eaLnBrk="0" hangingPunct="0">
              <a:defRPr>
                <a:solidFill>
                  <a:schemeClr val="bg1"/>
                </a:solidFill>
                <a:latin typeface="Arial" panose="020B0604020202020204" pitchFamily="34" charset="0"/>
              </a:defRPr>
            </a:lvl4pPr>
            <a:lvl5pPr marL="2057400" indent="-228600" eaLnBrk="0" hangingPunct="0">
              <a:defRPr>
                <a:solidFill>
                  <a:schemeClr val="bg1"/>
                </a:solidFill>
                <a:latin typeface="Arial" panose="020B0604020202020204" pitchFamily="34" charset="0"/>
              </a:defRPr>
            </a:lvl5pPr>
            <a:lvl6pPr marL="25146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6pPr>
            <a:lvl7pPr marL="29718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7pPr>
            <a:lvl8pPr marL="34290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8pPr>
            <a:lvl9pPr marL="38862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9pPr>
          </a:lstStyle>
          <a:p>
            <a:pPr eaLnBrk="1" hangingPunct="1"/>
            <a:endParaRPr lang="cs-CZ" altLang="cs-CZ"/>
          </a:p>
        </p:txBody>
      </p:sp>
      <p:sp>
        <p:nvSpPr>
          <p:cNvPr id="12349" name="Oval 65">
            <a:extLst>
              <a:ext uri="{FF2B5EF4-FFF2-40B4-BE49-F238E27FC236}">
                <a16:creationId xmlns:a16="http://schemas.microsoft.com/office/drawing/2014/main" id="{9FDB17FC-5D32-742F-005C-D69089DE3947}"/>
              </a:ext>
            </a:extLst>
          </p:cNvPr>
          <p:cNvSpPr>
            <a:spLocks noChangeArrowheads="1"/>
          </p:cNvSpPr>
          <p:nvPr/>
        </p:nvSpPr>
        <p:spPr bwMode="auto">
          <a:xfrm rot="20400000">
            <a:off x="5467351" y="5757863"/>
            <a:ext cx="144463" cy="144462"/>
          </a:xfrm>
          <a:prstGeom prst="ellipse">
            <a:avLst/>
          </a:prstGeom>
          <a:solidFill>
            <a:srgbClr val="00FF00"/>
          </a:solidFill>
          <a:ln w="9360">
            <a:solidFill>
              <a:srgbClr val="000000"/>
            </a:solidFill>
            <a:miter lim="800000"/>
            <a:headEnd/>
            <a:tailEnd/>
          </a:ln>
        </p:spPr>
        <p:txBody>
          <a:bodyPr wrap="none" anchor="ctr"/>
          <a:lstStyle>
            <a:lvl1pPr eaLnBrk="0" hangingPunct="0">
              <a:defRPr>
                <a:solidFill>
                  <a:schemeClr val="bg1"/>
                </a:solidFill>
                <a:latin typeface="Arial" panose="020B0604020202020204" pitchFamily="34" charset="0"/>
              </a:defRPr>
            </a:lvl1pPr>
            <a:lvl2pPr marL="742950" indent="-285750" eaLnBrk="0" hangingPunct="0">
              <a:defRPr>
                <a:solidFill>
                  <a:schemeClr val="bg1"/>
                </a:solidFill>
                <a:latin typeface="Arial" panose="020B0604020202020204" pitchFamily="34" charset="0"/>
              </a:defRPr>
            </a:lvl2pPr>
            <a:lvl3pPr marL="1143000" indent="-228600" eaLnBrk="0" hangingPunct="0">
              <a:defRPr>
                <a:solidFill>
                  <a:schemeClr val="bg1"/>
                </a:solidFill>
                <a:latin typeface="Arial" panose="020B0604020202020204" pitchFamily="34" charset="0"/>
              </a:defRPr>
            </a:lvl3pPr>
            <a:lvl4pPr marL="1600200" indent="-228600" eaLnBrk="0" hangingPunct="0">
              <a:defRPr>
                <a:solidFill>
                  <a:schemeClr val="bg1"/>
                </a:solidFill>
                <a:latin typeface="Arial" panose="020B0604020202020204" pitchFamily="34" charset="0"/>
              </a:defRPr>
            </a:lvl4pPr>
            <a:lvl5pPr marL="2057400" indent="-228600" eaLnBrk="0" hangingPunct="0">
              <a:defRPr>
                <a:solidFill>
                  <a:schemeClr val="bg1"/>
                </a:solidFill>
                <a:latin typeface="Arial" panose="020B0604020202020204" pitchFamily="34" charset="0"/>
              </a:defRPr>
            </a:lvl5pPr>
            <a:lvl6pPr marL="25146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6pPr>
            <a:lvl7pPr marL="29718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7pPr>
            <a:lvl8pPr marL="34290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8pPr>
            <a:lvl9pPr marL="38862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9pPr>
          </a:lstStyle>
          <a:p>
            <a:pPr eaLnBrk="1" hangingPunct="1"/>
            <a:endParaRPr lang="cs-CZ" altLang="cs-CZ"/>
          </a:p>
        </p:txBody>
      </p:sp>
      <p:sp>
        <p:nvSpPr>
          <p:cNvPr id="12350" name="Oval 66">
            <a:extLst>
              <a:ext uri="{FF2B5EF4-FFF2-40B4-BE49-F238E27FC236}">
                <a16:creationId xmlns:a16="http://schemas.microsoft.com/office/drawing/2014/main" id="{620A1516-5E63-56F9-7451-78FBE113CAF8}"/>
              </a:ext>
            </a:extLst>
          </p:cNvPr>
          <p:cNvSpPr>
            <a:spLocks noChangeArrowheads="1"/>
          </p:cNvSpPr>
          <p:nvPr/>
        </p:nvSpPr>
        <p:spPr bwMode="auto">
          <a:xfrm rot="20400000">
            <a:off x="5797551" y="5956301"/>
            <a:ext cx="144463" cy="144463"/>
          </a:xfrm>
          <a:prstGeom prst="ellipse">
            <a:avLst/>
          </a:prstGeom>
          <a:solidFill>
            <a:srgbClr val="00FF00"/>
          </a:solidFill>
          <a:ln w="9360">
            <a:solidFill>
              <a:srgbClr val="000000"/>
            </a:solidFill>
            <a:miter lim="800000"/>
            <a:headEnd/>
            <a:tailEnd/>
          </a:ln>
        </p:spPr>
        <p:txBody>
          <a:bodyPr wrap="none" anchor="ctr"/>
          <a:lstStyle>
            <a:lvl1pPr eaLnBrk="0" hangingPunct="0">
              <a:defRPr>
                <a:solidFill>
                  <a:schemeClr val="bg1"/>
                </a:solidFill>
                <a:latin typeface="Arial" panose="020B0604020202020204" pitchFamily="34" charset="0"/>
              </a:defRPr>
            </a:lvl1pPr>
            <a:lvl2pPr marL="742950" indent="-285750" eaLnBrk="0" hangingPunct="0">
              <a:defRPr>
                <a:solidFill>
                  <a:schemeClr val="bg1"/>
                </a:solidFill>
                <a:latin typeface="Arial" panose="020B0604020202020204" pitchFamily="34" charset="0"/>
              </a:defRPr>
            </a:lvl2pPr>
            <a:lvl3pPr marL="1143000" indent="-228600" eaLnBrk="0" hangingPunct="0">
              <a:defRPr>
                <a:solidFill>
                  <a:schemeClr val="bg1"/>
                </a:solidFill>
                <a:latin typeface="Arial" panose="020B0604020202020204" pitchFamily="34" charset="0"/>
              </a:defRPr>
            </a:lvl3pPr>
            <a:lvl4pPr marL="1600200" indent="-228600" eaLnBrk="0" hangingPunct="0">
              <a:defRPr>
                <a:solidFill>
                  <a:schemeClr val="bg1"/>
                </a:solidFill>
                <a:latin typeface="Arial" panose="020B0604020202020204" pitchFamily="34" charset="0"/>
              </a:defRPr>
            </a:lvl4pPr>
            <a:lvl5pPr marL="2057400" indent="-228600" eaLnBrk="0" hangingPunct="0">
              <a:defRPr>
                <a:solidFill>
                  <a:schemeClr val="bg1"/>
                </a:solidFill>
                <a:latin typeface="Arial" panose="020B0604020202020204" pitchFamily="34" charset="0"/>
              </a:defRPr>
            </a:lvl5pPr>
            <a:lvl6pPr marL="25146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6pPr>
            <a:lvl7pPr marL="29718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7pPr>
            <a:lvl8pPr marL="34290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8pPr>
            <a:lvl9pPr marL="38862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9pPr>
          </a:lstStyle>
          <a:p>
            <a:pPr eaLnBrk="1" hangingPunct="1"/>
            <a:endParaRPr lang="cs-CZ" altLang="cs-CZ"/>
          </a:p>
        </p:txBody>
      </p:sp>
      <p:sp>
        <p:nvSpPr>
          <p:cNvPr id="12351" name="Oval 67">
            <a:extLst>
              <a:ext uri="{FF2B5EF4-FFF2-40B4-BE49-F238E27FC236}">
                <a16:creationId xmlns:a16="http://schemas.microsoft.com/office/drawing/2014/main" id="{B7EF8819-E718-86A1-3596-91981BA20ECB}"/>
              </a:ext>
            </a:extLst>
          </p:cNvPr>
          <p:cNvSpPr>
            <a:spLocks noChangeArrowheads="1"/>
          </p:cNvSpPr>
          <p:nvPr/>
        </p:nvSpPr>
        <p:spPr bwMode="auto">
          <a:xfrm rot="20400000">
            <a:off x="5502276" y="5208588"/>
            <a:ext cx="144463" cy="144462"/>
          </a:xfrm>
          <a:prstGeom prst="ellipse">
            <a:avLst/>
          </a:prstGeom>
          <a:solidFill>
            <a:srgbClr val="FF0000"/>
          </a:solidFill>
          <a:ln w="9360">
            <a:solidFill>
              <a:srgbClr val="000000"/>
            </a:solidFill>
            <a:miter lim="800000"/>
            <a:headEnd/>
            <a:tailEnd/>
          </a:ln>
        </p:spPr>
        <p:txBody>
          <a:bodyPr wrap="none" anchor="ctr"/>
          <a:lstStyle>
            <a:lvl1pPr eaLnBrk="0" hangingPunct="0">
              <a:defRPr>
                <a:solidFill>
                  <a:schemeClr val="bg1"/>
                </a:solidFill>
                <a:latin typeface="Arial" panose="020B0604020202020204" pitchFamily="34" charset="0"/>
              </a:defRPr>
            </a:lvl1pPr>
            <a:lvl2pPr marL="742950" indent="-285750" eaLnBrk="0" hangingPunct="0">
              <a:defRPr>
                <a:solidFill>
                  <a:schemeClr val="bg1"/>
                </a:solidFill>
                <a:latin typeface="Arial" panose="020B0604020202020204" pitchFamily="34" charset="0"/>
              </a:defRPr>
            </a:lvl2pPr>
            <a:lvl3pPr marL="1143000" indent="-228600" eaLnBrk="0" hangingPunct="0">
              <a:defRPr>
                <a:solidFill>
                  <a:schemeClr val="bg1"/>
                </a:solidFill>
                <a:latin typeface="Arial" panose="020B0604020202020204" pitchFamily="34" charset="0"/>
              </a:defRPr>
            </a:lvl3pPr>
            <a:lvl4pPr marL="1600200" indent="-228600" eaLnBrk="0" hangingPunct="0">
              <a:defRPr>
                <a:solidFill>
                  <a:schemeClr val="bg1"/>
                </a:solidFill>
                <a:latin typeface="Arial" panose="020B0604020202020204" pitchFamily="34" charset="0"/>
              </a:defRPr>
            </a:lvl4pPr>
            <a:lvl5pPr marL="2057400" indent="-228600" eaLnBrk="0" hangingPunct="0">
              <a:defRPr>
                <a:solidFill>
                  <a:schemeClr val="bg1"/>
                </a:solidFill>
                <a:latin typeface="Arial" panose="020B0604020202020204" pitchFamily="34" charset="0"/>
              </a:defRPr>
            </a:lvl5pPr>
            <a:lvl6pPr marL="25146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6pPr>
            <a:lvl7pPr marL="29718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7pPr>
            <a:lvl8pPr marL="34290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8pPr>
            <a:lvl9pPr marL="38862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9pPr>
          </a:lstStyle>
          <a:p>
            <a:pPr eaLnBrk="1" hangingPunct="1"/>
            <a:endParaRPr lang="cs-CZ" altLang="cs-CZ"/>
          </a:p>
        </p:txBody>
      </p:sp>
      <p:sp>
        <p:nvSpPr>
          <p:cNvPr id="13380" name="AutoShape 68">
            <a:extLst>
              <a:ext uri="{FF2B5EF4-FFF2-40B4-BE49-F238E27FC236}">
                <a16:creationId xmlns:a16="http://schemas.microsoft.com/office/drawing/2014/main" id="{FBCE99D7-6880-2F23-4D97-BBB487570E8F}"/>
              </a:ext>
            </a:extLst>
          </p:cNvPr>
          <p:cNvSpPr>
            <a:spLocks noChangeArrowheads="1"/>
          </p:cNvSpPr>
          <p:nvPr/>
        </p:nvSpPr>
        <p:spPr bwMode="auto">
          <a:xfrm rot="2820000">
            <a:off x="5820569" y="4072732"/>
            <a:ext cx="539750" cy="252412"/>
          </a:xfrm>
          <a:custGeom>
            <a:avLst/>
            <a:gdLst>
              <a:gd name="T0" fmla="*/ 0 w 21600"/>
              <a:gd name="T1" fmla="*/ 0 h 21600"/>
              <a:gd name="T2" fmla="*/ 21600 w 21600"/>
              <a:gd name="T3" fmla="*/ 0 h 21600"/>
              <a:gd name="T4" fmla="*/ 21600 w 21600"/>
              <a:gd name="T5" fmla="*/ 21600 h 21600"/>
              <a:gd name="T6" fmla="*/ 0 w 21600"/>
              <a:gd name="T7" fmla="*/ 21600 h 21600"/>
              <a:gd name="T8" fmla="*/ 10800 w 21600"/>
              <a:gd name="T9" fmla="*/ 0 h 21600"/>
              <a:gd name="T10" fmla="*/ 21600 w 21600"/>
              <a:gd name="T11" fmla="*/ 10800 h 21600"/>
              <a:gd name="T12" fmla="*/ 10800 w 21600"/>
              <a:gd name="T13" fmla="*/ 21600 h 21600"/>
              <a:gd name="T14" fmla="*/ 0 w 21600"/>
              <a:gd name="T15" fmla="*/ 10800 h 21600"/>
              <a:gd name="T16" fmla="*/ 1000 w 21600"/>
              <a:gd name="T17" fmla="*/ 1000 h 21600"/>
              <a:gd name="T18" fmla="*/ 20600 w 21600"/>
              <a:gd name="T19" fmla="*/ 20600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a:moveTo>
                  <a:pt x="0" y="0"/>
                </a:moveTo>
                <a:lnTo>
                  <a:pt x="21600" y="0"/>
                </a:lnTo>
                <a:lnTo>
                  <a:pt x="21600" y="21600"/>
                </a:lnTo>
                <a:lnTo>
                  <a:pt x="0" y="21600"/>
                </a:lnTo>
                <a:lnTo>
                  <a:pt x="0" y="0"/>
                </a:lnTo>
                <a:close/>
              </a:path>
            </a:pathLst>
          </a:custGeom>
          <a:solidFill>
            <a:srgbClr val="996633"/>
          </a:solidFill>
          <a:ln w="9360">
            <a:solidFill>
              <a:srgbClr val="000000"/>
            </a:solidFill>
            <a:miter lim="800000"/>
            <a:headEnd/>
            <a:tailEnd/>
          </a:ln>
          <a:effectLst>
            <a:outerShdw dist="107933" dir="2700000" algn="ctr" rotWithShape="0">
              <a:srgbClr val="808080"/>
            </a:outerShdw>
          </a:effectLst>
        </p:spPr>
        <p:txBody>
          <a:bodyPr wrap="none" anchor="ctr"/>
          <a:lstStyle/>
          <a:p>
            <a:pPr>
              <a:buFont typeface="Arial" charset="0"/>
              <a:buNone/>
              <a:defRPr/>
            </a:pPr>
            <a:endParaRPr lang="cs-CZ">
              <a:latin typeface="Arial" charset="0"/>
            </a:endParaRPr>
          </a:p>
        </p:txBody>
      </p:sp>
      <p:sp>
        <p:nvSpPr>
          <p:cNvPr id="12353" name="Oval 69">
            <a:extLst>
              <a:ext uri="{FF2B5EF4-FFF2-40B4-BE49-F238E27FC236}">
                <a16:creationId xmlns:a16="http://schemas.microsoft.com/office/drawing/2014/main" id="{9CD53916-9F5F-34AB-8EBC-DD57AC669DE6}"/>
              </a:ext>
            </a:extLst>
          </p:cNvPr>
          <p:cNvSpPr>
            <a:spLocks noChangeArrowheads="1"/>
          </p:cNvSpPr>
          <p:nvPr/>
        </p:nvSpPr>
        <p:spPr bwMode="auto">
          <a:xfrm rot="18960000">
            <a:off x="6124576" y="3890963"/>
            <a:ext cx="144463" cy="144462"/>
          </a:xfrm>
          <a:prstGeom prst="ellipse">
            <a:avLst/>
          </a:prstGeom>
          <a:solidFill>
            <a:srgbClr val="00FF00"/>
          </a:solidFill>
          <a:ln w="9360">
            <a:solidFill>
              <a:srgbClr val="000000"/>
            </a:solidFill>
            <a:miter lim="800000"/>
            <a:headEnd/>
            <a:tailEnd/>
          </a:ln>
        </p:spPr>
        <p:txBody>
          <a:bodyPr wrap="none" anchor="ctr"/>
          <a:lstStyle>
            <a:lvl1pPr eaLnBrk="0" hangingPunct="0">
              <a:defRPr>
                <a:solidFill>
                  <a:schemeClr val="bg1"/>
                </a:solidFill>
                <a:latin typeface="Arial" panose="020B0604020202020204" pitchFamily="34" charset="0"/>
              </a:defRPr>
            </a:lvl1pPr>
            <a:lvl2pPr marL="742950" indent="-285750" eaLnBrk="0" hangingPunct="0">
              <a:defRPr>
                <a:solidFill>
                  <a:schemeClr val="bg1"/>
                </a:solidFill>
                <a:latin typeface="Arial" panose="020B0604020202020204" pitchFamily="34" charset="0"/>
              </a:defRPr>
            </a:lvl2pPr>
            <a:lvl3pPr marL="1143000" indent="-228600" eaLnBrk="0" hangingPunct="0">
              <a:defRPr>
                <a:solidFill>
                  <a:schemeClr val="bg1"/>
                </a:solidFill>
                <a:latin typeface="Arial" panose="020B0604020202020204" pitchFamily="34" charset="0"/>
              </a:defRPr>
            </a:lvl3pPr>
            <a:lvl4pPr marL="1600200" indent="-228600" eaLnBrk="0" hangingPunct="0">
              <a:defRPr>
                <a:solidFill>
                  <a:schemeClr val="bg1"/>
                </a:solidFill>
                <a:latin typeface="Arial" panose="020B0604020202020204" pitchFamily="34" charset="0"/>
              </a:defRPr>
            </a:lvl4pPr>
            <a:lvl5pPr marL="2057400" indent="-228600" eaLnBrk="0" hangingPunct="0">
              <a:defRPr>
                <a:solidFill>
                  <a:schemeClr val="bg1"/>
                </a:solidFill>
                <a:latin typeface="Arial" panose="020B0604020202020204" pitchFamily="34" charset="0"/>
              </a:defRPr>
            </a:lvl5pPr>
            <a:lvl6pPr marL="25146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6pPr>
            <a:lvl7pPr marL="29718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7pPr>
            <a:lvl8pPr marL="34290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8pPr>
            <a:lvl9pPr marL="38862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9pPr>
          </a:lstStyle>
          <a:p>
            <a:pPr eaLnBrk="1" hangingPunct="1"/>
            <a:endParaRPr lang="cs-CZ" altLang="cs-CZ"/>
          </a:p>
        </p:txBody>
      </p:sp>
      <p:sp>
        <p:nvSpPr>
          <p:cNvPr id="12354" name="Oval 70">
            <a:extLst>
              <a:ext uri="{FF2B5EF4-FFF2-40B4-BE49-F238E27FC236}">
                <a16:creationId xmlns:a16="http://schemas.microsoft.com/office/drawing/2014/main" id="{C83294AB-E371-68BA-7F40-059EAD5098F8}"/>
              </a:ext>
            </a:extLst>
          </p:cNvPr>
          <p:cNvSpPr>
            <a:spLocks noChangeArrowheads="1"/>
          </p:cNvSpPr>
          <p:nvPr/>
        </p:nvSpPr>
        <p:spPr bwMode="auto">
          <a:xfrm rot="18960000">
            <a:off x="6272213" y="4048126"/>
            <a:ext cx="144462" cy="144463"/>
          </a:xfrm>
          <a:prstGeom prst="ellipse">
            <a:avLst/>
          </a:prstGeom>
          <a:solidFill>
            <a:srgbClr val="00FF00"/>
          </a:solidFill>
          <a:ln w="9360">
            <a:solidFill>
              <a:srgbClr val="000000"/>
            </a:solidFill>
            <a:miter lim="800000"/>
            <a:headEnd/>
            <a:tailEnd/>
          </a:ln>
        </p:spPr>
        <p:txBody>
          <a:bodyPr wrap="none" anchor="ctr"/>
          <a:lstStyle>
            <a:lvl1pPr eaLnBrk="0" hangingPunct="0">
              <a:defRPr>
                <a:solidFill>
                  <a:schemeClr val="bg1"/>
                </a:solidFill>
                <a:latin typeface="Arial" panose="020B0604020202020204" pitchFamily="34" charset="0"/>
              </a:defRPr>
            </a:lvl1pPr>
            <a:lvl2pPr marL="742950" indent="-285750" eaLnBrk="0" hangingPunct="0">
              <a:defRPr>
                <a:solidFill>
                  <a:schemeClr val="bg1"/>
                </a:solidFill>
                <a:latin typeface="Arial" panose="020B0604020202020204" pitchFamily="34" charset="0"/>
              </a:defRPr>
            </a:lvl2pPr>
            <a:lvl3pPr marL="1143000" indent="-228600" eaLnBrk="0" hangingPunct="0">
              <a:defRPr>
                <a:solidFill>
                  <a:schemeClr val="bg1"/>
                </a:solidFill>
                <a:latin typeface="Arial" panose="020B0604020202020204" pitchFamily="34" charset="0"/>
              </a:defRPr>
            </a:lvl3pPr>
            <a:lvl4pPr marL="1600200" indent="-228600" eaLnBrk="0" hangingPunct="0">
              <a:defRPr>
                <a:solidFill>
                  <a:schemeClr val="bg1"/>
                </a:solidFill>
                <a:latin typeface="Arial" panose="020B0604020202020204" pitchFamily="34" charset="0"/>
              </a:defRPr>
            </a:lvl4pPr>
            <a:lvl5pPr marL="2057400" indent="-228600" eaLnBrk="0" hangingPunct="0">
              <a:defRPr>
                <a:solidFill>
                  <a:schemeClr val="bg1"/>
                </a:solidFill>
                <a:latin typeface="Arial" panose="020B0604020202020204" pitchFamily="34" charset="0"/>
              </a:defRPr>
            </a:lvl5pPr>
            <a:lvl6pPr marL="25146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6pPr>
            <a:lvl7pPr marL="29718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7pPr>
            <a:lvl8pPr marL="34290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8pPr>
            <a:lvl9pPr marL="38862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9pPr>
          </a:lstStyle>
          <a:p>
            <a:pPr eaLnBrk="1" hangingPunct="1"/>
            <a:endParaRPr lang="cs-CZ" altLang="cs-CZ"/>
          </a:p>
        </p:txBody>
      </p:sp>
      <p:sp>
        <p:nvSpPr>
          <p:cNvPr id="12355" name="Oval 71">
            <a:extLst>
              <a:ext uri="{FF2B5EF4-FFF2-40B4-BE49-F238E27FC236}">
                <a16:creationId xmlns:a16="http://schemas.microsoft.com/office/drawing/2014/main" id="{17D42E7C-3734-7B00-6EAA-DD055EC3FEC4}"/>
              </a:ext>
            </a:extLst>
          </p:cNvPr>
          <p:cNvSpPr>
            <a:spLocks noChangeArrowheads="1"/>
          </p:cNvSpPr>
          <p:nvPr/>
        </p:nvSpPr>
        <p:spPr bwMode="auto">
          <a:xfrm rot="18960000">
            <a:off x="5757863" y="4237038"/>
            <a:ext cx="144462" cy="144462"/>
          </a:xfrm>
          <a:prstGeom prst="ellipse">
            <a:avLst/>
          </a:prstGeom>
          <a:solidFill>
            <a:srgbClr val="00FF00"/>
          </a:solidFill>
          <a:ln w="9360">
            <a:solidFill>
              <a:srgbClr val="000000"/>
            </a:solidFill>
            <a:miter lim="800000"/>
            <a:headEnd/>
            <a:tailEnd/>
          </a:ln>
        </p:spPr>
        <p:txBody>
          <a:bodyPr wrap="none" anchor="ctr"/>
          <a:lstStyle>
            <a:lvl1pPr eaLnBrk="0" hangingPunct="0">
              <a:defRPr>
                <a:solidFill>
                  <a:schemeClr val="bg1"/>
                </a:solidFill>
                <a:latin typeface="Arial" panose="020B0604020202020204" pitchFamily="34" charset="0"/>
              </a:defRPr>
            </a:lvl1pPr>
            <a:lvl2pPr marL="742950" indent="-285750" eaLnBrk="0" hangingPunct="0">
              <a:defRPr>
                <a:solidFill>
                  <a:schemeClr val="bg1"/>
                </a:solidFill>
                <a:latin typeface="Arial" panose="020B0604020202020204" pitchFamily="34" charset="0"/>
              </a:defRPr>
            </a:lvl2pPr>
            <a:lvl3pPr marL="1143000" indent="-228600" eaLnBrk="0" hangingPunct="0">
              <a:defRPr>
                <a:solidFill>
                  <a:schemeClr val="bg1"/>
                </a:solidFill>
                <a:latin typeface="Arial" panose="020B0604020202020204" pitchFamily="34" charset="0"/>
              </a:defRPr>
            </a:lvl3pPr>
            <a:lvl4pPr marL="1600200" indent="-228600" eaLnBrk="0" hangingPunct="0">
              <a:defRPr>
                <a:solidFill>
                  <a:schemeClr val="bg1"/>
                </a:solidFill>
                <a:latin typeface="Arial" panose="020B0604020202020204" pitchFamily="34" charset="0"/>
              </a:defRPr>
            </a:lvl4pPr>
            <a:lvl5pPr marL="2057400" indent="-228600" eaLnBrk="0" hangingPunct="0">
              <a:defRPr>
                <a:solidFill>
                  <a:schemeClr val="bg1"/>
                </a:solidFill>
                <a:latin typeface="Arial" panose="020B0604020202020204" pitchFamily="34" charset="0"/>
              </a:defRPr>
            </a:lvl5pPr>
            <a:lvl6pPr marL="25146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6pPr>
            <a:lvl7pPr marL="29718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7pPr>
            <a:lvl8pPr marL="34290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8pPr>
            <a:lvl9pPr marL="38862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9pPr>
          </a:lstStyle>
          <a:p>
            <a:pPr eaLnBrk="1" hangingPunct="1"/>
            <a:endParaRPr lang="cs-CZ" altLang="cs-CZ"/>
          </a:p>
        </p:txBody>
      </p:sp>
      <p:sp>
        <p:nvSpPr>
          <p:cNvPr id="12356" name="Oval 72">
            <a:extLst>
              <a:ext uri="{FF2B5EF4-FFF2-40B4-BE49-F238E27FC236}">
                <a16:creationId xmlns:a16="http://schemas.microsoft.com/office/drawing/2014/main" id="{3DEF0E59-F828-9D7C-A072-EF6B36323E07}"/>
              </a:ext>
            </a:extLst>
          </p:cNvPr>
          <p:cNvSpPr>
            <a:spLocks noChangeArrowheads="1"/>
          </p:cNvSpPr>
          <p:nvPr/>
        </p:nvSpPr>
        <p:spPr bwMode="auto">
          <a:xfrm rot="18960000">
            <a:off x="5905501" y="4395788"/>
            <a:ext cx="144463" cy="144462"/>
          </a:xfrm>
          <a:prstGeom prst="ellipse">
            <a:avLst/>
          </a:prstGeom>
          <a:solidFill>
            <a:srgbClr val="00FF00"/>
          </a:solidFill>
          <a:ln w="9360">
            <a:solidFill>
              <a:srgbClr val="000000"/>
            </a:solidFill>
            <a:miter lim="800000"/>
            <a:headEnd/>
            <a:tailEnd/>
          </a:ln>
        </p:spPr>
        <p:txBody>
          <a:bodyPr wrap="none" anchor="ctr"/>
          <a:lstStyle>
            <a:lvl1pPr eaLnBrk="0" hangingPunct="0">
              <a:defRPr>
                <a:solidFill>
                  <a:schemeClr val="bg1"/>
                </a:solidFill>
                <a:latin typeface="Arial" panose="020B0604020202020204" pitchFamily="34" charset="0"/>
              </a:defRPr>
            </a:lvl1pPr>
            <a:lvl2pPr marL="742950" indent="-285750" eaLnBrk="0" hangingPunct="0">
              <a:defRPr>
                <a:solidFill>
                  <a:schemeClr val="bg1"/>
                </a:solidFill>
                <a:latin typeface="Arial" panose="020B0604020202020204" pitchFamily="34" charset="0"/>
              </a:defRPr>
            </a:lvl2pPr>
            <a:lvl3pPr marL="1143000" indent="-228600" eaLnBrk="0" hangingPunct="0">
              <a:defRPr>
                <a:solidFill>
                  <a:schemeClr val="bg1"/>
                </a:solidFill>
                <a:latin typeface="Arial" panose="020B0604020202020204" pitchFamily="34" charset="0"/>
              </a:defRPr>
            </a:lvl3pPr>
            <a:lvl4pPr marL="1600200" indent="-228600" eaLnBrk="0" hangingPunct="0">
              <a:defRPr>
                <a:solidFill>
                  <a:schemeClr val="bg1"/>
                </a:solidFill>
                <a:latin typeface="Arial" panose="020B0604020202020204" pitchFamily="34" charset="0"/>
              </a:defRPr>
            </a:lvl4pPr>
            <a:lvl5pPr marL="2057400" indent="-228600" eaLnBrk="0" hangingPunct="0">
              <a:defRPr>
                <a:solidFill>
                  <a:schemeClr val="bg1"/>
                </a:solidFill>
                <a:latin typeface="Arial" panose="020B0604020202020204" pitchFamily="34" charset="0"/>
              </a:defRPr>
            </a:lvl5pPr>
            <a:lvl6pPr marL="25146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6pPr>
            <a:lvl7pPr marL="29718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7pPr>
            <a:lvl8pPr marL="34290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8pPr>
            <a:lvl9pPr marL="38862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9pPr>
          </a:lstStyle>
          <a:p>
            <a:pPr eaLnBrk="1" hangingPunct="1"/>
            <a:endParaRPr lang="cs-CZ" altLang="cs-CZ"/>
          </a:p>
        </p:txBody>
      </p:sp>
      <p:sp>
        <p:nvSpPr>
          <p:cNvPr id="12357" name="Oval 73">
            <a:extLst>
              <a:ext uri="{FF2B5EF4-FFF2-40B4-BE49-F238E27FC236}">
                <a16:creationId xmlns:a16="http://schemas.microsoft.com/office/drawing/2014/main" id="{961558F3-E4BC-F1B2-933D-A605292A4E23}"/>
              </a:ext>
            </a:extLst>
          </p:cNvPr>
          <p:cNvSpPr>
            <a:spLocks noChangeArrowheads="1"/>
          </p:cNvSpPr>
          <p:nvPr/>
        </p:nvSpPr>
        <p:spPr bwMode="auto">
          <a:xfrm rot="18960000">
            <a:off x="6261101" y="4454526"/>
            <a:ext cx="144463" cy="144463"/>
          </a:xfrm>
          <a:prstGeom prst="ellipse">
            <a:avLst/>
          </a:prstGeom>
          <a:solidFill>
            <a:srgbClr val="00FF00"/>
          </a:solidFill>
          <a:ln w="9360">
            <a:solidFill>
              <a:srgbClr val="000000"/>
            </a:solidFill>
            <a:miter lim="800000"/>
            <a:headEnd/>
            <a:tailEnd/>
          </a:ln>
        </p:spPr>
        <p:txBody>
          <a:bodyPr wrap="none" anchor="ctr"/>
          <a:lstStyle>
            <a:lvl1pPr eaLnBrk="0" hangingPunct="0">
              <a:defRPr>
                <a:solidFill>
                  <a:schemeClr val="bg1"/>
                </a:solidFill>
                <a:latin typeface="Arial" panose="020B0604020202020204" pitchFamily="34" charset="0"/>
              </a:defRPr>
            </a:lvl1pPr>
            <a:lvl2pPr marL="742950" indent="-285750" eaLnBrk="0" hangingPunct="0">
              <a:defRPr>
                <a:solidFill>
                  <a:schemeClr val="bg1"/>
                </a:solidFill>
                <a:latin typeface="Arial" panose="020B0604020202020204" pitchFamily="34" charset="0"/>
              </a:defRPr>
            </a:lvl2pPr>
            <a:lvl3pPr marL="1143000" indent="-228600" eaLnBrk="0" hangingPunct="0">
              <a:defRPr>
                <a:solidFill>
                  <a:schemeClr val="bg1"/>
                </a:solidFill>
                <a:latin typeface="Arial" panose="020B0604020202020204" pitchFamily="34" charset="0"/>
              </a:defRPr>
            </a:lvl3pPr>
            <a:lvl4pPr marL="1600200" indent="-228600" eaLnBrk="0" hangingPunct="0">
              <a:defRPr>
                <a:solidFill>
                  <a:schemeClr val="bg1"/>
                </a:solidFill>
                <a:latin typeface="Arial" panose="020B0604020202020204" pitchFamily="34" charset="0"/>
              </a:defRPr>
            </a:lvl4pPr>
            <a:lvl5pPr marL="2057400" indent="-228600" eaLnBrk="0" hangingPunct="0">
              <a:defRPr>
                <a:solidFill>
                  <a:schemeClr val="bg1"/>
                </a:solidFill>
                <a:latin typeface="Arial" panose="020B0604020202020204" pitchFamily="34" charset="0"/>
              </a:defRPr>
            </a:lvl5pPr>
            <a:lvl6pPr marL="25146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6pPr>
            <a:lvl7pPr marL="29718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7pPr>
            <a:lvl8pPr marL="34290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8pPr>
            <a:lvl9pPr marL="38862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9pPr>
          </a:lstStyle>
          <a:p>
            <a:pPr eaLnBrk="1" hangingPunct="1"/>
            <a:endParaRPr lang="cs-CZ" altLang="cs-CZ"/>
          </a:p>
        </p:txBody>
      </p:sp>
      <p:sp>
        <p:nvSpPr>
          <p:cNvPr id="12358" name="Oval 74">
            <a:extLst>
              <a:ext uri="{FF2B5EF4-FFF2-40B4-BE49-F238E27FC236}">
                <a16:creationId xmlns:a16="http://schemas.microsoft.com/office/drawing/2014/main" id="{4E2B33CF-A8C2-7468-2924-266E41B90635}"/>
              </a:ext>
            </a:extLst>
          </p:cNvPr>
          <p:cNvSpPr>
            <a:spLocks noChangeArrowheads="1"/>
          </p:cNvSpPr>
          <p:nvPr/>
        </p:nvSpPr>
        <p:spPr bwMode="auto">
          <a:xfrm rot="18960000">
            <a:off x="5716588" y="3879851"/>
            <a:ext cx="144462" cy="144463"/>
          </a:xfrm>
          <a:prstGeom prst="ellipse">
            <a:avLst/>
          </a:prstGeom>
          <a:solidFill>
            <a:srgbClr val="FF0000"/>
          </a:solidFill>
          <a:ln w="9360">
            <a:solidFill>
              <a:srgbClr val="000000"/>
            </a:solidFill>
            <a:miter lim="800000"/>
            <a:headEnd/>
            <a:tailEnd/>
          </a:ln>
        </p:spPr>
        <p:txBody>
          <a:bodyPr wrap="none" anchor="ctr"/>
          <a:lstStyle>
            <a:lvl1pPr eaLnBrk="0" hangingPunct="0">
              <a:defRPr>
                <a:solidFill>
                  <a:schemeClr val="bg1"/>
                </a:solidFill>
                <a:latin typeface="Arial" panose="020B0604020202020204" pitchFamily="34" charset="0"/>
              </a:defRPr>
            </a:lvl1pPr>
            <a:lvl2pPr marL="742950" indent="-285750" eaLnBrk="0" hangingPunct="0">
              <a:defRPr>
                <a:solidFill>
                  <a:schemeClr val="bg1"/>
                </a:solidFill>
                <a:latin typeface="Arial" panose="020B0604020202020204" pitchFamily="34" charset="0"/>
              </a:defRPr>
            </a:lvl2pPr>
            <a:lvl3pPr marL="1143000" indent="-228600" eaLnBrk="0" hangingPunct="0">
              <a:defRPr>
                <a:solidFill>
                  <a:schemeClr val="bg1"/>
                </a:solidFill>
                <a:latin typeface="Arial" panose="020B0604020202020204" pitchFamily="34" charset="0"/>
              </a:defRPr>
            </a:lvl3pPr>
            <a:lvl4pPr marL="1600200" indent="-228600" eaLnBrk="0" hangingPunct="0">
              <a:defRPr>
                <a:solidFill>
                  <a:schemeClr val="bg1"/>
                </a:solidFill>
                <a:latin typeface="Arial" panose="020B0604020202020204" pitchFamily="34" charset="0"/>
              </a:defRPr>
            </a:lvl4pPr>
            <a:lvl5pPr marL="2057400" indent="-228600" eaLnBrk="0" hangingPunct="0">
              <a:defRPr>
                <a:solidFill>
                  <a:schemeClr val="bg1"/>
                </a:solidFill>
                <a:latin typeface="Arial" panose="020B0604020202020204" pitchFamily="34" charset="0"/>
              </a:defRPr>
            </a:lvl5pPr>
            <a:lvl6pPr marL="25146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6pPr>
            <a:lvl7pPr marL="29718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7pPr>
            <a:lvl8pPr marL="34290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8pPr>
            <a:lvl9pPr marL="38862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9pPr>
          </a:lstStyle>
          <a:p>
            <a:pPr eaLnBrk="1" hangingPunct="1"/>
            <a:endParaRPr lang="cs-CZ" altLang="cs-CZ"/>
          </a:p>
        </p:txBody>
      </p:sp>
      <p:sp>
        <p:nvSpPr>
          <p:cNvPr id="13387" name="AutoShape 75">
            <a:extLst>
              <a:ext uri="{FF2B5EF4-FFF2-40B4-BE49-F238E27FC236}">
                <a16:creationId xmlns:a16="http://schemas.microsoft.com/office/drawing/2014/main" id="{DB2CBA7B-44C5-EE07-1283-271E879A76FC}"/>
              </a:ext>
            </a:extLst>
          </p:cNvPr>
          <p:cNvSpPr>
            <a:spLocks noChangeArrowheads="1"/>
          </p:cNvSpPr>
          <p:nvPr/>
        </p:nvSpPr>
        <p:spPr bwMode="auto">
          <a:xfrm rot="6900000">
            <a:off x="3528219" y="4407694"/>
            <a:ext cx="539750" cy="252412"/>
          </a:xfrm>
          <a:custGeom>
            <a:avLst/>
            <a:gdLst>
              <a:gd name="T0" fmla="*/ 0 w 21600"/>
              <a:gd name="T1" fmla="*/ 0 h 21600"/>
              <a:gd name="T2" fmla="*/ 21600 w 21600"/>
              <a:gd name="T3" fmla="*/ 0 h 21600"/>
              <a:gd name="T4" fmla="*/ 21600 w 21600"/>
              <a:gd name="T5" fmla="*/ 21600 h 21600"/>
              <a:gd name="T6" fmla="*/ 0 w 21600"/>
              <a:gd name="T7" fmla="*/ 21600 h 21600"/>
              <a:gd name="T8" fmla="*/ 10800 w 21600"/>
              <a:gd name="T9" fmla="*/ 0 h 21600"/>
              <a:gd name="T10" fmla="*/ 21600 w 21600"/>
              <a:gd name="T11" fmla="*/ 10800 h 21600"/>
              <a:gd name="T12" fmla="*/ 10800 w 21600"/>
              <a:gd name="T13" fmla="*/ 21600 h 21600"/>
              <a:gd name="T14" fmla="*/ 0 w 21600"/>
              <a:gd name="T15" fmla="*/ 10800 h 21600"/>
              <a:gd name="T16" fmla="*/ 1000 w 21600"/>
              <a:gd name="T17" fmla="*/ 1000 h 21600"/>
              <a:gd name="T18" fmla="*/ 20600 w 21600"/>
              <a:gd name="T19" fmla="*/ 20600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a:moveTo>
                  <a:pt x="0" y="0"/>
                </a:moveTo>
                <a:lnTo>
                  <a:pt x="21600" y="0"/>
                </a:lnTo>
                <a:lnTo>
                  <a:pt x="21600" y="21600"/>
                </a:lnTo>
                <a:lnTo>
                  <a:pt x="0" y="21600"/>
                </a:lnTo>
                <a:lnTo>
                  <a:pt x="0" y="0"/>
                </a:lnTo>
                <a:close/>
              </a:path>
            </a:pathLst>
          </a:custGeom>
          <a:solidFill>
            <a:srgbClr val="996633"/>
          </a:solidFill>
          <a:ln w="9360">
            <a:solidFill>
              <a:srgbClr val="000000"/>
            </a:solidFill>
            <a:miter lim="800000"/>
            <a:headEnd/>
            <a:tailEnd/>
          </a:ln>
          <a:effectLst>
            <a:outerShdw dist="107933" dir="2700000" algn="ctr" rotWithShape="0">
              <a:srgbClr val="808080"/>
            </a:outerShdw>
          </a:effectLst>
        </p:spPr>
        <p:txBody>
          <a:bodyPr wrap="none" anchor="ctr"/>
          <a:lstStyle/>
          <a:p>
            <a:pPr>
              <a:buFont typeface="Arial" charset="0"/>
              <a:buNone/>
              <a:defRPr/>
            </a:pPr>
            <a:endParaRPr lang="cs-CZ">
              <a:latin typeface="Arial" charset="0"/>
            </a:endParaRPr>
          </a:p>
        </p:txBody>
      </p:sp>
      <p:sp>
        <p:nvSpPr>
          <p:cNvPr id="12360" name="Oval 76">
            <a:extLst>
              <a:ext uri="{FF2B5EF4-FFF2-40B4-BE49-F238E27FC236}">
                <a16:creationId xmlns:a16="http://schemas.microsoft.com/office/drawing/2014/main" id="{D91BAA3E-4ECC-2629-AEB8-7CA5A0311BBA}"/>
              </a:ext>
            </a:extLst>
          </p:cNvPr>
          <p:cNvSpPr>
            <a:spLocks noChangeArrowheads="1"/>
          </p:cNvSpPr>
          <p:nvPr/>
        </p:nvSpPr>
        <p:spPr bwMode="auto">
          <a:xfrm rot="1500000">
            <a:off x="4000501" y="4487863"/>
            <a:ext cx="144463" cy="144462"/>
          </a:xfrm>
          <a:prstGeom prst="ellipse">
            <a:avLst/>
          </a:prstGeom>
          <a:solidFill>
            <a:srgbClr val="00FF00"/>
          </a:solidFill>
          <a:ln w="9360">
            <a:solidFill>
              <a:srgbClr val="000000"/>
            </a:solidFill>
            <a:miter lim="800000"/>
            <a:headEnd/>
            <a:tailEnd/>
          </a:ln>
        </p:spPr>
        <p:txBody>
          <a:bodyPr wrap="none" anchor="ctr"/>
          <a:lstStyle>
            <a:lvl1pPr eaLnBrk="0" hangingPunct="0">
              <a:defRPr>
                <a:solidFill>
                  <a:schemeClr val="bg1"/>
                </a:solidFill>
                <a:latin typeface="Arial" panose="020B0604020202020204" pitchFamily="34" charset="0"/>
              </a:defRPr>
            </a:lvl1pPr>
            <a:lvl2pPr marL="742950" indent="-285750" eaLnBrk="0" hangingPunct="0">
              <a:defRPr>
                <a:solidFill>
                  <a:schemeClr val="bg1"/>
                </a:solidFill>
                <a:latin typeface="Arial" panose="020B0604020202020204" pitchFamily="34" charset="0"/>
              </a:defRPr>
            </a:lvl2pPr>
            <a:lvl3pPr marL="1143000" indent="-228600" eaLnBrk="0" hangingPunct="0">
              <a:defRPr>
                <a:solidFill>
                  <a:schemeClr val="bg1"/>
                </a:solidFill>
                <a:latin typeface="Arial" panose="020B0604020202020204" pitchFamily="34" charset="0"/>
              </a:defRPr>
            </a:lvl3pPr>
            <a:lvl4pPr marL="1600200" indent="-228600" eaLnBrk="0" hangingPunct="0">
              <a:defRPr>
                <a:solidFill>
                  <a:schemeClr val="bg1"/>
                </a:solidFill>
                <a:latin typeface="Arial" panose="020B0604020202020204" pitchFamily="34" charset="0"/>
              </a:defRPr>
            </a:lvl4pPr>
            <a:lvl5pPr marL="2057400" indent="-228600" eaLnBrk="0" hangingPunct="0">
              <a:defRPr>
                <a:solidFill>
                  <a:schemeClr val="bg1"/>
                </a:solidFill>
                <a:latin typeface="Arial" panose="020B0604020202020204" pitchFamily="34" charset="0"/>
              </a:defRPr>
            </a:lvl5pPr>
            <a:lvl6pPr marL="25146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6pPr>
            <a:lvl7pPr marL="29718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7pPr>
            <a:lvl8pPr marL="34290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8pPr>
            <a:lvl9pPr marL="38862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9pPr>
          </a:lstStyle>
          <a:p>
            <a:pPr eaLnBrk="1" hangingPunct="1"/>
            <a:endParaRPr lang="cs-CZ" altLang="cs-CZ"/>
          </a:p>
        </p:txBody>
      </p:sp>
      <p:sp>
        <p:nvSpPr>
          <p:cNvPr id="12361" name="Oval 77">
            <a:extLst>
              <a:ext uri="{FF2B5EF4-FFF2-40B4-BE49-F238E27FC236}">
                <a16:creationId xmlns:a16="http://schemas.microsoft.com/office/drawing/2014/main" id="{21B305BF-A5E1-28E3-08D0-74E34CDC5448}"/>
              </a:ext>
            </a:extLst>
          </p:cNvPr>
          <p:cNvSpPr>
            <a:spLocks noChangeArrowheads="1"/>
          </p:cNvSpPr>
          <p:nvPr/>
        </p:nvSpPr>
        <p:spPr bwMode="auto">
          <a:xfrm rot="1500000">
            <a:off x="3906838" y="4683126"/>
            <a:ext cx="144462" cy="144463"/>
          </a:xfrm>
          <a:prstGeom prst="ellipse">
            <a:avLst/>
          </a:prstGeom>
          <a:solidFill>
            <a:srgbClr val="00FF00"/>
          </a:solidFill>
          <a:ln w="9360">
            <a:solidFill>
              <a:srgbClr val="000000"/>
            </a:solidFill>
            <a:miter lim="800000"/>
            <a:headEnd/>
            <a:tailEnd/>
          </a:ln>
        </p:spPr>
        <p:txBody>
          <a:bodyPr wrap="none" anchor="ctr"/>
          <a:lstStyle>
            <a:lvl1pPr eaLnBrk="0" hangingPunct="0">
              <a:defRPr>
                <a:solidFill>
                  <a:schemeClr val="bg1"/>
                </a:solidFill>
                <a:latin typeface="Arial" panose="020B0604020202020204" pitchFamily="34" charset="0"/>
              </a:defRPr>
            </a:lvl1pPr>
            <a:lvl2pPr marL="742950" indent="-285750" eaLnBrk="0" hangingPunct="0">
              <a:defRPr>
                <a:solidFill>
                  <a:schemeClr val="bg1"/>
                </a:solidFill>
                <a:latin typeface="Arial" panose="020B0604020202020204" pitchFamily="34" charset="0"/>
              </a:defRPr>
            </a:lvl2pPr>
            <a:lvl3pPr marL="1143000" indent="-228600" eaLnBrk="0" hangingPunct="0">
              <a:defRPr>
                <a:solidFill>
                  <a:schemeClr val="bg1"/>
                </a:solidFill>
                <a:latin typeface="Arial" panose="020B0604020202020204" pitchFamily="34" charset="0"/>
              </a:defRPr>
            </a:lvl3pPr>
            <a:lvl4pPr marL="1600200" indent="-228600" eaLnBrk="0" hangingPunct="0">
              <a:defRPr>
                <a:solidFill>
                  <a:schemeClr val="bg1"/>
                </a:solidFill>
                <a:latin typeface="Arial" panose="020B0604020202020204" pitchFamily="34" charset="0"/>
              </a:defRPr>
            </a:lvl4pPr>
            <a:lvl5pPr marL="2057400" indent="-228600" eaLnBrk="0" hangingPunct="0">
              <a:defRPr>
                <a:solidFill>
                  <a:schemeClr val="bg1"/>
                </a:solidFill>
                <a:latin typeface="Arial" panose="020B0604020202020204" pitchFamily="34" charset="0"/>
              </a:defRPr>
            </a:lvl5pPr>
            <a:lvl6pPr marL="25146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6pPr>
            <a:lvl7pPr marL="29718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7pPr>
            <a:lvl8pPr marL="34290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8pPr>
            <a:lvl9pPr marL="38862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9pPr>
          </a:lstStyle>
          <a:p>
            <a:pPr eaLnBrk="1" hangingPunct="1"/>
            <a:endParaRPr lang="cs-CZ" altLang="cs-CZ"/>
          </a:p>
        </p:txBody>
      </p:sp>
      <p:sp>
        <p:nvSpPr>
          <p:cNvPr id="12362" name="Oval 78">
            <a:extLst>
              <a:ext uri="{FF2B5EF4-FFF2-40B4-BE49-F238E27FC236}">
                <a16:creationId xmlns:a16="http://schemas.microsoft.com/office/drawing/2014/main" id="{791A0C7A-EFA0-189A-F76F-D5EA0345419A}"/>
              </a:ext>
            </a:extLst>
          </p:cNvPr>
          <p:cNvSpPr>
            <a:spLocks noChangeArrowheads="1"/>
          </p:cNvSpPr>
          <p:nvPr/>
        </p:nvSpPr>
        <p:spPr bwMode="auto">
          <a:xfrm rot="1500000">
            <a:off x="3546476" y="4271963"/>
            <a:ext cx="144463" cy="144462"/>
          </a:xfrm>
          <a:prstGeom prst="ellipse">
            <a:avLst/>
          </a:prstGeom>
          <a:solidFill>
            <a:srgbClr val="00FF00"/>
          </a:solidFill>
          <a:ln w="9360">
            <a:solidFill>
              <a:srgbClr val="000000"/>
            </a:solidFill>
            <a:miter lim="800000"/>
            <a:headEnd/>
            <a:tailEnd/>
          </a:ln>
        </p:spPr>
        <p:txBody>
          <a:bodyPr wrap="none" anchor="ctr"/>
          <a:lstStyle>
            <a:lvl1pPr eaLnBrk="0" hangingPunct="0">
              <a:defRPr>
                <a:solidFill>
                  <a:schemeClr val="bg1"/>
                </a:solidFill>
                <a:latin typeface="Arial" panose="020B0604020202020204" pitchFamily="34" charset="0"/>
              </a:defRPr>
            </a:lvl1pPr>
            <a:lvl2pPr marL="742950" indent="-285750" eaLnBrk="0" hangingPunct="0">
              <a:defRPr>
                <a:solidFill>
                  <a:schemeClr val="bg1"/>
                </a:solidFill>
                <a:latin typeface="Arial" panose="020B0604020202020204" pitchFamily="34" charset="0"/>
              </a:defRPr>
            </a:lvl2pPr>
            <a:lvl3pPr marL="1143000" indent="-228600" eaLnBrk="0" hangingPunct="0">
              <a:defRPr>
                <a:solidFill>
                  <a:schemeClr val="bg1"/>
                </a:solidFill>
                <a:latin typeface="Arial" panose="020B0604020202020204" pitchFamily="34" charset="0"/>
              </a:defRPr>
            </a:lvl3pPr>
            <a:lvl4pPr marL="1600200" indent="-228600" eaLnBrk="0" hangingPunct="0">
              <a:defRPr>
                <a:solidFill>
                  <a:schemeClr val="bg1"/>
                </a:solidFill>
                <a:latin typeface="Arial" panose="020B0604020202020204" pitchFamily="34" charset="0"/>
              </a:defRPr>
            </a:lvl4pPr>
            <a:lvl5pPr marL="2057400" indent="-228600" eaLnBrk="0" hangingPunct="0">
              <a:defRPr>
                <a:solidFill>
                  <a:schemeClr val="bg1"/>
                </a:solidFill>
                <a:latin typeface="Arial" panose="020B0604020202020204" pitchFamily="34" charset="0"/>
              </a:defRPr>
            </a:lvl5pPr>
            <a:lvl6pPr marL="25146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6pPr>
            <a:lvl7pPr marL="29718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7pPr>
            <a:lvl8pPr marL="34290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8pPr>
            <a:lvl9pPr marL="38862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9pPr>
          </a:lstStyle>
          <a:p>
            <a:pPr eaLnBrk="1" hangingPunct="1"/>
            <a:endParaRPr lang="cs-CZ" altLang="cs-CZ"/>
          </a:p>
        </p:txBody>
      </p:sp>
      <p:sp>
        <p:nvSpPr>
          <p:cNvPr id="12363" name="Oval 79">
            <a:extLst>
              <a:ext uri="{FF2B5EF4-FFF2-40B4-BE49-F238E27FC236}">
                <a16:creationId xmlns:a16="http://schemas.microsoft.com/office/drawing/2014/main" id="{53C74C3F-8C2F-0D14-6130-FED6FDA48AC2}"/>
              </a:ext>
            </a:extLst>
          </p:cNvPr>
          <p:cNvSpPr>
            <a:spLocks noChangeArrowheads="1"/>
          </p:cNvSpPr>
          <p:nvPr/>
        </p:nvSpPr>
        <p:spPr bwMode="auto">
          <a:xfrm rot="1500000">
            <a:off x="3451226" y="4465638"/>
            <a:ext cx="144463" cy="144462"/>
          </a:xfrm>
          <a:prstGeom prst="ellipse">
            <a:avLst/>
          </a:prstGeom>
          <a:solidFill>
            <a:srgbClr val="00FF00"/>
          </a:solidFill>
          <a:ln w="9360">
            <a:solidFill>
              <a:srgbClr val="000000"/>
            </a:solidFill>
            <a:miter lim="800000"/>
            <a:headEnd/>
            <a:tailEnd/>
          </a:ln>
        </p:spPr>
        <p:txBody>
          <a:bodyPr wrap="none" anchor="ctr"/>
          <a:lstStyle>
            <a:lvl1pPr eaLnBrk="0" hangingPunct="0">
              <a:defRPr>
                <a:solidFill>
                  <a:schemeClr val="bg1"/>
                </a:solidFill>
                <a:latin typeface="Arial" panose="020B0604020202020204" pitchFamily="34" charset="0"/>
              </a:defRPr>
            </a:lvl1pPr>
            <a:lvl2pPr marL="742950" indent="-285750" eaLnBrk="0" hangingPunct="0">
              <a:defRPr>
                <a:solidFill>
                  <a:schemeClr val="bg1"/>
                </a:solidFill>
                <a:latin typeface="Arial" panose="020B0604020202020204" pitchFamily="34" charset="0"/>
              </a:defRPr>
            </a:lvl2pPr>
            <a:lvl3pPr marL="1143000" indent="-228600" eaLnBrk="0" hangingPunct="0">
              <a:defRPr>
                <a:solidFill>
                  <a:schemeClr val="bg1"/>
                </a:solidFill>
                <a:latin typeface="Arial" panose="020B0604020202020204" pitchFamily="34" charset="0"/>
              </a:defRPr>
            </a:lvl3pPr>
            <a:lvl4pPr marL="1600200" indent="-228600" eaLnBrk="0" hangingPunct="0">
              <a:defRPr>
                <a:solidFill>
                  <a:schemeClr val="bg1"/>
                </a:solidFill>
                <a:latin typeface="Arial" panose="020B0604020202020204" pitchFamily="34" charset="0"/>
              </a:defRPr>
            </a:lvl4pPr>
            <a:lvl5pPr marL="2057400" indent="-228600" eaLnBrk="0" hangingPunct="0">
              <a:defRPr>
                <a:solidFill>
                  <a:schemeClr val="bg1"/>
                </a:solidFill>
                <a:latin typeface="Arial" panose="020B0604020202020204" pitchFamily="34" charset="0"/>
              </a:defRPr>
            </a:lvl5pPr>
            <a:lvl6pPr marL="25146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6pPr>
            <a:lvl7pPr marL="29718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7pPr>
            <a:lvl8pPr marL="34290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8pPr>
            <a:lvl9pPr marL="38862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9pPr>
          </a:lstStyle>
          <a:p>
            <a:pPr eaLnBrk="1" hangingPunct="1"/>
            <a:endParaRPr lang="cs-CZ" altLang="cs-CZ"/>
          </a:p>
        </p:txBody>
      </p:sp>
      <p:sp>
        <p:nvSpPr>
          <p:cNvPr id="12364" name="Oval 80">
            <a:extLst>
              <a:ext uri="{FF2B5EF4-FFF2-40B4-BE49-F238E27FC236}">
                <a16:creationId xmlns:a16="http://schemas.microsoft.com/office/drawing/2014/main" id="{3E7F5AA2-F756-E1EC-9F08-75540BE7D222}"/>
              </a:ext>
            </a:extLst>
          </p:cNvPr>
          <p:cNvSpPr>
            <a:spLocks noChangeArrowheads="1"/>
          </p:cNvSpPr>
          <p:nvPr/>
        </p:nvSpPr>
        <p:spPr bwMode="auto">
          <a:xfrm rot="1500000">
            <a:off x="3521076" y="4818063"/>
            <a:ext cx="144463" cy="144462"/>
          </a:xfrm>
          <a:prstGeom prst="ellipse">
            <a:avLst/>
          </a:prstGeom>
          <a:solidFill>
            <a:srgbClr val="00FF00"/>
          </a:solidFill>
          <a:ln w="9360">
            <a:solidFill>
              <a:srgbClr val="000000"/>
            </a:solidFill>
            <a:miter lim="800000"/>
            <a:headEnd/>
            <a:tailEnd/>
          </a:ln>
        </p:spPr>
        <p:txBody>
          <a:bodyPr wrap="none" anchor="ctr"/>
          <a:lstStyle>
            <a:lvl1pPr eaLnBrk="0" hangingPunct="0">
              <a:defRPr>
                <a:solidFill>
                  <a:schemeClr val="bg1"/>
                </a:solidFill>
                <a:latin typeface="Arial" panose="020B0604020202020204" pitchFamily="34" charset="0"/>
              </a:defRPr>
            </a:lvl1pPr>
            <a:lvl2pPr marL="742950" indent="-285750" eaLnBrk="0" hangingPunct="0">
              <a:defRPr>
                <a:solidFill>
                  <a:schemeClr val="bg1"/>
                </a:solidFill>
                <a:latin typeface="Arial" panose="020B0604020202020204" pitchFamily="34" charset="0"/>
              </a:defRPr>
            </a:lvl2pPr>
            <a:lvl3pPr marL="1143000" indent="-228600" eaLnBrk="0" hangingPunct="0">
              <a:defRPr>
                <a:solidFill>
                  <a:schemeClr val="bg1"/>
                </a:solidFill>
                <a:latin typeface="Arial" panose="020B0604020202020204" pitchFamily="34" charset="0"/>
              </a:defRPr>
            </a:lvl3pPr>
            <a:lvl4pPr marL="1600200" indent="-228600" eaLnBrk="0" hangingPunct="0">
              <a:defRPr>
                <a:solidFill>
                  <a:schemeClr val="bg1"/>
                </a:solidFill>
                <a:latin typeface="Arial" panose="020B0604020202020204" pitchFamily="34" charset="0"/>
              </a:defRPr>
            </a:lvl4pPr>
            <a:lvl5pPr marL="2057400" indent="-228600" eaLnBrk="0" hangingPunct="0">
              <a:defRPr>
                <a:solidFill>
                  <a:schemeClr val="bg1"/>
                </a:solidFill>
                <a:latin typeface="Arial" panose="020B0604020202020204" pitchFamily="34" charset="0"/>
              </a:defRPr>
            </a:lvl5pPr>
            <a:lvl6pPr marL="25146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6pPr>
            <a:lvl7pPr marL="29718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7pPr>
            <a:lvl8pPr marL="34290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8pPr>
            <a:lvl9pPr marL="38862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9pPr>
          </a:lstStyle>
          <a:p>
            <a:pPr eaLnBrk="1" hangingPunct="1"/>
            <a:endParaRPr lang="cs-CZ" altLang="cs-CZ"/>
          </a:p>
        </p:txBody>
      </p:sp>
      <p:sp>
        <p:nvSpPr>
          <p:cNvPr id="12365" name="Oval 81">
            <a:extLst>
              <a:ext uri="{FF2B5EF4-FFF2-40B4-BE49-F238E27FC236}">
                <a16:creationId xmlns:a16="http://schemas.microsoft.com/office/drawing/2014/main" id="{3D36FE50-3086-41FC-7035-A6623C0257CB}"/>
              </a:ext>
            </a:extLst>
          </p:cNvPr>
          <p:cNvSpPr>
            <a:spLocks noChangeArrowheads="1"/>
          </p:cNvSpPr>
          <p:nvPr/>
        </p:nvSpPr>
        <p:spPr bwMode="auto">
          <a:xfrm rot="1500000">
            <a:off x="3863976" y="4103688"/>
            <a:ext cx="144463" cy="144462"/>
          </a:xfrm>
          <a:prstGeom prst="ellipse">
            <a:avLst/>
          </a:prstGeom>
          <a:solidFill>
            <a:srgbClr val="FF0000"/>
          </a:solidFill>
          <a:ln w="9360">
            <a:solidFill>
              <a:srgbClr val="000000"/>
            </a:solidFill>
            <a:miter lim="800000"/>
            <a:headEnd/>
            <a:tailEnd/>
          </a:ln>
        </p:spPr>
        <p:txBody>
          <a:bodyPr wrap="none" anchor="ctr"/>
          <a:lstStyle>
            <a:lvl1pPr eaLnBrk="0" hangingPunct="0">
              <a:defRPr>
                <a:solidFill>
                  <a:schemeClr val="bg1"/>
                </a:solidFill>
                <a:latin typeface="Arial" panose="020B0604020202020204" pitchFamily="34" charset="0"/>
              </a:defRPr>
            </a:lvl1pPr>
            <a:lvl2pPr marL="742950" indent="-285750" eaLnBrk="0" hangingPunct="0">
              <a:defRPr>
                <a:solidFill>
                  <a:schemeClr val="bg1"/>
                </a:solidFill>
                <a:latin typeface="Arial" panose="020B0604020202020204" pitchFamily="34" charset="0"/>
              </a:defRPr>
            </a:lvl2pPr>
            <a:lvl3pPr marL="1143000" indent="-228600" eaLnBrk="0" hangingPunct="0">
              <a:defRPr>
                <a:solidFill>
                  <a:schemeClr val="bg1"/>
                </a:solidFill>
                <a:latin typeface="Arial" panose="020B0604020202020204" pitchFamily="34" charset="0"/>
              </a:defRPr>
            </a:lvl3pPr>
            <a:lvl4pPr marL="1600200" indent="-228600" eaLnBrk="0" hangingPunct="0">
              <a:defRPr>
                <a:solidFill>
                  <a:schemeClr val="bg1"/>
                </a:solidFill>
                <a:latin typeface="Arial" panose="020B0604020202020204" pitchFamily="34" charset="0"/>
              </a:defRPr>
            </a:lvl4pPr>
            <a:lvl5pPr marL="2057400" indent="-228600" eaLnBrk="0" hangingPunct="0">
              <a:defRPr>
                <a:solidFill>
                  <a:schemeClr val="bg1"/>
                </a:solidFill>
                <a:latin typeface="Arial" panose="020B0604020202020204" pitchFamily="34" charset="0"/>
              </a:defRPr>
            </a:lvl5pPr>
            <a:lvl6pPr marL="25146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6pPr>
            <a:lvl7pPr marL="29718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7pPr>
            <a:lvl8pPr marL="34290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8pPr>
            <a:lvl9pPr marL="38862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9pPr>
          </a:lstStyle>
          <a:p>
            <a:pPr eaLnBrk="1" hangingPunct="1"/>
            <a:endParaRPr lang="cs-CZ" altLang="cs-CZ"/>
          </a:p>
        </p:txBody>
      </p:sp>
      <p:sp>
        <p:nvSpPr>
          <p:cNvPr id="13394" name="AutoShape 82">
            <a:extLst>
              <a:ext uri="{FF2B5EF4-FFF2-40B4-BE49-F238E27FC236}">
                <a16:creationId xmlns:a16="http://schemas.microsoft.com/office/drawing/2014/main" id="{CC4901D5-F5A2-623F-BCB4-61E6D7BE260D}"/>
              </a:ext>
            </a:extLst>
          </p:cNvPr>
          <p:cNvSpPr>
            <a:spLocks noChangeArrowheads="1"/>
          </p:cNvSpPr>
          <p:nvPr/>
        </p:nvSpPr>
        <p:spPr bwMode="auto">
          <a:xfrm rot="6900000">
            <a:off x="3083719" y="5488782"/>
            <a:ext cx="539750" cy="252412"/>
          </a:xfrm>
          <a:custGeom>
            <a:avLst/>
            <a:gdLst>
              <a:gd name="T0" fmla="*/ 0 w 21600"/>
              <a:gd name="T1" fmla="*/ 0 h 21600"/>
              <a:gd name="T2" fmla="*/ 21600 w 21600"/>
              <a:gd name="T3" fmla="*/ 0 h 21600"/>
              <a:gd name="T4" fmla="*/ 21600 w 21600"/>
              <a:gd name="T5" fmla="*/ 21600 h 21600"/>
              <a:gd name="T6" fmla="*/ 0 w 21600"/>
              <a:gd name="T7" fmla="*/ 21600 h 21600"/>
              <a:gd name="T8" fmla="*/ 10800 w 21600"/>
              <a:gd name="T9" fmla="*/ 0 h 21600"/>
              <a:gd name="T10" fmla="*/ 21600 w 21600"/>
              <a:gd name="T11" fmla="*/ 10800 h 21600"/>
              <a:gd name="T12" fmla="*/ 10800 w 21600"/>
              <a:gd name="T13" fmla="*/ 21600 h 21600"/>
              <a:gd name="T14" fmla="*/ 0 w 21600"/>
              <a:gd name="T15" fmla="*/ 10800 h 21600"/>
              <a:gd name="T16" fmla="*/ 1000 w 21600"/>
              <a:gd name="T17" fmla="*/ 1000 h 21600"/>
              <a:gd name="T18" fmla="*/ 20600 w 21600"/>
              <a:gd name="T19" fmla="*/ 20600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a:moveTo>
                  <a:pt x="0" y="0"/>
                </a:moveTo>
                <a:lnTo>
                  <a:pt x="21600" y="0"/>
                </a:lnTo>
                <a:lnTo>
                  <a:pt x="21600" y="21600"/>
                </a:lnTo>
                <a:lnTo>
                  <a:pt x="0" y="21600"/>
                </a:lnTo>
                <a:lnTo>
                  <a:pt x="0" y="0"/>
                </a:lnTo>
                <a:close/>
              </a:path>
            </a:pathLst>
          </a:custGeom>
          <a:solidFill>
            <a:srgbClr val="996633"/>
          </a:solidFill>
          <a:ln w="9360">
            <a:solidFill>
              <a:srgbClr val="000000"/>
            </a:solidFill>
            <a:miter lim="800000"/>
            <a:headEnd/>
            <a:tailEnd/>
          </a:ln>
          <a:effectLst>
            <a:outerShdw dist="107933" dir="2700000" algn="ctr" rotWithShape="0">
              <a:srgbClr val="808080"/>
            </a:outerShdw>
          </a:effectLst>
        </p:spPr>
        <p:txBody>
          <a:bodyPr wrap="none" anchor="ctr"/>
          <a:lstStyle/>
          <a:p>
            <a:pPr>
              <a:buFont typeface="Arial" charset="0"/>
              <a:buNone/>
              <a:defRPr/>
            </a:pPr>
            <a:endParaRPr lang="cs-CZ">
              <a:latin typeface="Arial" charset="0"/>
            </a:endParaRPr>
          </a:p>
        </p:txBody>
      </p:sp>
      <p:sp>
        <p:nvSpPr>
          <p:cNvPr id="12367" name="Oval 83">
            <a:extLst>
              <a:ext uri="{FF2B5EF4-FFF2-40B4-BE49-F238E27FC236}">
                <a16:creationId xmlns:a16="http://schemas.microsoft.com/office/drawing/2014/main" id="{6B4B33EA-7494-67B7-B6D1-4D3C1C67F6A4}"/>
              </a:ext>
            </a:extLst>
          </p:cNvPr>
          <p:cNvSpPr>
            <a:spLocks noChangeArrowheads="1"/>
          </p:cNvSpPr>
          <p:nvPr/>
        </p:nvSpPr>
        <p:spPr bwMode="auto">
          <a:xfrm rot="1500000">
            <a:off x="3554413" y="5567363"/>
            <a:ext cx="144462" cy="144462"/>
          </a:xfrm>
          <a:prstGeom prst="ellipse">
            <a:avLst/>
          </a:prstGeom>
          <a:solidFill>
            <a:srgbClr val="00FF00"/>
          </a:solidFill>
          <a:ln w="9360">
            <a:solidFill>
              <a:srgbClr val="000000"/>
            </a:solidFill>
            <a:miter lim="800000"/>
            <a:headEnd/>
            <a:tailEnd/>
          </a:ln>
        </p:spPr>
        <p:txBody>
          <a:bodyPr wrap="none" anchor="ctr"/>
          <a:lstStyle>
            <a:lvl1pPr eaLnBrk="0" hangingPunct="0">
              <a:defRPr>
                <a:solidFill>
                  <a:schemeClr val="bg1"/>
                </a:solidFill>
                <a:latin typeface="Arial" panose="020B0604020202020204" pitchFamily="34" charset="0"/>
              </a:defRPr>
            </a:lvl1pPr>
            <a:lvl2pPr marL="742950" indent="-285750" eaLnBrk="0" hangingPunct="0">
              <a:defRPr>
                <a:solidFill>
                  <a:schemeClr val="bg1"/>
                </a:solidFill>
                <a:latin typeface="Arial" panose="020B0604020202020204" pitchFamily="34" charset="0"/>
              </a:defRPr>
            </a:lvl2pPr>
            <a:lvl3pPr marL="1143000" indent="-228600" eaLnBrk="0" hangingPunct="0">
              <a:defRPr>
                <a:solidFill>
                  <a:schemeClr val="bg1"/>
                </a:solidFill>
                <a:latin typeface="Arial" panose="020B0604020202020204" pitchFamily="34" charset="0"/>
              </a:defRPr>
            </a:lvl3pPr>
            <a:lvl4pPr marL="1600200" indent="-228600" eaLnBrk="0" hangingPunct="0">
              <a:defRPr>
                <a:solidFill>
                  <a:schemeClr val="bg1"/>
                </a:solidFill>
                <a:latin typeface="Arial" panose="020B0604020202020204" pitchFamily="34" charset="0"/>
              </a:defRPr>
            </a:lvl4pPr>
            <a:lvl5pPr marL="2057400" indent="-228600" eaLnBrk="0" hangingPunct="0">
              <a:defRPr>
                <a:solidFill>
                  <a:schemeClr val="bg1"/>
                </a:solidFill>
                <a:latin typeface="Arial" panose="020B0604020202020204" pitchFamily="34" charset="0"/>
              </a:defRPr>
            </a:lvl5pPr>
            <a:lvl6pPr marL="25146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6pPr>
            <a:lvl7pPr marL="29718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7pPr>
            <a:lvl8pPr marL="34290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8pPr>
            <a:lvl9pPr marL="38862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9pPr>
          </a:lstStyle>
          <a:p>
            <a:pPr eaLnBrk="1" hangingPunct="1"/>
            <a:endParaRPr lang="cs-CZ" altLang="cs-CZ"/>
          </a:p>
        </p:txBody>
      </p:sp>
      <p:sp>
        <p:nvSpPr>
          <p:cNvPr id="12368" name="Oval 84">
            <a:extLst>
              <a:ext uri="{FF2B5EF4-FFF2-40B4-BE49-F238E27FC236}">
                <a16:creationId xmlns:a16="http://schemas.microsoft.com/office/drawing/2014/main" id="{C7DC39CB-C81E-E198-AC9E-7E1FFD89279E}"/>
              </a:ext>
            </a:extLst>
          </p:cNvPr>
          <p:cNvSpPr>
            <a:spLocks noChangeArrowheads="1"/>
          </p:cNvSpPr>
          <p:nvPr/>
        </p:nvSpPr>
        <p:spPr bwMode="auto">
          <a:xfrm rot="1500000">
            <a:off x="3459163" y="5762626"/>
            <a:ext cx="144462" cy="144463"/>
          </a:xfrm>
          <a:prstGeom prst="ellipse">
            <a:avLst/>
          </a:prstGeom>
          <a:solidFill>
            <a:srgbClr val="00FF00"/>
          </a:solidFill>
          <a:ln w="9360">
            <a:solidFill>
              <a:srgbClr val="000000"/>
            </a:solidFill>
            <a:miter lim="800000"/>
            <a:headEnd/>
            <a:tailEnd/>
          </a:ln>
        </p:spPr>
        <p:txBody>
          <a:bodyPr wrap="none" anchor="ctr"/>
          <a:lstStyle>
            <a:lvl1pPr eaLnBrk="0" hangingPunct="0">
              <a:defRPr>
                <a:solidFill>
                  <a:schemeClr val="bg1"/>
                </a:solidFill>
                <a:latin typeface="Arial" panose="020B0604020202020204" pitchFamily="34" charset="0"/>
              </a:defRPr>
            </a:lvl1pPr>
            <a:lvl2pPr marL="742950" indent="-285750" eaLnBrk="0" hangingPunct="0">
              <a:defRPr>
                <a:solidFill>
                  <a:schemeClr val="bg1"/>
                </a:solidFill>
                <a:latin typeface="Arial" panose="020B0604020202020204" pitchFamily="34" charset="0"/>
              </a:defRPr>
            </a:lvl2pPr>
            <a:lvl3pPr marL="1143000" indent="-228600" eaLnBrk="0" hangingPunct="0">
              <a:defRPr>
                <a:solidFill>
                  <a:schemeClr val="bg1"/>
                </a:solidFill>
                <a:latin typeface="Arial" panose="020B0604020202020204" pitchFamily="34" charset="0"/>
              </a:defRPr>
            </a:lvl3pPr>
            <a:lvl4pPr marL="1600200" indent="-228600" eaLnBrk="0" hangingPunct="0">
              <a:defRPr>
                <a:solidFill>
                  <a:schemeClr val="bg1"/>
                </a:solidFill>
                <a:latin typeface="Arial" panose="020B0604020202020204" pitchFamily="34" charset="0"/>
              </a:defRPr>
            </a:lvl4pPr>
            <a:lvl5pPr marL="2057400" indent="-228600" eaLnBrk="0" hangingPunct="0">
              <a:defRPr>
                <a:solidFill>
                  <a:schemeClr val="bg1"/>
                </a:solidFill>
                <a:latin typeface="Arial" panose="020B0604020202020204" pitchFamily="34" charset="0"/>
              </a:defRPr>
            </a:lvl5pPr>
            <a:lvl6pPr marL="25146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6pPr>
            <a:lvl7pPr marL="29718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7pPr>
            <a:lvl8pPr marL="34290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8pPr>
            <a:lvl9pPr marL="38862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9pPr>
          </a:lstStyle>
          <a:p>
            <a:pPr eaLnBrk="1" hangingPunct="1"/>
            <a:endParaRPr lang="cs-CZ" altLang="cs-CZ"/>
          </a:p>
        </p:txBody>
      </p:sp>
      <p:sp>
        <p:nvSpPr>
          <p:cNvPr id="12369" name="Oval 85">
            <a:extLst>
              <a:ext uri="{FF2B5EF4-FFF2-40B4-BE49-F238E27FC236}">
                <a16:creationId xmlns:a16="http://schemas.microsoft.com/office/drawing/2014/main" id="{B3203704-B52C-32A8-5473-FF96F9C7FDC0}"/>
              </a:ext>
            </a:extLst>
          </p:cNvPr>
          <p:cNvSpPr>
            <a:spLocks noChangeArrowheads="1"/>
          </p:cNvSpPr>
          <p:nvPr/>
        </p:nvSpPr>
        <p:spPr bwMode="auto">
          <a:xfrm rot="1500000">
            <a:off x="3098801" y="5351463"/>
            <a:ext cx="144463" cy="144462"/>
          </a:xfrm>
          <a:prstGeom prst="ellipse">
            <a:avLst/>
          </a:prstGeom>
          <a:solidFill>
            <a:srgbClr val="00FF00"/>
          </a:solidFill>
          <a:ln w="9360">
            <a:solidFill>
              <a:srgbClr val="000000"/>
            </a:solidFill>
            <a:miter lim="800000"/>
            <a:headEnd/>
            <a:tailEnd/>
          </a:ln>
        </p:spPr>
        <p:txBody>
          <a:bodyPr wrap="none" anchor="ctr"/>
          <a:lstStyle>
            <a:lvl1pPr eaLnBrk="0" hangingPunct="0">
              <a:defRPr>
                <a:solidFill>
                  <a:schemeClr val="bg1"/>
                </a:solidFill>
                <a:latin typeface="Arial" panose="020B0604020202020204" pitchFamily="34" charset="0"/>
              </a:defRPr>
            </a:lvl1pPr>
            <a:lvl2pPr marL="742950" indent="-285750" eaLnBrk="0" hangingPunct="0">
              <a:defRPr>
                <a:solidFill>
                  <a:schemeClr val="bg1"/>
                </a:solidFill>
                <a:latin typeface="Arial" panose="020B0604020202020204" pitchFamily="34" charset="0"/>
              </a:defRPr>
            </a:lvl2pPr>
            <a:lvl3pPr marL="1143000" indent="-228600" eaLnBrk="0" hangingPunct="0">
              <a:defRPr>
                <a:solidFill>
                  <a:schemeClr val="bg1"/>
                </a:solidFill>
                <a:latin typeface="Arial" panose="020B0604020202020204" pitchFamily="34" charset="0"/>
              </a:defRPr>
            </a:lvl3pPr>
            <a:lvl4pPr marL="1600200" indent="-228600" eaLnBrk="0" hangingPunct="0">
              <a:defRPr>
                <a:solidFill>
                  <a:schemeClr val="bg1"/>
                </a:solidFill>
                <a:latin typeface="Arial" panose="020B0604020202020204" pitchFamily="34" charset="0"/>
              </a:defRPr>
            </a:lvl4pPr>
            <a:lvl5pPr marL="2057400" indent="-228600" eaLnBrk="0" hangingPunct="0">
              <a:defRPr>
                <a:solidFill>
                  <a:schemeClr val="bg1"/>
                </a:solidFill>
                <a:latin typeface="Arial" panose="020B0604020202020204" pitchFamily="34" charset="0"/>
              </a:defRPr>
            </a:lvl5pPr>
            <a:lvl6pPr marL="25146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6pPr>
            <a:lvl7pPr marL="29718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7pPr>
            <a:lvl8pPr marL="34290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8pPr>
            <a:lvl9pPr marL="38862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9pPr>
          </a:lstStyle>
          <a:p>
            <a:pPr eaLnBrk="1" hangingPunct="1"/>
            <a:endParaRPr lang="cs-CZ" altLang="cs-CZ"/>
          </a:p>
        </p:txBody>
      </p:sp>
      <p:sp>
        <p:nvSpPr>
          <p:cNvPr id="12370" name="Oval 86">
            <a:extLst>
              <a:ext uri="{FF2B5EF4-FFF2-40B4-BE49-F238E27FC236}">
                <a16:creationId xmlns:a16="http://schemas.microsoft.com/office/drawing/2014/main" id="{5127C3B4-4011-9258-D46E-1F183E60A2A1}"/>
              </a:ext>
            </a:extLst>
          </p:cNvPr>
          <p:cNvSpPr>
            <a:spLocks noChangeArrowheads="1"/>
          </p:cNvSpPr>
          <p:nvPr/>
        </p:nvSpPr>
        <p:spPr bwMode="auto">
          <a:xfrm rot="1500000">
            <a:off x="3001963" y="5545138"/>
            <a:ext cx="144462" cy="144462"/>
          </a:xfrm>
          <a:prstGeom prst="ellipse">
            <a:avLst/>
          </a:prstGeom>
          <a:solidFill>
            <a:srgbClr val="00FF00"/>
          </a:solidFill>
          <a:ln w="9360">
            <a:solidFill>
              <a:srgbClr val="000000"/>
            </a:solidFill>
            <a:miter lim="800000"/>
            <a:headEnd/>
            <a:tailEnd/>
          </a:ln>
        </p:spPr>
        <p:txBody>
          <a:bodyPr wrap="none" anchor="ctr"/>
          <a:lstStyle>
            <a:lvl1pPr eaLnBrk="0" hangingPunct="0">
              <a:defRPr>
                <a:solidFill>
                  <a:schemeClr val="bg1"/>
                </a:solidFill>
                <a:latin typeface="Arial" panose="020B0604020202020204" pitchFamily="34" charset="0"/>
              </a:defRPr>
            </a:lvl1pPr>
            <a:lvl2pPr marL="742950" indent="-285750" eaLnBrk="0" hangingPunct="0">
              <a:defRPr>
                <a:solidFill>
                  <a:schemeClr val="bg1"/>
                </a:solidFill>
                <a:latin typeface="Arial" panose="020B0604020202020204" pitchFamily="34" charset="0"/>
              </a:defRPr>
            </a:lvl2pPr>
            <a:lvl3pPr marL="1143000" indent="-228600" eaLnBrk="0" hangingPunct="0">
              <a:defRPr>
                <a:solidFill>
                  <a:schemeClr val="bg1"/>
                </a:solidFill>
                <a:latin typeface="Arial" panose="020B0604020202020204" pitchFamily="34" charset="0"/>
              </a:defRPr>
            </a:lvl3pPr>
            <a:lvl4pPr marL="1600200" indent="-228600" eaLnBrk="0" hangingPunct="0">
              <a:defRPr>
                <a:solidFill>
                  <a:schemeClr val="bg1"/>
                </a:solidFill>
                <a:latin typeface="Arial" panose="020B0604020202020204" pitchFamily="34" charset="0"/>
              </a:defRPr>
            </a:lvl4pPr>
            <a:lvl5pPr marL="2057400" indent="-228600" eaLnBrk="0" hangingPunct="0">
              <a:defRPr>
                <a:solidFill>
                  <a:schemeClr val="bg1"/>
                </a:solidFill>
                <a:latin typeface="Arial" panose="020B0604020202020204" pitchFamily="34" charset="0"/>
              </a:defRPr>
            </a:lvl5pPr>
            <a:lvl6pPr marL="25146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6pPr>
            <a:lvl7pPr marL="29718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7pPr>
            <a:lvl8pPr marL="34290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8pPr>
            <a:lvl9pPr marL="38862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9pPr>
          </a:lstStyle>
          <a:p>
            <a:pPr eaLnBrk="1" hangingPunct="1"/>
            <a:endParaRPr lang="cs-CZ" altLang="cs-CZ"/>
          </a:p>
        </p:txBody>
      </p:sp>
      <p:sp>
        <p:nvSpPr>
          <p:cNvPr id="12371" name="Oval 87">
            <a:extLst>
              <a:ext uri="{FF2B5EF4-FFF2-40B4-BE49-F238E27FC236}">
                <a16:creationId xmlns:a16="http://schemas.microsoft.com/office/drawing/2014/main" id="{651C42F0-FBB4-267C-0D4C-AA350C5A68D7}"/>
              </a:ext>
            </a:extLst>
          </p:cNvPr>
          <p:cNvSpPr>
            <a:spLocks noChangeArrowheads="1"/>
          </p:cNvSpPr>
          <p:nvPr/>
        </p:nvSpPr>
        <p:spPr bwMode="auto">
          <a:xfrm rot="1500000">
            <a:off x="3074988" y="5897563"/>
            <a:ext cx="144462" cy="144462"/>
          </a:xfrm>
          <a:prstGeom prst="ellipse">
            <a:avLst/>
          </a:prstGeom>
          <a:solidFill>
            <a:srgbClr val="00FF00"/>
          </a:solidFill>
          <a:ln w="9360">
            <a:solidFill>
              <a:srgbClr val="000000"/>
            </a:solidFill>
            <a:miter lim="800000"/>
            <a:headEnd/>
            <a:tailEnd/>
          </a:ln>
        </p:spPr>
        <p:txBody>
          <a:bodyPr wrap="none" anchor="ctr"/>
          <a:lstStyle>
            <a:lvl1pPr eaLnBrk="0" hangingPunct="0">
              <a:defRPr>
                <a:solidFill>
                  <a:schemeClr val="bg1"/>
                </a:solidFill>
                <a:latin typeface="Arial" panose="020B0604020202020204" pitchFamily="34" charset="0"/>
              </a:defRPr>
            </a:lvl1pPr>
            <a:lvl2pPr marL="742950" indent="-285750" eaLnBrk="0" hangingPunct="0">
              <a:defRPr>
                <a:solidFill>
                  <a:schemeClr val="bg1"/>
                </a:solidFill>
                <a:latin typeface="Arial" panose="020B0604020202020204" pitchFamily="34" charset="0"/>
              </a:defRPr>
            </a:lvl2pPr>
            <a:lvl3pPr marL="1143000" indent="-228600" eaLnBrk="0" hangingPunct="0">
              <a:defRPr>
                <a:solidFill>
                  <a:schemeClr val="bg1"/>
                </a:solidFill>
                <a:latin typeface="Arial" panose="020B0604020202020204" pitchFamily="34" charset="0"/>
              </a:defRPr>
            </a:lvl3pPr>
            <a:lvl4pPr marL="1600200" indent="-228600" eaLnBrk="0" hangingPunct="0">
              <a:defRPr>
                <a:solidFill>
                  <a:schemeClr val="bg1"/>
                </a:solidFill>
                <a:latin typeface="Arial" panose="020B0604020202020204" pitchFamily="34" charset="0"/>
              </a:defRPr>
            </a:lvl4pPr>
            <a:lvl5pPr marL="2057400" indent="-228600" eaLnBrk="0" hangingPunct="0">
              <a:defRPr>
                <a:solidFill>
                  <a:schemeClr val="bg1"/>
                </a:solidFill>
                <a:latin typeface="Arial" panose="020B0604020202020204" pitchFamily="34" charset="0"/>
              </a:defRPr>
            </a:lvl5pPr>
            <a:lvl6pPr marL="25146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6pPr>
            <a:lvl7pPr marL="29718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7pPr>
            <a:lvl8pPr marL="34290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8pPr>
            <a:lvl9pPr marL="38862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9pPr>
          </a:lstStyle>
          <a:p>
            <a:pPr eaLnBrk="1" hangingPunct="1"/>
            <a:endParaRPr lang="cs-CZ" altLang="cs-CZ"/>
          </a:p>
        </p:txBody>
      </p:sp>
      <p:sp>
        <p:nvSpPr>
          <p:cNvPr id="12372" name="Oval 88">
            <a:extLst>
              <a:ext uri="{FF2B5EF4-FFF2-40B4-BE49-F238E27FC236}">
                <a16:creationId xmlns:a16="http://schemas.microsoft.com/office/drawing/2014/main" id="{4BC626B0-1107-7A72-2D3A-D137A3DF0241}"/>
              </a:ext>
            </a:extLst>
          </p:cNvPr>
          <p:cNvSpPr>
            <a:spLocks noChangeArrowheads="1"/>
          </p:cNvSpPr>
          <p:nvPr/>
        </p:nvSpPr>
        <p:spPr bwMode="auto">
          <a:xfrm rot="1500000">
            <a:off x="3416301" y="5183188"/>
            <a:ext cx="144463" cy="144462"/>
          </a:xfrm>
          <a:prstGeom prst="ellipse">
            <a:avLst/>
          </a:prstGeom>
          <a:solidFill>
            <a:srgbClr val="FF0000"/>
          </a:solidFill>
          <a:ln w="9360">
            <a:solidFill>
              <a:srgbClr val="000000"/>
            </a:solidFill>
            <a:miter lim="800000"/>
            <a:headEnd/>
            <a:tailEnd/>
          </a:ln>
        </p:spPr>
        <p:txBody>
          <a:bodyPr wrap="none" anchor="ctr"/>
          <a:lstStyle>
            <a:lvl1pPr eaLnBrk="0" hangingPunct="0">
              <a:defRPr>
                <a:solidFill>
                  <a:schemeClr val="bg1"/>
                </a:solidFill>
                <a:latin typeface="Arial" panose="020B0604020202020204" pitchFamily="34" charset="0"/>
              </a:defRPr>
            </a:lvl1pPr>
            <a:lvl2pPr marL="742950" indent="-285750" eaLnBrk="0" hangingPunct="0">
              <a:defRPr>
                <a:solidFill>
                  <a:schemeClr val="bg1"/>
                </a:solidFill>
                <a:latin typeface="Arial" panose="020B0604020202020204" pitchFamily="34" charset="0"/>
              </a:defRPr>
            </a:lvl2pPr>
            <a:lvl3pPr marL="1143000" indent="-228600" eaLnBrk="0" hangingPunct="0">
              <a:defRPr>
                <a:solidFill>
                  <a:schemeClr val="bg1"/>
                </a:solidFill>
                <a:latin typeface="Arial" panose="020B0604020202020204" pitchFamily="34" charset="0"/>
              </a:defRPr>
            </a:lvl3pPr>
            <a:lvl4pPr marL="1600200" indent="-228600" eaLnBrk="0" hangingPunct="0">
              <a:defRPr>
                <a:solidFill>
                  <a:schemeClr val="bg1"/>
                </a:solidFill>
                <a:latin typeface="Arial" panose="020B0604020202020204" pitchFamily="34" charset="0"/>
              </a:defRPr>
            </a:lvl4pPr>
            <a:lvl5pPr marL="2057400" indent="-228600" eaLnBrk="0" hangingPunct="0">
              <a:defRPr>
                <a:solidFill>
                  <a:schemeClr val="bg1"/>
                </a:solidFill>
                <a:latin typeface="Arial" panose="020B0604020202020204" pitchFamily="34" charset="0"/>
              </a:defRPr>
            </a:lvl5pPr>
            <a:lvl6pPr marL="25146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6pPr>
            <a:lvl7pPr marL="29718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7pPr>
            <a:lvl8pPr marL="34290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8pPr>
            <a:lvl9pPr marL="38862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9pPr>
          </a:lstStyle>
          <a:p>
            <a:pPr eaLnBrk="1" hangingPunct="1"/>
            <a:endParaRPr lang="cs-CZ" altLang="cs-CZ"/>
          </a:p>
        </p:txBody>
      </p:sp>
      <p:sp>
        <p:nvSpPr>
          <p:cNvPr id="13401" name="AutoShape 89">
            <a:extLst>
              <a:ext uri="{FF2B5EF4-FFF2-40B4-BE49-F238E27FC236}">
                <a16:creationId xmlns:a16="http://schemas.microsoft.com/office/drawing/2014/main" id="{84FE3816-5884-F793-EA9F-0C0AD3A9795B}"/>
              </a:ext>
            </a:extLst>
          </p:cNvPr>
          <p:cNvSpPr>
            <a:spLocks noChangeArrowheads="1"/>
          </p:cNvSpPr>
          <p:nvPr/>
        </p:nvSpPr>
        <p:spPr bwMode="auto">
          <a:xfrm rot="7860000">
            <a:off x="2813844" y="4061619"/>
            <a:ext cx="539750" cy="252412"/>
          </a:xfrm>
          <a:custGeom>
            <a:avLst/>
            <a:gdLst>
              <a:gd name="T0" fmla="*/ 0 w 21600"/>
              <a:gd name="T1" fmla="*/ 0 h 21600"/>
              <a:gd name="T2" fmla="*/ 21600 w 21600"/>
              <a:gd name="T3" fmla="*/ 0 h 21600"/>
              <a:gd name="T4" fmla="*/ 21600 w 21600"/>
              <a:gd name="T5" fmla="*/ 21600 h 21600"/>
              <a:gd name="T6" fmla="*/ 0 w 21600"/>
              <a:gd name="T7" fmla="*/ 21600 h 21600"/>
              <a:gd name="T8" fmla="*/ 10800 w 21600"/>
              <a:gd name="T9" fmla="*/ 0 h 21600"/>
              <a:gd name="T10" fmla="*/ 21600 w 21600"/>
              <a:gd name="T11" fmla="*/ 10800 h 21600"/>
              <a:gd name="T12" fmla="*/ 10800 w 21600"/>
              <a:gd name="T13" fmla="*/ 21600 h 21600"/>
              <a:gd name="T14" fmla="*/ 0 w 21600"/>
              <a:gd name="T15" fmla="*/ 10800 h 21600"/>
              <a:gd name="T16" fmla="*/ 1000 w 21600"/>
              <a:gd name="T17" fmla="*/ 1000 h 21600"/>
              <a:gd name="T18" fmla="*/ 20600 w 21600"/>
              <a:gd name="T19" fmla="*/ 20600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a:moveTo>
                  <a:pt x="0" y="0"/>
                </a:moveTo>
                <a:lnTo>
                  <a:pt x="21600" y="0"/>
                </a:lnTo>
                <a:lnTo>
                  <a:pt x="21600" y="21600"/>
                </a:lnTo>
                <a:lnTo>
                  <a:pt x="0" y="21600"/>
                </a:lnTo>
                <a:lnTo>
                  <a:pt x="0" y="0"/>
                </a:lnTo>
                <a:close/>
              </a:path>
            </a:pathLst>
          </a:custGeom>
          <a:solidFill>
            <a:srgbClr val="996633"/>
          </a:solidFill>
          <a:ln w="9360">
            <a:solidFill>
              <a:srgbClr val="000000"/>
            </a:solidFill>
            <a:miter lim="800000"/>
            <a:headEnd/>
            <a:tailEnd/>
          </a:ln>
          <a:effectLst>
            <a:outerShdw dist="107933" dir="2700000" algn="ctr" rotWithShape="0">
              <a:srgbClr val="808080"/>
            </a:outerShdw>
          </a:effectLst>
        </p:spPr>
        <p:txBody>
          <a:bodyPr wrap="none" anchor="ctr"/>
          <a:lstStyle/>
          <a:p>
            <a:pPr>
              <a:buFont typeface="Arial" charset="0"/>
              <a:buNone/>
              <a:defRPr/>
            </a:pPr>
            <a:endParaRPr lang="cs-CZ">
              <a:latin typeface="Arial" charset="0"/>
            </a:endParaRPr>
          </a:p>
        </p:txBody>
      </p:sp>
      <p:sp>
        <p:nvSpPr>
          <p:cNvPr id="12374" name="Oval 90">
            <a:extLst>
              <a:ext uri="{FF2B5EF4-FFF2-40B4-BE49-F238E27FC236}">
                <a16:creationId xmlns:a16="http://schemas.microsoft.com/office/drawing/2014/main" id="{119E820E-B1DF-F433-B433-0CBCB6AE9D12}"/>
              </a:ext>
            </a:extLst>
          </p:cNvPr>
          <p:cNvSpPr>
            <a:spLocks noChangeArrowheads="1"/>
          </p:cNvSpPr>
          <p:nvPr/>
        </p:nvSpPr>
        <p:spPr bwMode="auto">
          <a:xfrm rot="2460000">
            <a:off x="3267076" y="4152901"/>
            <a:ext cx="144463" cy="144463"/>
          </a:xfrm>
          <a:prstGeom prst="ellipse">
            <a:avLst/>
          </a:prstGeom>
          <a:solidFill>
            <a:srgbClr val="00FF00"/>
          </a:solidFill>
          <a:ln w="9360">
            <a:solidFill>
              <a:srgbClr val="000000"/>
            </a:solidFill>
            <a:miter lim="800000"/>
            <a:headEnd/>
            <a:tailEnd/>
          </a:ln>
        </p:spPr>
        <p:txBody>
          <a:bodyPr wrap="none" anchor="ctr"/>
          <a:lstStyle>
            <a:lvl1pPr eaLnBrk="0" hangingPunct="0">
              <a:defRPr>
                <a:solidFill>
                  <a:schemeClr val="bg1"/>
                </a:solidFill>
                <a:latin typeface="Arial" panose="020B0604020202020204" pitchFamily="34" charset="0"/>
              </a:defRPr>
            </a:lvl1pPr>
            <a:lvl2pPr marL="742950" indent="-285750" eaLnBrk="0" hangingPunct="0">
              <a:defRPr>
                <a:solidFill>
                  <a:schemeClr val="bg1"/>
                </a:solidFill>
                <a:latin typeface="Arial" panose="020B0604020202020204" pitchFamily="34" charset="0"/>
              </a:defRPr>
            </a:lvl2pPr>
            <a:lvl3pPr marL="1143000" indent="-228600" eaLnBrk="0" hangingPunct="0">
              <a:defRPr>
                <a:solidFill>
                  <a:schemeClr val="bg1"/>
                </a:solidFill>
                <a:latin typeface="Arial" panose="020B0604020202020204" pitchFamily="34" charset="0"/>
              </a:defRPr>
            </a:lvl3pPr>
            <a:lvl4pPr marL="1600200" indent="-228600" eaLnBrk="0" hangingPunct="0">
              <a:defRPr>
                <a:solidFill>
                  <a:schemeClr val="bg1"/>
                </a:solidFill>
                <a:latin typeface="Arial" panose="020B0604020202020204" pitchFamily="34" charset="0"/>
              </a:defRPr>
            </a:lvl4pPr>
            <a:lvl5pPr marL="2057400" indent="-228600" eaLnBrk="0" hangingPunct="0">
              <a:defRPr>
                <a:solidFill>
                  <a:schemeClr val="bg1"/>
                </a:solidFill>
                <a:latin typeface="Arial" panose="020B0604020202020204" pitchFamily="34" charset="0"/>
              </a:defRPr>
            </a:lvl5pPr>
            <a:lvl6pPr marL="25146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6pPr>
            <a:lvl7pPr marL="29718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7pPr>
            <a:lvl8pPr marL="34290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8pPr>
            <a:lvl9pPr marL="38862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9pPr>
          </a:lstStyle>
          <a:p>
            <a:pPr eaLnBrk="1" hangingPunct="1"/>
            <a:endParaRPr lang="cs-CZ" altLang="cs-CZ"/>
          </a:p>
        </p:txBody>
      </p:sp>
      <p:sp>
        <p:nvSpPr>
          <p:cNvPr id="12375" name="Oval 91">
            <a:extLst>
              <a:ext uri="{FF2B5EF4-FFF2-40B4-BE49-F238E27FC236}">
                <a16:creationId xmlns:a16="http://schemas.microsoft.com/office/drawing/2014/main" id="{1B5DF4D7-5112-5CE5-7263-243B10EA8C8F}"/>
              </a:ext>
            </a:extLst>
          </p:cNvPr>
          <p:cNvSpPr>
            <a:spLocks noChangeArrowheads="1"/>
          </p:cNvSpPr>
          <p:nvPr/>
        </p:nvSpPr>
        <p:spPr bwMode="auto">
          <a:xfrm rot="2460000">
            <a:off x="3124201" y="4300538"/>
            <a:ext cx="144463" cy="144462"/>
          </a:xfrm>
          <a:prstGeom prst="ellipse">
            <a:avLst/>
          </a:prstGeom>
          <a:solidFill>
            <a:srgbClr val="00FF00"/>
          </a:solidFill>
          <a:ln w="9360">
            <a:solidFill>
              <a:srgbClr val="000000"/>
            </a:solidFill>
            <a:miter lim="800000"/>
            <a:headEnd/>
            <a:tailEnd/>
          </a:ln>
        </p:spPr>
        <p:txBody>
          <a:bodyPr wrap="none" anchor="ctr"/>
          <a:lstStyle>
            <a:lvl1pPr eaLnBrk="0" hangingPunct="0">
              <a:defRPr>
                <a:solidFill>
                  <a:schemeClr val="bg1"/>
                </a:solidFill>
                <a:latin typeface="Arial" panose="020B0604020202020204" pitchFamily="34" charset="0"/>
              </a:defRPr>
            </a:lvl1pPr>
            <a:lvl2pPr marL="742950" indent="-285750" eaLnBrk="0" hangingPunct="0">
              <a:defRPr>
                <a:solidFill>
                  <a:schemeClr val="bg1"/>
                </a:solidFill>
                <a:latin typeface="Arial" panose="020B0604020202020204" pitchFamily="34" charset="0"/>
              </a:defRPr>
            </a:lvl2pPr>
            <a:lvl3pPr marL="1143000" indent="-228600" eaLnBrk="0" hangingPunct="0">
              <a:defRPr>
                <a:solidFill>
                  <a:schemeClr val="bg1"/>
                </a:solidFill>
                <a:latin typeface="Arial" panose="020B0604020202020204" pitchFamily="34" charset="0"/>
              </a:defRPr>
            </a:lvl3pPr>
            <a:lvl4pPr marL="1600200" indent="-228600" eaLnBrk="0" hangingPunct="0">
              <a:defRPr>
                <a:solidFill>
                  <a:schemeClr val="bg1"/>
                </a:solidFill>
                <a:latin typeface="Arial" panose="020B0604020202020204" pitchFamily="34" charset="0"/>
              </a:defRPr>
            </a:lvl4pPr>
            <a:lvl5pPr marL="2057400" indent="-228600" eaLnBrk="0" hangingPunct="0">
              <a:defRPr>
                <a:solidFill>
                  <a:schemeClr val="bg1"/>
                </a:solidFill>
                <a:latin typeface="Arial" panose="020B0604020202020204" pitchFamily="34" charset="0"/>
              </a:defRPr>
            </a:lvl5pPr>
            <a:lvl6pPr marL="25146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6pPr>
            <a:lvl7pPr marL="29718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7pPr>
            <a:lvl8pPr marL="34290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8pPr>
            <a:lvl9pPr marL="38862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9pPr>
          </a:lstStyle>
          <a:p>
            <a:pPr eaLnBrk="1" hangingPunct="1"/>
            <a:endParaRPr lang="cs-CZ" altLang="cs-CZ"/>
          </a:p>
        </p:txBody>
      </p:sp>
      <p:sp>
        <p:nvSpPr>
          <p:cNvPr id="12376" name="Oval 92">
            <a:extLst>
              <a:ext uri="{FF2B5EF4-FFF2-40B4-BE49-F238E27FC236}">
                <a16:creationId xmlns:a16="http://schemas.microsoft.com/office/drawing/2014/main" id="{5D187CF2-31F7-7665-9ED1-F0F5A5DCF41F}"/>
              </a:ext>
            </a:extLst>
          </p:cNvPr>
          <p:cNvSpPr>
            <a:spLocks noChangeArrowheads="1"/>
          </p:cNvSpPr>
          <p:nvPr/>
        </p:nvSpPr>
        <p:spPr bwMode="auto">
          <a:xfrm rot="2460000">
            <a:off x="2894013" y="3871913"/>
            <a:ext cx="144462" cy="144462"/>
          </a:xfrm>
          <a:prstGeom prst="ellipse">
            <a:avLst/>
          </a:prstGeom>
          <a:solidFill>
            <a:srgbClr val="00FF00"/>
          </a:solidFill>
          <a:ln w="9360">
            <a:solidFill>
              <a:srgbClr val="000000"/>
            </a:solidFill>
            <a:miter lim="800000"/>
            <a:headEnd/>
            <a:tailEnd/>
          </a:ln>
        </p:spPr>
        <p:txBody>
          <a:bodyPr wrap="none" anchor="ctr"/>
          <a:lstStyle>
            <a:lvl1pPr eaLnBrk="0" hangingPunct="0">
              <a:defRPr>
                <a:solidFill>
                  <a:schemeClr val="bg1"/>
                </a:solidFill>
                <a:latin typeface="Arial" panose="020B0604020202020204" pitchFamily="34" charset="0"/>
              </a:defRPr>
            </a:lvl1pPr>
            <a:lvl2pPr marL="742950" indent="-285750" eaLnBrk="0" hangingPunct="0">
              <a:defRPr>
                <a:solidFill>
                  <a:schemeClr val="bg1"/>
                </a:solidFill>
                <a:latin typeface="Arial" panose="020B0604020202020204" pitchFamily="34" charset="0"/>
              </a:defRPr>
            </a:lvl2pPr>
            <a:lvl3pPr marL="1143000" indent="-228600" eaLnBrk="0" hangingPunct="0">
              <a:defRPr>
                <a:solidFill>
                  <a:schemeClr val="bg1"/>
                </a:solidFill>
                <a:latin typeface="Arial" panose="020B0604020202020204" pitchFamily="34" charset="0"/>
              </a:defRPr>
            </a:lvl3pPr>
            <a:lvl4pPr marL="1600200" indent="-228600" eaLnBrk="0" hangingPunct="0">
              <a:defRPr>
                <a:solidFill>
                  <a:schemeClr val="bg1"/>
                </a:solidFill>
                <a:latin typeface="Arial" panose="020B0604020202020204" pitchFamily="34" charset="0"/>
              </a:defRPr>
            </a:lvl4pPr>
            <a:lvl5pPr marL="2057400" indent="-228600" eaLnBrk="0" hangingPunct="0">
              <a:defRPr>
                <a:solidFill>
                  <a:schemeClr val="bg1"/>
                </a:solidFill>
                <a:latin typeface="Arial" panose="020B0604020202020204" pitchFamily="34" charset="0"/>
              </a:defRPr>
            </a:lvl5pPr>
            <a:lvl6pPr marL="25146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6pPr>
            <a:lvl7pPr marL="29718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7pPr>
            <a:lvl8pPr marL="34290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8pPr>
            <a:lvl9pPr marL="38862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9pPr>
          </a:lstStyle>
          <a:p>
            <a:pPr eaLnBrk="1" hangingPunct="1"/>
            <a:endParaRPr lang="cs-CZ" altLang="cs-CZ"/>
          </a:p>
        </p:txBody>
      </p:sp>
      <p:sp>
        <p:nvSpPr>
          <p:cNvPr id="12377" name="Oval 93">
            <a:extLst>
              <a:ext uri="{FF2B5EF4-FFF2-40B4-BE49-F238E27FC236}">
                <a16:creationId xmlns:a16="http://schemas.microsoft.com/office/drawing/2014/main" id="{7A6025EF-BAA6-623D-3298-F913B6B12924}"/>
              </a:ext>
            </a:extLst>
          </p:cNvPr>
          <p:cNvSpPr>
            <a:spLocks noChangeArrowheads="1"/>
          </p:cNvSpPr>
          <p:nvPr/>
        </p:nvSpPr>
        <p:spPr bwMode="auto">
          <a:xfrm rot="2460000">
            <a:off x="2751138" y="4033838"/>
            <a:ext cx="144462" cy="144462"/>
          </a:xfrm>
          <a:prstGeom prst="ellipse">
            <a:avLst/>
          </a:prstGeom>
          <a:solidFill>
            <a:srgbClr val="00FF00"/>
          </a:solidFill>
          <a:ln w="9360">
            <a:solidFill>
              <a:srgbClr val="000000"/>
            </a:solidFill>
            <a:miter lim="800000"/>
            <a:headEnd/>
            <a:tailEnd/>
          </a:ln>
        </p:spPr>
        <p:txBody>
          <a:bodyPr wrap="none" anchor="ctr"/>
          <a:lstStyle>
            <a:lvl1pPr eaLnBrk="0" hangingPunct="0">
              <a:defRPr>
                <a:solidFill>
                  <a:schemeClr val="bg1"/>
                </a:solidFill>
                <a:latin typeface="Arial" panose="020B0604020202020204" pitchFamily="34" charset="0"/>
              </a:defRPr>
            </a:lvl1pPr>
            <a:lvl2pPr marL="742950" indent="-285750" eaLnBrk="0" hangingPunct="0">
              <a:defRPr>
                <a:solidFill>
                  <a:schemeClr val="bg1"/>
                </a:solidFill>
                <a:latin typeface="Arial" panose="020B0604020202020204" pitchFamily="34" charset="0"/>
              </a:defRPr>
            </a:lvl2pPr>
            <a:lvl3pPr marL="1143000" indent="-228600" eaLnBrk="0" hangingPunct="0">
              <a:defRPr>
                <a:solidFill>
                  <a:schemeClr val="bg1"/>
                </a:solidFill>
                <a:latin typeface="Arial" panose="020B0604020202020204" pitchFamily="34" charset="0"/>
              </a:defRPr>
            </a:lvl3pPr>
            <a:lvl4pPr marL="1600200" indent="-228600" eaLnBrk="0" hangingPunct="0">
              <a:defRPr>
                <a:solidFill>
                  <a:schemeClr val="bg1"/>
                </a:solidFill>
                <a:latin typeface="Arial" panose="020B0604020202020204" pitchFamily="34" charset="0"/>
              </a:defRPr>
            </a:lvl4pPr>
            <a:lvl5pPr marL="2057400" indent="-228600" eaLnBrk="0" hangingPunct="0">
              <a:defRPr>
                <a:solidFill>
                  <a:schemeClr val="bg1"/>
                </a:solidFill>
                <a:latin typeface="Arial" panose="020B0604020202020204" pitchFamily="34" charset="0"/>
              </a:defRPr>
            </a:lvl5pPr>
            <a:lvl6pPr marL="25146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6pPr>
            <a:lvl7pPr marL="29718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7pPr>
            <a:lvl8pPr marL="34290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8pPr>
            <a:lvl9pPr marL="38862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9pPr>
          </a:lstStyle>
          <a:p>
            <a:pPr eaLnBrk="1" hangingPunct="1"/>
            <a:endParaRPr lang="cs-CZ" altLang="cs-CZ"/>
          </a:p>
        </p:txBody>
      </p:sp>
      <p:sp>
        <p:nvSpPr>
          <p:cNvPr id="12378" name="Oval 94">
            <a:extLst>
              <a:ext uri="{FF2B5EF4-FFF2-40B4-BE49-F238E27FC236}">
                <a16:creationId xmlns:a16="http://schemas.microsoft.com/office/drawing/2014/main" id="{D543DF6C-2611-E00C-F954-183D9575453E}"/>
              </a:ext>
            </a:extLst>
          </p:cNvPr>
          <p:cNvSpPr>
            <a:spLocks noChangeArrowheads="1"/>
          </p:cNvSpPr>
          <p:nvPr/>
        </p:nvSpPr>
        <p:spPr bwMode="auto">
          <a:xfrm rot="2460000">
            <a:off x="2722563" y="4395788"/>
            <a:ext cx="144462" cy="144462"/>
          </a:xfrm>
          <a:prstGeom prst="ellipse">
            <a:avLst/>
          </a:prstGeom>
          <a:solidFill>
            <a:srgbClr val="00FF00"/>
          </a:solidFill>
          <a:ln w="9360">
            <a:solidFill>
              <a:srgbClr val="000000"/>
            </a:solidFill>
            <a:miter lim="800000"/>
            <a:headEnd/>
            <a:tailEnd/>
          </a:ln>
        </p:spPr>
        <p:txBody>
          <a:bodyPr wrap="none" anchor="ctr"/>
          <a:lstStyle>
            <a:lvl1pPr eaLnBrk="0" hangingPunct="0">
              <a:defRPr>
                <a:solidFill>
                  <a:schemeClr val="bg1"/>
                </a:solidFill>
                <a:latin typeface="Arial" panose="020B0604020202020204" pitchFamily="34" charset="0"/>
              </a:defRPr>
            </a:lvl1pPr>
            <a:lvl2pPr marL="742950" indent="-285750" eaLnBrk="0" hangingPunct="0">
              <a:defRPr>
                <a:solidFill>
                  <a:schemeClr val="bg1"/>
                </a:solidFill>
                <a:latin typeface="Arial" panose="020B0604020202020204" pitchFamily="34" charset="0"/>
              </a:defRPr>
            </a:lvl2pPr>
            <a:lvl3pPr marL="1143000" indent="-228600" eaLnBrk="0" hangingPunct="0">
              <a:defRPr>
                <a:solidFill>
                  <a:schemeClr val="bg1"/>
                </a:solidFill>
                <a:latin typeface="Arial" panose="020B0604020202020204" pitchFamily="34" charset="0"/>
              </a:defRPr>
            </a:lvl3pPr>
            <a:lvl4pPr marL="1600200" indent="-228600" eaLnBrk="0" hangingPunct="0">
              <a:defRPr>
                <a:solidFill>
                  <a:schemeClr val="bg1"/>
                </a:solidFill>
                <a:latin typeface="Arial" panose="020B0604020202020204" pitchFamily="34" charset="0"/>
              </a:defRPr>
            </a:lvl4pPr>
            <a:lvl5pPr marL="2057400" indent="-228600" eaLnBrk="0" hangingPunct="0">
              <a:defRPr>
                <a:solidFill>
                  <a:schemeClr val="bg1"/>
                </a:solidFill>
                <a:latin typeface="Arial" panose="020B0604020202020204" pitchFamily="34" charset="0"/>
              </a:defRPr>
            </a:lvl5pPr>
            <a:lvl6pPr marL="25146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6pPr>
            <a:lvl7pPr marL="29718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7pPr>
            <a:lvl8pPr marL="34290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8pPr>
            <a:lvl9pPr marL="38862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9pPr>
          </a:lstStyle>
          <a:p>
            <a:pPr eaLnBrk="1" hangingPunct="1"/>
            <a:endParaRPr lang="cs-CZ" altLang="cs-CZ"/>
          </a:p>
        </p:txBody>
      </p:sp>
      <p:sp>
        <p:nvSpPr>
          <p:cNvPr id="12379" name="Oval 95">
            <a:extLst>
              <a:ext uri="{FF2B5EF4-FFF2-40B4-BE49-F238E27FC236}">
                <a16:creationId xmlns:a16="http://schemas.microsoft.com/office/drawing/2014/main" id="{619D089C-99B7-A741-1028-76ADC44E0DBC}"/>
              </a:ext>
            </a:extLst>
          </p:cNvPr>
          <p:cNvSpPr>
            <a:spLocks noChangeArrowheads="1"/>
          </p:cNvSpPr>
          <p:nvPr/>
        </p:nvSpPr>
        <p:spPr bwMode="auto">
          <a:xfrm rot="2460000">
            <a:off x="3246438" y="3802063"/>
            <a:ext cx="144462" cy="144462"/>
          </a:xfrm>
          <a:prstGeom prst="ellipse">
            <a:avLst/>
          </a:prstGeom>
          <a:solidFill>
            <a:srgbClr val="FF0000"/>
          </a:solidFill>
          <a:ln w="9360">
            <a:solidFill>
              <a:srgbClr val="000000"/>
            </a:solidFill>
            <a:miter lim="800000"/>
            <a:headEnd/>
            <a:tailEnd/>
          </a:ln>
        </p:spPr>
        <p:txBody>
          <a:bodyPr wrap="none" anchor="ctr"/>
          <a:lstStyle>
            <a:lvl1pPr eaLnBrk="0" hangingPunct="0">
              <a:defRPr>
                <a:solidFill>
                  <a:schemeClr val="bg1"/>
                </a:solidFill>
                <a:latin typeface="Arial" panose="020B0604020202020204" pitchFamily="34" charset="0"/>
              </a:defRPr>
            </a:lvl1pPr>
            <a:lvl2pPr marL="742950" indent="-285750" eaLnBrk="0" hangingPunct="0">
              <a:defRPr>
                <a:solidFill>
                  <a:schemeClr val="bg1"/>
                </a:solidFill>
                <a:latin typeface="Arial" panose="020B0604020202020204" pitchFamily="34" charset="0"/>
              </a:defRPr>
            </a:lvl2pPr>
            <a:lvl3pPr marL="1143000" indent="-228600" eaLnBrk="0" hangingPunct="0">
              <a:defRPr>
                <a:solidFill>
                  <a:schemeClr val="bg1"/>
                </a:solidFill>
                <a:latin typeface="Arial" panose="020B0604020202020204" pitchFamily="34" charset="0"/>
              </a:defRPr>
            </a:lvl3pPr>
            <a:lvl4pPr marL="1600200" indent="-228600" eaLnBrk="0" hangingPunct="0">
              <a:defRPr>
                <a:solidFill>
                  <a:schemeClr val="bg1"/>
                </a:solidFill>
                <a:latin typeface="Arial" panose="020B0604020202020204" pitchFamily="34" charset="0"/>
              </a:defRPr>
            </a:lvl4pPr>
            <a:lvl5pPr marL="2057400" indent="-228600" eaLnBrk="0" hangingPunct="0">
              <a:defRPr>
                <a:solidFill>
                  <a:schemeClr val="bg1"/>
                </a:solidFill>
                <a:latin typeface="Arial" panose="020B0604020202020204" pitchFamily="34" charset="0"/>
              </a:defRPr>
            </a:lvl5pPr>
            <a:lvl6pPr marL="25146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6pPr>
            <a:lvl7pPr marL="29718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7pPr>
            <a:lvl8pPr marL="34290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8pPr>
            <a:lvl9pPr marL="38862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9pPr>
          </a:lstStyle>
          <a:p>
            <a:pPr eaLnBrk="1" hangingPunct="1"/>
            <a:endParaRPr lang="cs-CZ" altLang="cs-CZ"/>
          </a:p>
        </p:txBody>
      </p:sp>
      <p:sp>
        <p:nvSpPr>
          <p:cNvPr id="12380" name="Oval 96">
            <a:extLst>
              <a:ext uri="{FF2B5EF4-FFF2-40B4-BE49-F238E27FC236}">
                <a16:creationId xmlns:a16="http://schemas.microsoft.com/office/drawing/2014/main" id="{CCD5556E-D2D1-15EB-5508-DDF663594720}"/>
              </a:ext>
            </a:extLst>
          </p:cNvPr>
          <p:cNvSpPr>
            <a:spLocks noChangeArrowheads="1"/>
          </p:cNvSpPr>
          <p:nvPr/>
        </p:nvSpPr>
        <p:spPr bwMode="auto">
          <a:xfrm flipH="1">
            <a:off x="7751764" y="2132014"/>
            <a:ext cx="147637" cy="147637"/>
          </a:xfrm>
          <a:prstGeom prst="ellipse">
            <a:avLst/>
          </a:prstGeom>
          <a:solidFill>
            <a:srgbClr val="00FF00"/>
          </a:solidFill>
          <a:ln w="9360">
            <a:solidFill>
              <a:srgbClr val="000000"/>
            </a:solidFill>
            <a:miter lim="800000"/>
            <a:headEnd/>
            <a:tailEnd/>
          </a:ln>
        </p:spPr>
        <p:txBody>
          <a:bodyPr wrap="none" anchor="ctr"/>
          <a:lstStyle>
            <a:lvl1pPr eaLnBrk="0" hangingPunct="0">
              <a:defRPr>
                <a:solidFill>
                  <a:schemeClr val="bg1"/>
                </a:solidFill>
                <a:latin typeface="Arial" panose="020B0604020202020204" pitchFamily="34" charset="0"/>
              </a:defRPr>
            </a:lvl1pPr>
            <a:lvl2pPr marL="742950" indent="-285750" eaLnBrk="0" hangingPunct="0">
              <a:defRPr>
                <a:solidFill>
                  <a:schemeClr val="bg1"/>
                </a:solidFill>
                <a:latin typeface="Arial" panose="020B0604020202020204" pitchFamily="34" charset="0"/>
              </a:defRPr>
            </a:lvl2pPr>
            <a:lvl3pPr marL="1143000" indent="-228600" eaLnBrk="0" hangingPunct="0">
              <a:defRPr>
                <a:solidFill>
                  <a:schemeClr val="bg1"/>
                </a:solidFill>
                <a:latin typeface="Arial" panose="020B0604020202020204" pitchFamily="34" charset="0"/>
              </a:defRPr>
            </a:lvl3pPr>
            <a:lvl4pPr marL="1600200" indent="-228600" eaLnBrk="0" hangingPunct="0">
              <a:defRPr>
                <a:solidFill>
                  <a:schemeClr val="bg1"/>
                </a:solidFill>
                <a:latin typeface="Arial" panose="020B0604020202020204" pitchFamily="34" charset="0"/>
              </a:defRPr>
            </a:lvl4pPr>
            <a:lvl5pPr marL="2057400" indent="-228600" eaLnBrk="0" hangingPunct="0">
              <a:defRPr>
                <a:solidFill>
                  <a:schemeClr val="bg1"/>
                </a:solidFill>
                <a:latin typeface="Arial" panose="020B0604020202020204" pitchFamily="34" charset="0"/>
              </a:defRPr>
            </a:lvl5pPr>
            <a:lvl6pPr marL="25146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6pPr>
            <a:lvl7pPr marL="29718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7pPr>
            <a:lvl8pPr marL="34290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8pPr>
            <a:lvl9pPr marL="38862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9pPr>
          </a:lstStyle>
          <a:p>
            <a:pPr eaLnBrk="1" hangingPunct="1"/>
            <a:endParaRPr lang="cs-CZ" altLang="cs-CZ"/>
          </a:p>
        </p:txBody>
      </p:sp>
      <p:sp>
        <p:nvSpPr>
          <p:cNvPr id="12381" name="Oval 97">
            <a:extLst>
              <a:ext uri="{FF2B5EF4-FFF2-40B4-BE49-F238E27FC236}">
                <a16:creationId xmlns:a16="http://schemas.microsoft.com/office/drawing/2014/main" id="{71662EB5-9BA9-4D4D-12A2-4DEEC9122E60}"/>
              </a:ext>
            </a:extLst>
          </p:cNvPr>
          <p:cNvSpPr>
            <a:spLocks noChangeArrowheads="1"/>
          </p:cNvSpPr>
          <p:nvPr/>
        </p:nvSpPr>
        <p:spPr bwMode="auto">
          <a:xfrm flipH="1">
            <a:off x="7104064" y="2203450"/>
            <a:ext cx="147637" cy="147638"/>
          </a:xfrm>
          <a:prstGeom prst="ellipse">
            <a:avLst/>
          </a:prstGeom>
          <a:solidFill>
            <a:srgbClr val="00FF00"/>
          </a:solidFill>
          <a:ln w="9360">
            <a:solidFill>
              <a:srgbClr val="000000"/>
            </a:solidFill>
            <a:miter lim="800000"/>
            <a:headEnd/>
            <a:tailEnd/>
          </a:ln>
        </p:spPr>
        <p:txBody>
          <a:bodyPr wrap="none" anchor="ctr"/>
          <a:lstStyle>
            <a:lvl1pPr eaLnBrk="0" hangingPunct="0">
              <a:defRPr>
                <a:solidFill>
                  <a:schemeClr val="bg1"/>
                </a:solidFill>
                <a:latin typeface="Arial" panose="020B0604020202020204" pitchFamily="34" charset="0"/>
              </a:defRPr>
            </a:lvl1pPr>
            <a:lvl2pPr marL="742950" indent="-285750" eaLnBrk="0" hangingPunct="0">
              <a:defRPr>
                <a:solidFill>
                  <a:schemeClr val="bg1"/>
                </a:solidFill>
                <a:latin typeface="Arial" panose="020B0604020202020204" pitchFamily="34" charset="0"/>
              </a:defRPr>
            </a:lvl2pPr>
            <a:lvl3pPr marL="1143000" indent="-228600" eaLnBrk="0" hangingPunct="0">
              <a:defRPr>
                <a:solidFill>
                  <a:schemeClr val="bg1"/>
                </a:solidFill>
                <a:latin typeface="Arial" panose="020B0604020202020204" pitchFamily="34" charset="0"/>
              </a:defRPr>
            </a:lvl3pPr>
            <a:lvl4pPr marL="1600200" indent="-228600" eaLnBrk="0" hangingPunct="0">
              <a:defRPr>
                <a:solidFill>
                  <a:schemeClr val="bg1"/>
                </a:solidFill>
                <a:latin typeface="Arial" panose="020B0604020202020204" pitchFamily="34" charset="0"/>
              </a:defRPr>
            </a:lvl4pPr>
            <a:lvl5pPr marL="2057400" indent="-228600" eaLnBrk="0" hangingPunct="0">
              <a:defRPr>
                <a:solidFill>
                  <a:schemeClr val="bg1"/>
                </a:solidFill>
                <a:latin typeface="Arial" panose="020B0604020202020204" pitchFamily="34" charset="0"/>
              </a:defRPr>
            </a:lvl5pPr>
            <a:lvl6pPr marL="25146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6pPr>
            <a:lvl7pPr marL="29718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7pPr>
            <a:lvl8pPr marL="34290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8pPr>
            <a:lvl9pPr marL="38862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9pPr>
          </a:lstStyle>
          <a:p>
            <a:pPr eaLnBrk="1" hangingPunct="1"/>
            <a:endParaRPr lang="cs-CZ" altLang="cs-CZ"/>
          </a:p>
        </p:txBody>
      </p:sp>
      <p:sp>
        <p:nvSpPr>
          <p:cNvPr id="12382" name="Oval 98">
            <a:extLst>
              <a:ext uri="{FF2B5EF4-FFF2-40B4-BE49-F238E27FC236}">
                <a16:creationId xmlns:a16="http://schemas.microsoft.com/office/drawing/2014/main" id="{71E65C27-E5AF-0285-DC7A-7801055DC50D}"/>
              </a:ext>
            </a:extLst>
          </p:cNvPr>
          <p:cNvSpPr>
            <a:spLocks noChangeArrowheads="1"/>
          </p:cNvSpPr>
          <p:nvPr/>
        </p:nvSpPr>
        <p:spPr bwMode="auto">
          <a:xfrm flipH="1">
            <a:off x="7532689" y="2776539"/>
            <a:ext cx="147637" cy="147637"/>
          </a:xfrm>
          <a:prstGeom prst="ellipse">
            <a:avLst/>
          </a:prstGeom>
          <a:solidFill>
            <a:srgbClr val="00FF00"/>
          </a:solidFill>
          <a:ln w="9360">
            <a:solidFill>
              <a:srgbClr val="000000"/>
            </a:solidFill>
            <a:miter lim="800000"/>
            <a:headEnd/>
            <a:tailEnd/>
          </a:ln>
        </p:spPr>
        <p:txBody>
          <a:bodyPr wrap="none" anchor="ctr"/>
          <a:lstStyle>
            <a:lvl1pPr eaLnBrk="0" hangingPunct="0">
              <a:defRPr>
                <a:solidFill>
                  <a:schemeClr val="bg1"/>
                </a:solidFill>
                <a:latin typeface="Arial" panose="020B0604020202020204" pitchFamily="34" charset="0"/>
              </a:defRPr>
            </a:lvl1pPr>
            <a:lvl2pPr marL="742950" indent="-285750" eaLnBrk="0" hangingPunct="0">
              <a:defRPr>
                <a:solidFill>
                  <a:schemeClr val="bg1"/>
                </a:solidFill>
                <a:latin typeface="Arial" panose="020B0604020202020204" pitchFamily="34" charset="0"/>
              </a:defRPr>
            </a:lvl2pPr>
            <a:lvl3pPr marL="1143000" indent="-228600" eaLnBrk="0" hangingPunct="0">
              <a:defRPr>
                <a:solidFill>
                  <a:schemeClr val="bg1"/>
                </a:solidFill>
                <a:latin typeface="Arial" panose="020B0604020202020204" pitchFamily="34" charset="0"/>
              </a:defRPr>
            </a:lvl3pPr>
            <a:lvl4pPr marL="1600200" indent="-228600" eaLnBrk="0" hangingPunct="0">
              <a:defRPr>
                <a:solidFill>
                  <a:schemeClr val="bg1"/>
                </a:solidFill>
                <a:latin typeface="Arial" panose="020B0604020202020204" pitchFamily="34" charset="0"/>
              </a:defRPr>
            </a:lvl4pPr>
            <a:lvl5pPr marL="2057400" indent="-228600" eaLnBrk="0" hangingPunct="0">
              <a:defRPr>
                <a:solidFill>
                  <a:schemeClr val="bg1"/>
                </a:solidFill>
                <a:latin typeface="Arial" panose="020B0604020202020204" pitchFamily="34" charset="0"/>
              </a:defRPr>
            </a:lvl5pPr>
            <a:lvl6pPr marL="25146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6pPr>
            <a:lvl7pPr marL="29718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7pPr>
            <a:lvl8pPr marL="34290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8pPr>
            <a:lvl9pPr marL="38862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9pPr>
          </a:lstStyle>
          <a:p>
            <a:pPr eaLnBrk="1" hangingPunct="1"/>
            <a:endParaRPr lang="cs-CZ" altLang="cs-CZ"/>
          </a:p>
        </p:txBody>
      </p:sp>
      <p:sp>
        <p:nvSpPr>
          <p:cNvPr id="12383" name="Oval 99">
            <a:extLst>
              <a:ext uri="{FF2B5EF4-FFF2-40B4-BE49-F238E27FC236}">
                <a16:creationId xmlns:a16="http://schemas.microsoft.com/office/drawing/2014/main" id="{6D47709F-88EF-56F6-0AB1-658335630FBF}"/>
              </a:ext>
            </a:extLst>
          </p:cNvPr>
          <p:cNvSpPr>
            <a:spLocks noChangeArrowheads="1"/>
          </p:cNvSpPr>
          <p:nvPr/>
        </p:nvSpPr>
        <p:spPr bwMode="auto">
          <a:xfrm flipH="1">
            <a:off x="7319964" y="2708275"/>
            <a:ext cx="147637" cy="147638"/>
          </a:xfrm>
          <a:prstGeom prst="ellipse">
            <a:avLst/>
          </a:prstGeom>
          <a:solidFill>
            <a:srgbClr val="00FF00"/>
          </a:solidFill>
          <a:ln w="9360">
            <a:solidFill>
              <a:srgbClr val="000000"/>
            </a:solidFill>
            <a:miter lim="800000"/>
            <a:headEnd/>
            <a:tailEnd/>
          </a:ln>
        </p:spPr>
        <p:txBody>
          <a:bodyPr wrap="none" anchor="ctr"/>
          <a:lstStyle>
            <a:lvl1pPr eaLnBrk="0" hangingPunct="0">
              <a:defRPr>
                <a:solidFill>
                  <a:schemeClr val="bg1"/>
                </a:solidFill>
                <a:latin typeface="Arial" panose="020B0604020202020204" pitchFamily="34" charset="0"/>
              </a:defRPr>
            </a:lvl1pPr>
            <a:lvl2pPr marL="742950" indent="-285750" eaLnBrk="0" hangingPunct="0">
              <a:defRPr>
                <a:solidFill>
                  <a:schemeClr val="bg1"/>
                </a:solidFill>
                <a:latin typeface="Arial" panose="020B0604020202020204" pitchFamily="34" charset="0"/>
              </a:defRPr>
            </a:lvl2pPr>
            <a:lvl3pPr marL="1143000" indent="-228600" eaLnBrk="0" hangingPunct="0">
              <a:defRPr>
                <a:solidFill>
                  <a:schemeClr val="bg1"/>
                </a:solidFill>
                <a:latin typeface="Arial" panose="020B0604020202020204" pitchFamily="34" charset="0"/>
              </a:defRPr>
            </a:lvl3pPr>
            <a:lvl4pPr marL="1600200" indent="-228600" eaLnBrk="0" hangingPunct="0">
              <a:defRPr>
                <a:solidFill>
                  <a:schemeClr val="bg1"/>
                </a:solidFill>
                <a:latin typeface="Arial" panose="020B0604020202020204" pitchFamily="34" charset="0"/>
              </a:defRPr>
            </a:lvl4pPr>
            <a:lvl5pPr marL="2057400" indent="-228600" eaLnBrk="0" hangingPunct="0">
              <a:defRPr>
                <a:solidFill>
                  <a:schemeClr val="bg1"/>
                </a:solidFill>
                <a:latin typeface="Arial" panose="020B0604020202020204" pitchFamily="34" charset="0"/>
              </a:defRPr>
            </a:lvl5pPr>
            <a:lvl6pPr marL="25146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6pPr>
            <a:lvl7pPr marL="29718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7pPr>
            <a:lvl8pPr marL="34290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8pPr>
            <a:lvl9pPr marL="38862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9pPr>
          </a:lstStyle>
          <a:p>
            <a:pPr eaLnBrk="1" hangingPunct="1"/>
            <a:endParaRPr lang="cs-CZ" altLang="cs-CZ"/>
          </a:p>
        </p:txBody>
      </p:sp>
      <p:sp>
        <p:nvSpPr>
          <p:cNvPr id="12384" name="Oval 100">
            <a:extLst>
              <a:ext uri="{FF2B5EF4-FFF2-40B4-BE49-F238E27FC236}">
                <a16:creationId xmlns:a16="http://schemas.microsoft.com/office/drawing/2014/main" id="{85225FD2-9B4F-5A08-D285-8B38FEB46670}"/>
              </a:ext>
            </a:extLst>
          </p:cNvPr>
          <p:cNvSpPr>
            <a:spLocks noChangeArrowheads="1"/>
          </p:cNvSpPr>
          <p:nvPr/>
        </p:nvSpPr>
        <p:spPr bwMode="auto">
          <a:xfrm flipH="1">
            <a:off x="7175500" y="2489200"/>
            <a:ext cx="147638" cy="147638"/>
          </a:xfrm>
          <a:prstGeom prst="ellipse">
            <a:avLst/>
          </a:prstGeom>
          <a:solidFill>
            <a:srgbClr val="00FF00"/>
          </a:solidFill>
          <a:ln w="9360">
            <a:solidFill>
              <a:srgbClr val="000000"/>
            </a:solidFill>
            <a:miter lim="800000"/>
            <a:headEnd/>
            <a:tailEnd/>
          </a:ln>
        </p:spPr>
        <p:txBody>
          <a:bodyPr wrap="none" anchor="ctr"/>
          <a:lstStyle>
            <a:lvl1pPr eaLnBrk="0" hangingPunct="0">
              <a:defRPr>
                <a:solidFill>
                  <a:schemeClr val="bg1"/>
                </a:solidFill>
                <a:latin typeface="Arial" panose="020B0604020202020204" pitchFamily="34" charset="0"/>
              </a:defRPr>
            </a:lvl1pPr>
            <a:lvl2pPr marL="742950" indent="-285750" eaLnBrk="0" hangingPunct="0">
              <a:defRPr>
                <a:solidFill>
                  <a:schemeClr val="bg1"/>
                </a:solidFill>
                <a:latin typeface="Arial" panose="020B0604020202020204" pitchFamily="34" charset="0"/>
              </a:defRPr>
            </a:lvl2pPr>
            <a:lvl3pPr marL="1143000" indent="-228600" eaLnBrk="0" hangingPunct="0">
              <a:defRPr>
                <a:solidFill>
                  <a:schemeClr val="bg1"/>
                </a:solidFill>
                <a:latin typeface="Arial" panose="020B0604020202020204" pitchFamily="34" charset="0"/>
              </a:defRPr>
            </a:lvl3pPr>
            <a:lvl4pPr marL="1600200" indent="-228600" eaLnBrk="0" hangingPunct="0">
              <a:defRPr>
                <a:solidFill>
                  <a:schemeClr val="bg1"/>
                </a:solidFill>
                <a:latin typeface="Arial" panose="020B0604020202020204" pitchFamily="34" charset="0"/>
              </a:defRPr>
            </a:lvl4pPr>
            <a:lvl5pPr marL="2057400" indent="-228600" eaLnBrk="0" hangingPunct="0">
              <a:defRPr>
                <a:solidFill>
                  <a:schemeClr val="bg1"/>
                </a:solidFill>
                <a:latin typeface="Arial" panose="020B0604020202020204" pitchFamily="34" charset="0"/>
              </a:defRPr>
            </a:lvl5pPr>
            <a:lvl6pPr marL="25146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6pPr>
            <a:lvl7pPr marL="29718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7pPr>
            <a:lvl8pPr marL="34290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8pPr>
            <a:lvl9pPr marL="38862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9pPr>
          </a:lstStyle>
          <a:p>
            <a:pPr eaLnBrk="1" hangingPunct="1"/>
            <a:endParaRPr lang="cs-CZ" altLang="cs-CZ"/>
          </a:p>
        </p:txBody>
      </p:sp>
      <p:sp>
        <p:nvSpPr>
          <p:cNvPr id="12385" name="Oval 101">
            <a:extLst>
              <a:ext uri="{FF2B5EF4-FFF2-40B4-BE49-F238E27FC236}">
                <a16:creationId xmlns:a16="http://schemas.microsoft.com/office/drawing/2014/main" id="{4EDE8F9F-F006-E305-84D2-B343BD79C504}"/>
              </a:ext>
            </a:extLst>
          </p:cNvPr>
          <p:cNvSpPr>
            <a:spLocks noChangeArrowheads="1"/>
          </p:cNvSpPr>
          <p:nvPr/>
        </p:nvSpPr>
        <p:spPr bwMode="auto">
          <a:xfrm flipH="1">
            <a:off x="7535864" y="2560639"/>
            <a:ext cx="147637" cy="147637"/>
          </a:xfrm>
          <a:prstGeom prst="ellipse">
            <a:avLst/>
          </a:prstGeom>
          <a:solidFill>
            <a:srgbClr val="00FF00"/>
          </a:solidFill>
          <a:ln w="9360">
            <a:solidFill>
              <a:srgbClr val="000000"/>
            </a:solidFill>
            <a:miter lim="800000"/>
            <a:headEnd/>
            <a:tailEnd/>
          </a:ln>
        </p:spPr>
        <p:txBody>
          <a:bodyPr wrap="none" anchor="ctr"/>
          <a:lstStyle>
            <a:lvl1pPr eaLnBrk="0" hangingPunct="0">
              <a:defRPr>
                <a:solidFill>
                  <a:schemeClr val="bg1"/>
                </a:solidFill>
                <a:latin typeface="Arial" panose="020B0604020202020204" pitchFamily="34" charset="0"/>
              </a:defRPr>
            </a:lvl1pPr>
            <a:lvl2pPr marL="742950" indent="-285750" eaLnBrk="0" hangingPunct="0">
              <a:defRPr>
                <a:solidFill>
                  <a:schemeClr val="bg1"/>
                </a:solidFill>
                <a:latin typeface="Arial" panose="020B0604020202020204" pitchFamily="34" charset="0"/>
              </a:defRPr>
            </a:lvl2pPr>
            <a:lvl3pPr marL="1143000" indent="-228600" eaLnBrk="0" hangingPunct="0">
              <a:defRPr>
                <a:solidFill>
                  <a:schemeClr val="bg1"/>
                </a:solidFill>
                <a:latin typeface="Arial" panose="020B0604020202020204" pitchFamily="34" charset="0"/>
              </a:defRPr>
            </a:lvl3pPr>
            <a:lvl4pPr marL="1600200" indent="-228600" eaLnBrk="0" hangingPunct="0">
              <a:defRPr>
                <a:solidFill>
                  <a:schemeClr val="bg1"/>
                </a:solidFill>
                <a:latin typeface="Arial" panose="020B0604020202020204" pitchFamily="34" charset="0"/>
              </a:defRPr>
            </a:lvl4pPr>
            <a:lvl5pPr marL="2057400" indent="-228600" eaLnBrk="0" hangingPunct="0">
              <a:defRPr>
                <a:solidFill>
                  <a:schemeClr val="bg1"/>
                </a:solidFill>
                <a:latin typeface="Arial" panose="020B0604020202020204" pitchFamily="34" charset="0"/>
              </a:defRPr>
            </a:lvl5pPr>
            <a:lvl6pPr marL="25146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6pPr>
            <a:lvl7pPr marL="29718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7pPr>
            <a:lvl8pPr marL="34290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8pPr>
            <a:lvl9pPr marL="38862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9pPr>
          </a:lstStyle>
          <a:p>
            <a:pPr eaLnBrk="1" hangingPunct="1"/>
            <a:endParaRPr lang="cs-CZ" altLang="cs-CZ"/>
          </a:p>
        </p:txBody>
      </p:sp>
      <p:sp>
        <p:nvSpPr>
          <p:cNvPr id="12386" name="Oval 102">
            <a:extLst>
              <a:ext uri="{FF2B5EF4-FFF2-40B4-BE49-F238E27FC236}">
                <a16:creationId xmlns:a16="http://schemas.microsoft.com/office/drawing/2014/main" id="{29496E35-25EE-10B4-3C2D-21E779E80956}"/>
              </a:ext>
            </a:extLst>
          </p:cNvPr>
          <p:cNvSpPr>
            <a:spLocks noChangeArrowheads="1"/>
          </p:cNvSpPr>
          <p:nvPr/>
        </p:nvSpPr>
        <p:spPr bwMode="auto">
          <a:xfrm flipH="1">
            <a:off x="7319963" y="1550988"/>
            <a:ext cx="246062" cy="246062"/>
          </a:xfrm>
          <a:prstGeom prst="ellipse">
            <a:avLst/>
          </a:prstGeom>
          <a:solidFill>
            <a:srgbClr val="FF0000"/>
          </a:solidFill>
          <a:ln w="9360">
            <a:solidFill>
              <a:srgbClr val="000000"/>
            </a:solidFill>
            <a:miter lim="800000"/>
            <a:headEnd/>
            <a:tailEnd/>
          </a:ln>
        </p:spPr>
        <p:txBody>
          <a:bodyPr wrap="none" anchor="ctr"/>
          <a:lstStyle>
            <a:lvl1pPr eaLnBrk="0" hangingPunct="0">
              <a:defRPr>
                <a:solidFill>
                  <a:schemeClr val="bg1"/>
                </a:solidFill>
                <a:latin typeface="Arial" panose="020B0604020202020204" pitchFamily="34" charset="0"/>
              </a:defRPr>
            </a:lvl1pPr>
            <a:lvl2pPr marL="742950" indent="-285750" eaLnBrk="0" hangingPunct="0">
              <a:defRPr>
                <a:solidFill>
                  <a:schemeClr val="bg1"/>
                </a:solidFill>
                <a:latin typeface="Arial" panose="020B0604020202020204" pitchFamily="34" charset="0"/>
              </a:defRPr>
            </a:lvl2pPr>
            <a:lvl3pPr marL="1143000" indent="-228600" eaLnBrk="0" hangingPunct="0">
              <a:defRPr>
                <a:solidFill>
                  <a:schemeClr val="bg1"/>
                </a:solidFill>
                <a:latin typeface="Arial" panose="020B0604020202020204" pitchFamily="34" charset="0"/>
              </a:defRPr>
            </a:lvl3pPr>
            <a:lvl4pPr marL="1600200" indent="-228600" eaLnBrk="0" hangingPunct="0">
              <a:defRPr>
                <a:solidFill>
                  <a:schemeClr val="bg1"/>
                </a:solidFill>
                <a:latin typeface="Arial" panose="020B0604020202020204" pitchFamily="34" charset="0"/>
              </a:defRPr>
            </a:lvl4pPr>
            <a:lvl5pPr marL="2057400" indent="-228600" eaLnBrk="0" hangingPunct="0">
              <a:defRPr>
                <a:solidFill>
                  <a:schemeClr val="bg1"/>
                </a:solidFill>
                <a:latin typeface="Arial" panose="020B0604020202020204" pitchFamily="34" charset="0"/>
              </a:defRPr>
            </a:lvl5pPr>
            <a:lvl6pPr marL="25146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6pPr>
            <a:lvl7pPr marL="29718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7pPr>
            <a:lvl8pPr marL="34290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8pPr>
            <a:lvl9pPr marL="38862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9pPr>
          </a:lstStyle>
          <a:p>
            <a:pPr eaLnBrk="1" hangingPunct="1"/>
            <a:endParaRPr lang="cs-CZ" altLang="cs-CZ"/>
          </a:p>
        </p:txBody>
      </p:sp>
      <p:sp>
        <p:nvSpPr>
          <p:cNvPr id="12387" name="Oval 103">
            <a:extLst>
              <a:ext uri="{FF2B5EF4-FFF2-40B4-BE49-F238E27FC236}">
                <a16:creationId xmlns:a16="http://schemas.microsoft.com/office/drawing/2014/main" id="{2CE1759D-EEEA-682F-3413-494EA5A2695F}"/>
              </a:ext>
            </a:extLst>
          </p:cNvPr>
          <p:cNvSpPr>
            <a:spLocks noChangeArrowheads="1"/>
          </p:cNvSpPr>
          <p:nvPr/>
        </p:nvSpPr>
        <p:spPr bwMode="auto">
          <a:xfrm flipH="1">
            <a:off x="7607300" y="2347914"/>
            <a:ext cx="147638" cy="147637"/>
          </a:xfrm>
          <a:prstGeom prst="ellipse">
            <a:avLst/>
          </a:prstGeom>
          <a:solidFill>
            <a:srgbClr val="00FF00"/>
          </a:solidFill>
          <a:ln w="9360">
            <a:solidFill>
              <a:srgbClr val="000000"/>
            </a:solidFill>
            <a:miter lim="800000"/>
            <a:headEnd/>
            <a:tailEnd/>
          </a:ln>
        </p:spPr>
        <p:txBody>
          <a:bodyPr wrap="none" anchor="ctr"/>
          <a:lstStyle>
            <a:lvl1pPr eaLnBrk="0" hangingPunct="0">
              <a:defRPr>
                <a:solidFill>
                  <a:schemeClr val="bg1"/>
                </a:solidFill>
                <a:latin typeface="Arial" panose="020B0604020202020204" pitchFamily="34" charset="0"/>
              </a:defRPr>
            </a:lvl1pPr>
            <a:lvl2pPr marL="742950" indent="-285750" eaLnBrk="0" hangingPunct="0">
              <a:defRPr>
                <a:solidFill>
                  <a:schemeClr val="bg1"/>
                </a:solidFill>
                <a:latin typeface="Arial" panose="020B0604020202020204" pitchFamily="34" charset="0"/>
              </a:defRPr>
            </a:lvl2pPr>
            <a:lvl3pPr marL="1143000" indent="-228600" eaLnBrk="0" hangingPunct="0">
              <a:defRPr>
                <a:solidFill>
                  <a:schemeClr val="bg1"/>
                </a:solidFill>
                <a:latin typeface="Arial" panose="020B0604020202020204" pitchFamily="34" charset="0"/>
              </a:defRPr>
            </a:lvl3pPr>
            <a:lvl4pPr marL="1600200" indent="-228600" eaLnBrk="0" hangingPunct="0">
              <a:defRPr>
                <a:solidFill>
                  <a:schemeClr val="bg1"/>
                </a:solidFill>
                <a:latin typeface="Arial" panose="020B0604020202020204" pitchFamily="34" charset="0"/>
              </a:defRPr>
            </a:lvl4pPr>
            <a:lvl5pPr marL="2057400" indent="-228600" eaLnBrk="0" hangingPunct="0">
              <a:defRPr>
                <a:solidFill>
                  <a:schemeClr val="bg1"/>
                </a:solidFill>
                <a:latin typeface="Arial" panose="020B0604020202020204" pitchFamily="34" charset="0"/>
              </a:defRPr>
            </a:lvl5pPr>
            <a:lvl6pPr marL="25146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6pPr>
            <a:lvl7pPr marL="29718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7pPr>
            <a:lvl8pPr marL="34290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8pPr>
            <a:lvl9pPr marL="38862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9pPr>
          </a:lstStyle>
          <a:p>
            <a:pPr eaLnBrk="1" hangingPunct="1"/>
            <a:endParaRPr lang="cs-CZ" altLang="cs-CZ"/>
          </a:p>
        </p:txBody>
      </p:sp>
      <p:sp>
        <p:nvSpPr>
          <p:cNvPr id="12388" name="Oval 104">
            <a:extLst>
              <a:ext uri="{FF2B5EF4-FFF2-40B4-BE49-F238E27FC236}">
                <a16:creationId xmlns:a16="http://schemas.microsoft.com/office/drawing/2014/main" id="{0E2CCDAE-93A1-8F66-23FE-755031139F00}"/>
              </a:ext>
            </a:extLst>
          </p:cNvPr>
          <p:cNvSpPr>
            <a:spLocks noChangeArrowheads="1"/>
          </p:cNvSpPr>
          <p:nvPr/>
        </p:nvSpPr>
        <p:spPr bwMode="auto">
          <a:xfrm flipH="1">
            <a:off x="7319964" y="2276475"/>
            <a:ext cx="147637" cy="147638"/>
          </a:xfrm>
          <a:prstGeom prst="ellipse">
            <a:avLst/>
          </a:prstGeom>
          <a:solidFill>
            <a:srgbClr val="00FF00"/>
          </a:solidFill>
          <a:ln w="9360">
            <a:solidFill>
              <a:srgbClr val="000000"/>
            </a:solidFill>
            <a:miter lim="800000"/>
            <a:headEnd/>
            <a:tailEnd/>
          </a:ln>
        </p:spPr>
        <p:txBody>
          <a:bodyPr wrap="none" anchor="ctr"/>
          <a:lstStyle>
            <a:lvl1pPr eaLnBrk="0" hangingPunct="0">
              <a:defRPr>
                <a:solidFill>
                  <a:schemeClr val="bg1"/>
                </a:solidFill>
                <a:latin typeface="Arial" panose="020B0604020202020204" pitchFamily="34" charset="0"/>
              </a:defRPr>
            </a:lvl1pPr>
            <a:lvl2pPr marL="742950" indent="-285750" eaLnBrk="0" hangingPunct="0">
              <a:defRPr>
                <a:solidFill>
                  <a:schemeClr val="bg1"/>
                </a:solidFill>
                <a:latin typeface="Arial" panose="020B0604020202020204" pitchFamily="34" charset="0"/>
              </a:defRPr>
            </a:lvl2pPr>
            <a:lvl3pPr marL="1143000" indent="-228600" eaLnBrk="0" hangingPunct="0">
              <a:defRPr>
                <a:solidFill>
                  <a:schemeClr val="bg1"/>
                </a:solidFill>
                <a:latin typeface="Arial" panose="020B0604020202020204" pitchFamily="34" charset="0"/>
              </a:defRPr>
            </a:lvl3pPr>
            <a:lvl4pPr marL="1600200" indent="-228600" eaLnBrk="0" hangingPunct="0">
              <a:defRPr>
                <a:solidFill>
                  <a:schemeClr val="bg1"/>
                </a:solidFill>
                <a:latin typeface="Arial" panose="020B0604020202020204" pitchFamily="34" charset="0"/>
              </a:defRPr>
            </a:lvl4pPr>
            <a:lvl5pPr marL="2057400" indent="-228600" eaLnBrk="0" hangingPunct="0">
              <a:defRPr>
                <a:solidFill>
                  <a:schemeClr val="bg1"/>
                </a:solidFill>
                <a:latin typeface="Arial" panose="020B0604020202020204" pitchFamily="34" charset="0"/>
              </a:defRPr>
            </a:lvl5pPr>
            <a:lvl6pPr marL="25146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6pPr>
            <a:lvl7pPr marL="29718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7pPr>
            <a:lvl8pPr marL="34290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8pPr>
            <a:lvl9pPr marL="38862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9pPr>
          </a:lstStyle>
          <a:p>
            <a:pPr eaLnBrk="1" hangingPunct="1"/>
            <a:endParaRPr lang="cs-CZ" altLang="cs-CZ"/>
          </a:p>
        </p:txBody>
      </p:sp>
      <p:sp>
        <p:nvSpPr>
          <p:cNvPr id="12389" name="Oval 105">
            <a:extLst>
              <a:ext uri="{FF2B5EF4-FFF2-40B4-BE49-F238E27FC236}">
                <a16:creationId xmlns:a16="http://schemas.microsoft.com/office/drawing/2014/main" id="{9EB924B4-569A-E6DD-1572-2A6A41F3FEF7}"/>
              </a:ext>
            </a:extLst>
          </p:cNvPr>
          <p:cNvSpPr>
            <a:spLocks noChangeArrowheads="1"/>
          </p:cNvSpPr>
          <p:nvPr/>
        </p:nvSpPr>
        <p:spPr bwMode="auto">
          <a:xfrm flipH="1">
            <a:off x="7464425" y="2132014"/>
            <a:ext cx="147638" cy="147637"/>
          </a:xfrm>
          <a:prstGeom prst="ellipse">
            <a:avLst/>
          </a:prstGeom>
          <a:solidFill>
            <a:srgbClr val="00FF00"/>
          </a:solidFill>
          <a:ln w="9360">
            <a:solidFill>
              <a:srgbClr val="000000"/>
            </a:solidFill>
            <a:miter lim="800000"/>
            <a:headEnd/>
            <a:tailEnd/>
          </a:ln>
        </p:spPr>
        <p:txBody>
          <a:bodyPr wrap="none" anchor="ctr"/>
          <a:lstStyle>
            <a:lvl1pPr eaLnBrk="0" hangingPunct="0">
              <a:defRPr>
                <a:solidFill>
                  <a:schemeClr val="bg1"/>
                </a:solidFill>
                <a:latin typeface="Arial" panose="020B0604020202020204" pitchFamily="34" charset="0"/>
              </a:defRPr>
            </a:lvl1pPr>
            <a:lvl2pPr marL="742950" indent="-285750" eaLnBrk="0" hangingPunct="0">
              <a:defRPr>
                <a:solidFill>
                  <a:schemeClr val="bg1"/>
                </a:solidFill>
                <a:latin typeface="Arial" panose="020B0604020202020204" pitchFamily="34" charset="0"/>
              </a:defRPr>
            </a:lvl2pPr>
            <a:lvl3pPr marL="1143000" indent="-228600" eaLnBrk="0" hangingPunct="0">
              <a:defRPr>
                <a:solidFill>
                  <a:schemeClr val="bg1"/>
                </a:solidFill>
                <a:latin typeface="Arial" panose="020B0604020202020204" pitchFamily="34" charset="0"/>
              </a:defRPr>
            </a:lvl3pPr>
            <a:lvl4pPr marL="1600200" indent="-228600" eaLnBrk="0" hangingPunct="0">
              <a:defRPr>
                <a:solidFill>
                  <a:schemeClr val="bg1"/>
                </a:solidFill>
                <a:latin typeface="Arial" panose="020B0604020202020204" pitchFamily="34" charset="0"/>
              </a:defRPr>
            </a:lvl4pPr>
            <a:lvl5pPr marL="2057400" indent="-228600" eaLnBrk="0" hangingPunct="0">
              <a:defRPr>
                <a:solidFill>
                  <a:schemeClr val="bg1"/>
                </a:solidFill>
                <a:latin typeface="Arial" panose="020B0604020202020204" pitchFamily="34" charset="0"/>
              </a:defRPr>
            </a:lvl5pPr>
            <a:lvl6pPr marL="25146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6pPr>
            <a:lvl7pPr marL="29718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7pPr>
            <a:lvl8pPr marL="34290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8pPr>
            <a:lvl9pPr marL="38862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9pPr>
          </a:lstStyle>
          <a:p>
            <a:pPr eaLnBrk="1" hangingPunct="1"/>
            <a:endParaRPr lang="cs-CZ" altLang="cs-CZ"/>
          </a:p>
        </p:txBody>
      </p:sp>
      <p:sp>
        <p:nvSpPr>
          <p:cNvPr id="12390" name="Oval 106">
            <a:extLst>
              <a:ext uri="{FF2B5EF4-FFF2-40B4-BE49-F238E27FC236}">
                <a16:creationId xmlns:a16="http://schemas.microsoft.com/office/drawing/2014/main" id="{2BC684E1-9118-C279-1EAC-463B279FD2E7}"/>
              </a:ext>
            </a:extLst>
          </p:cNvPr>
          <p:cNvSpPr>
            <a:spLocks noChangeArrowheads="1"/>
          </p:cNvSpPr>
          <p:nvPr/>
        </p:nvSpPr>
        <p:spPr bwMode="auto">
          <a:xfrm flipH="1">
            <a:off x="7246939" y="1985964"/>
            <a:ext cx="147637" cy="147637"/>
          </a:xfrm>
          <a:prstGeom prst="ellipse">
            <a:avLst/>
          </a:prstGeom>
          <a:solidFill>
            <a:srgbClr val="00FF00"/>
          </a:solidFill>
          <a:ln w="9360">
            <a:solidFill>
              <a:srgbClr val="000000"/>
            </a:solidFill>
            <a:miter lim="800000"/>
            <a:headEnd/>
            <a:tailEnd/>
          </a:ln>
        </p:spPr>
        <p:txBody>
          <a:bodyPr wrap="none" anchor="ctr"/>
          <a:lstStyle>
            <a:lvl1pPr eaLnBrk="0" hangingPunct="0">
              <a:defRPr>
                <a:solidFill>
                  <a:schemeClr val="bg1"/>
                </a:solidFill>
                <a:latin typeface="Arial" panose="020B0604020202020204" pitchFamily="34" charset="0"/>
              </a:defRPr>
            </a:lvl1pPr>
            <a:lvl2pPr marL="742950" indent="-285750" eaLnBrk="0" hangingPunct="0">
              <a:defRPr>
                <a:solidFill>
                  <a:schemeClr val="bg1"/>
                </a:solidFill>
                <a:latin typeface="Arial" panose="020B0604020202020204" pitchFamily="34" charset="0"/>
              </a:defRPr>
            </a:lvl2pPr>
            <a:lvl3pPr marL="1143000" indent="-228600" eaLnBrk="0" hangingPunct="0">
              <a:defRPr>
                <a:solidFill>
                  <a:schemeClr val="bg1"/>
                </a:solidFill>
                <a:latin typeface="Arial" panose="020B0604020202020204" pitchFamily="34" charset="0"/>
              </a:defRPr>
            </a:lvl3pPr>
            <a:lvl4pPr marL="1600200" indent="-228600" eaLnBrk="0" hangingPunct="0">
              <a:defRPr>
                <a:solidFill>
                  <a:schemeClr val="bg1"/>
                </a:solidFill>
                <a:latin typeface="Arial" panose="020B0604020202020204" pitchFamily="34" charset="0"/>
              </a:defRPr>
            </a:lvl4pPr>
            <a:lvl5pPr marL="2057400" indent="-228600" eaLnBrk="0" hangingPunct="0">
              <a:defRPr>
                <a:solidFill>
                  <a:schemeClr val="bg1"/>
                </a:solidFill>
                <a:latin typeface="Arial" panose="020B0604020202020204" pitchFamily="34" charset="0"/>
              </a:defRPr>
            </a:lvl5pPr>
            <a:lvl6pPr marL="25146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6pPr>
            <a:lvl7pPr marL="29718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7pPr>
            <a:lvl8pPr marL="34290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8pPr>
            <a:lvl9pPr marL="38862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9pPr>
          </a:lstStyle>
          <a:p>
            <a:pPr eaLnBrk="1" hangingPunct="1"/>
            <a:endParaRPr lang="cs-CZ" altLang="cs-CZ"/>
          </a:p>
        </p:txBody>
      </p:sp>
      <p:sp>
        <p:nvSpPr>
          <p:cNvPr id="12391" name="Oval 107">
            <a:extLst>
              <a:ext uri="{FF2B5EF4-FFF2-40B4-BE49-F238E27FC236}">
                <a16:creationId xmlns:a16="http://schemas.microsoft.com/office/drawing/2014/main" id="{A07FA797-D892-6F29-4889-27200E69B0F3}"/>
              </a:ext>
            </a:extLst>
          </p:cNvPr>
          <p:cNvSpPr>
            <a:spLocks noChangeArrowheads="1"/>
          </p:cNvSpPr>
          <p:nvPr/>
        </p:nvSpPr>
        <p:spPr bwMode="auto">
          <a:xfrm flipH="1">
            <a:off x="7535864" y="1912939"/>
            <a:ext cx="147637" cy="147637"/>
          </a:xfrm>
          <a:prstGeom prst="ellipse">
            <a:avLst/>
          </a:prstGeom>
          <a:solidFill>
            <a:srgbClr val="00FF00"/>
          </a:solidFill>
          <a:ln w="9360">
            <a:solidFill>
              <a:srgbClr val="000000"/>
            </a:solidFill>
            <a:miter lim="800000"/>
            <a:headEnd/>
            <a:tailEnd/>
          </a:ln>
        </p:spPr>
        <p:txBody>
          <a:bodyPr wrap="none" anchor="ctr"/>
          <a:lstStyle>
            <a:lvl1pPr eaLnBrk="0" hangingPunct="0">
              <a:defRPr>
                <a:solidFill>
                  <a:schemeClr val="bg1"/>
                </a:solidFill>
                <a:latin typeface="Arial" panose="020B0604020202020204" pitchFamily="34" charset="0"/>
              </a:defRPr>
            </a:lvl1pPr>
            <a:lvl2pPr marL="742950" indent="-285750" eaLnBrk="0" hangingPunct="0">
              <a:defRPr>
                <a:solidFill>
                  <a:schemeClr val="bg1"/>
                </a:solidFill>
                <a:latin typeface="Arial" panose="020B0604020202020204" pitchFamily="34" charset="0"/>
              </a:defRPr>
            </a:lvl2pPr>
            <a:lvl3pPr marL="1143000" indent="-228600" eaLnBrk="0" hangingPunct="0">
              <a:defRPr>
                <a:solidFill>
                  <a:schemeClr val="bg1"/>
                </a:solidFill>
                <a:latin typeface="Arial" panose="020B0604020202020204" pitchFamily="34" charset="0"/>
              </a:defRPr>
            </a:lvl3pPr>
            <a:lvl4pPr marL="1600200" indent="-228600" eaLnBrk="0" hangingPunct="0">
              <a:defRPr>
                <a:solidFill>
                  <a:schemeClr val="bg1"/>
                </a:solidFill>
                <a:latin typeface="Arial" panose="020B0604020202020204" pitchFamily="34" charset="0"/>
              </a:defRPr>
            </a:lvl4pPr>
            <a:lvl5pPr marL="2057400" indent="-228600" eaLnBrk="0" hangingPunct="0">
              <a:defRPr>
                <a:solidFill>
                  <a:schemeClr val="bg1"/>
                </a:solidFill>
                <a:latin typeface="Arial" panose="020B0604020202020204" pitchFamily="34" charset="0"/>
              </a:defRPr>
            </a:lvl5pPr>
            <a:lvl6pPr marL="25146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6pPr>
            <a:lvl7pPr marL="29718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7pPr>
            <a:lvl8pPr marL="34290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8pPr>
            <a:lvl9pPr marL="38862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9pPr>
          </a:lstStyle>
          <a:p>
            <a:pPr eaLnBrk="1" hangingPunct="1"/>
            <a:endParaRPr lang="cs-CZ" altLang="cs-CZ"/>
          </a:p>
        </p:txBody>
      </p:sp>
      <p:sp>
        <p:nvSpPr>
          <p:cNvPr id="13420" name="AutoShape 108">
            <a:extLst>
              <a:ext uri="{FF2B5EF4-FFF2-40B4-BE49-F238E27FC236}">
                <a16:creationId xmlns:a16="http://schemas.microsoft.com/office/drawing/2014/main" id="{9D239226-C539-2013-3B01-CA906C062DEE}"/>
              </a:ext>
            </a:extLst>
          </p:cNvPr>
          <p:cNvSpPr>
            <a:spLocks noChangeArrowheads="1"/>
          </p:cNvSpPr>
          <p:nvPr/>
        </p:nvSpPr>
        <p:spPr bwMode="auto">
          <a:xfrm>
            <a:off x="8256589" y="3573464"/>
            <a:ext cx="611187" cy="73025"/>
          </a:xfrm>
          <a:custGeom>
            <a:avLst/>
            <a:gdLst>
              <a:gd name="T0" fmla="*/ 0 w 21600"/>
              <a:gd name="T1" fmla="*/ 0 h 21600"/>
              <a:gd name="T2" fmla="*/ 21600 w 21600"/>
              <a:gd name="T3" fmla="*/ 0 h 21600"/>
              <a:gd name="T4" fmla="*/ 21600 w 21600"/>
              <a:gd name="T5" fmla="*/ 21600 h 21600"/>
              <a:gd name="T6" fmla="*/ 0 w 21600"/>
              <a:gd name="T7" fmla="*/ 21600 h 21600"/>
              <a:gd name="T8" fmla="*/ 10800 w 21600"/>
              <a:gd name="T9" fmla="*/ 0 h 21600"/>
              <a:gd name="T10" fmla="*/ 21600 w 21600"/>
              <a:gd name="T11" fmla="*/ 10800 h 21600"/>
              <a:gd name="T12" fmla="*/ 10800 w 21600"/>
              <a:gd name="T13" fmla="*/ 21600 h 21600"/>
              <a:gd name="T14" fmla="*/ 0 w 21600"/>
              <a:gd name="T15" fmla="*/ 10800 h 21600"/>
              <a:gd name="T16" fmla="*/ 1000 w 21600"/>
              <a:gd name="T17" fmla="*/ 1000 h 21600"/>
              <a:gd name="T18" fmla="*/ 20600 w 21600"/>
              <a:gd name="T19" fmla="*/ 20600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a:moveTo>
                  <a:pt x="0" y="0"/>
                </a:moveTo>
                <a:lnTo>
                  <a:pt x="21600" y="0"/>
                </a:lnTo>
                <a:lnTo>
                  <a:pt x="21600" y="21600"/>
                </a:lnTo>
                <a:lnTo>
                  <a:pt x="0" y="21600"/>
                </a:lnTo>
                <a:lnTo>
                  <a:pt x="0" y="0"/>
                </a:lnTo>
                <a:close/>
              </a:path>
            </a:pathLst>
          </a:custGeom>
          <a:solidFill>
            <a:srgbClr val="000000"/>
          </a:solidFill>
          <a:ln w="9360">
            <a:solidFill>
              <a:srgbClr val="000000"/>
            </a:solidFill>
            <a:miter lim="800000"/>
            <a:headEnd/>
            <a:tailEnd/>
          </a:ln>
          <a:effectLst>
            <a:outerShdw dist="107933" dir="2700000" algn="ctr" rotWithShape="0">
              <a:srgbClr val="808080"/>
            </a:outerShdw>
          </a:effectLst>
        </p:spPr>
        <p:txBody>
          <a:bodyPr wrap="none" anchor="ctr"/>
          <a:lstStyle/>
          <a:p>
            <a:pPr>
              <a:buFont typeface="Arial" charset="0"/>
              <a:buNone/>
              <a:defRPr/>
            </a:pPr>
            <a:endParaRPr lang="cs-CZ">
              <a:latin typeface="Arial" charset="0"/>
            </a:endParaRPr>
          </a:p>
        </p:txBody>
      </p:sp>
      <p:sp>
        <p:nvSpPr>
          <p:cNvPr id="13421" name="AutoShape 109">
            <a:extLst>
              <a:ext uri="{FF2B5EF4-FFF2-40B4-BE49-F238E27FC236}">
                <a16:creationId xmlns:a16="http://schemas.microsoft.com/office/drawing/2014/main" id="{20935881-EEF9-50B2-1E61-E5B4AB73E8C6}"/>
              </a:ext>
            </a:extLst>
          </p:cNvPr>
          <p:cNvSpPr>
            <a:spLocks noChangeArrowheads="1"/>
          </p:cNvSpPr>
          <p:nvPr/>
        </p:nvSpPr>
        <p:spPr bwMode="auto">
          <a:xfrm>
            <a:off x="4151313" y="3517900"/>
            <a:ext cx="831850" cy="71438"/>
          </a:xfrm>
          <a:custGeom>
            <a:avLst/>
            <a:gdLst>
              <a:gd name="T0" fmla="*/ 0 w 21600"/>
              <a:gd name="T1" fmla="*/ 0 h 21600"/>
              <a:gd name="T2" fmla="*/ 21600 w 21600"/>
              <a:gd name="T3" fmla="*/ 0 h 21600"/>
              <a:gd name="T4" fmla="*/ 21600 w 21600"/>
              <a:gd name="T5" fmla="*/ 21600 h 21600"/>
              <a:gd name="T6" fmla="*/ 0 w 21600"/>
              <a:gd name="T7" fmla="*/ 21600 h 21600"/>
              <a:gd name="T8" fmla="*/ 10800 w 21600"/>
              <a:gd name="T9" fmla="*/ 0 h 21600"/>
              <a:gd name="T10" fmla="*/ 21600 w 21600"/>
              <a:gd name="T11" fmla="*/ 10800 h 21600"/>
              <a:gd name="T12" fmla="*/ 10800 w 21600"/>
              <a:gd name="T13" fmla="*/ 21600 h 21600"/>
              <a:gd name="T14" fmla="*/ 0 w 21600"/>
              <a:gd name="T15" fmla="*/ 10800 h 21600"/>
              <a:gd name="T16" fmla="*/ 1000 w 21600"/>
              <a:gd name="T17" fmla="*/ 1000 h 21600"/>
              <a:gd name="T18" fmla="*/ 20600 w 21600"/>
              <a:gd name="T19" fmla="*/ 20600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a:moveTo>
                  <a:pt x="0" y="0"/>
                </a:moveTo>
                <a:lnTo>
                  <a:pt x="21600" y="0"/>
                </a:lnTo>
                <a:lnTo>
                  <a:pt x="21600" y="21600"/>
                </a:lnTo>
                <a:lnTo>
                  <a:pt x="0" y="21600"/>
                </a:lnTo>
                <a:lnTo>
                  <a:pt x="0" y="0"/>
                </a:lnTo>
                <a:close/>
              </a:path>
            </a:pathLst>
          </a:custGeom>
          <a:solidFill>
            <a:srgbClr val="000000"/>
          </a:solidFill>
          <a:ln w="9360">
            <a:solidFill>
              <a:srgbClr val="000000"/>
            </a:solidFill>
            <a:miter lim="800000"/>
            <a:headEnd/>
            <a:tailEnd/>
          </a:ln>
          <a:effectLst>
            <a:outerShdw dist="107933" dir="2700000" algn="ctr" rotWithShape="0">
              <a:srgbClr val="808080"/>
            </a:outerShdw>
          </a:effectLst>
        </p:spPr>
        <p:txBody>
          <a:bodyPr wrap="none" anchor="ctr"/>
          <a:lstStyle/>
          <a:p>
            <a:pPr>
              <a:buFont typeface="Arial" charset="0"/>
              <a:buNone/>
              <a:defRPr/>
            </a:pPr>
            <a:endParaRPr lang="cs-CZ">
              <a:latin typeface="Arial" charset="0"/>
            </a:endParaRPr>
          </a:p>
        </p:txBody>
      </p:sp>
      <p:sp>
        <p:nvSpPr>
          <p:cNvPr id="12394" name="Text Box 110">
            <a:extLst>
              <a:ext uri="{FF2B5EF4-FFF2-40B4-BE49-F238E27FC236}">
                <a16:creationId xmlns:a16="http://schemas.microsoft.com/office/drawing/2014/main" id="{FD3DF4A1-2102-9DFB-49A5-4B5068AC936F}"/>
              </a:ext>
            </a:extLst>
          </p:cNvPr>
          <p:cNvSpPr txBox="1">
            <a:spLocks noChangeArrowheads="1"/>
          </p:cNvSpPr>
          <p:nvPr/>
        </p:nvSpPr>
        <p:spPr bwMode="auto">
          <a:xfrm>
            <a:off x="2895600" y="3213100"/>
            <a:ext cx="3455988" cy="3099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spAutoFit/>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1pPr>
            <a:lvl2pPr marL="742950" indent="-28575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2pPr>
            <a:lvl3pPr marL="11430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3pPr>
            <a:lvl4pPr marL="16002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4pPr>
            <a:lvl5pPr marL="20574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5pPr>
            <a:lvl6pPr marL="25146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6pPr>
            <a:lvl7pPr marL="29718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7pPr>
            <a:lvl8pPr marL="34290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8pPr>
            <a:lvl9pPr marL="38862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9pPr>
          </a:lstStyle>
          <a:p>
            <a:pPr eaLnBrk="1" hangingPunct="1">
              <a:spcBef>
                <a:spcPts val="875"/>
              </a:spcBef>
              <a:buClr>
                <a:srgbClr val="FFFF00"/>
              </a:buClr>
            </a:pPr>
            <a:r>
              <a:rPr lang="en-GB" altLang="cs-CZ" sz="1400" dirty="0">
                <a:solidFill>
                  <a:schemeClr val="accent6"/>
                </a:solidFill>
                <a:latin typeface="Arial Black" panose="020B0A04020102020204" pitchFamily="34" charset="0"/>
              </a:rPr>
              <a:t>SKUPINY VE TVARU PODKOVY</a:t>
            </a:r>
          </a:p>
        </p:txBody>
      </p:sp>
      <p:sp>
        <p:nvSpPr>
          <p:cNvPr id="12395" name="Text Box 111">
            <a:extLst>
              <a:ext uri="{FF2B5EF4-FFF2-40B4-BE49-F238E27FC236}">
                <a16:creationId xmlns:a16="http://schemas.microsoft.com/office/drawing/2014/main" id="{495FD810-6BCC-7DEC-54B2-BA4D265ACBE7}"/>
              </a:ext>
            </a:extLst>
          </p:cNvPr>
          <p:cNvSpPr txBox="1">
            <a:spLocks noChangeArrowheads="1"/>
          </p:cNvSpPr>
          <p:nvPr/>
        </p:nvSpPr>
        <p:spPr bwMode="auto">
          <a:xfrm>
            <a:off x="4008438" y="1036638"/>
            <a:ext cx="2735262" cy="3099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spAutoFit/>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1pPr>
            <a:lvl2pPr marL="742950" indent="-28575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2pPr>
            <a:lvl3pPr marL="11430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3pPr>
            <a:lvl4pPr marL="16002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4pPr>
            <a:lvl5pPr marL="20574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5pPr>
            <a:lvl6pPr marL="25146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6pPr>
            <a:lvl7pPr marL="29718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7pPr>
            <a:lvl8pPr marL="34290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8pPr>
            <a:lvl9pPr marL="38862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9pPr>
          </a:lstStyle>
          <a:p>
            <a:pPr eaLnBrk="1" hangingPunct="1">
              <a:spcBef>
                <a:spcPts val="875"/>
              </a:spcBef>
              <a:buClr>
                <a:srgbClr val="FFFF00"/>
              </a:buClr>
            </a:pPr>
            <a:r>
              <a:rPr lang="en-GB" altLang="cs-CZ" sz="1400" dirty="0">
                <a:solidFill>
                  <a:schemeClr val="accent6"/>
                </a:solidFill>
                <a:latin typeface="Arial Black" panose="020B0A04020102020204" pitchFamily="34" charset="0"/>
              </a:rPr>
              <a:t>SAMOSTATNÉ SKUPINY</a:t>
            </a:r>
          </a:p>
        </p:txBody>
      </p:sp>
      <p:sp>
        <p:nvSpPr>
          <p:cNvPr id="13424" name="Text Box 112">
            <a:extLst>
              <a:ext uri="{FF2B5EF4-FFF2-40B4-BE49-F238E27FC236}">
                <a16:creationId xmlns:a16="http://schemas.microsoft.com/office/drawing/2014/main" id="{1683916A-B877-5E52-C9D5-C425DD257569}"/>
              </a:ext>
            </a:extLst>
          </p:cNvPr>
          <p:cNvSpPr txBox="1">
            <a:spLocks noChangeArrowheads="1"/>
          </p:cNvSpPr>
          <p:nvPr/>
        </p:nvSpPr>
        <p:spPr bwMode="auto">
          <a:xfrm>
            <a:off x="1828800" y="6400801"/>
            <a:ext cx="685800" cy="246063"/>
          </a:xfrm>
          <a:prstGeom prst="rect">
            <a:avLst/>
          </a:prstGeom>
          <a:noFill/>
          <a:ln w="9525">
            <a:noFill/>
            <a:round/>
            <a:headEnd/>
            <a:tailEnd/>
          </a:ln>
          <a:effectLst/>
        </p:spPr>
        <p:txBody>
          <a:bodyPr lIns="90000" tIns="46800" rIns="90000" bIns="46800">
            <a:spAutoFit/>
          </a:bodyPr>
          <a:lstStyle/>
          <a:p>
            <a:pPr>
              <a:spcBef>
                <a:spcPts val="625"/>
              </a:spcBef>
              <a:buClr>
                <a:srgbClr val="0099FF"/>
              </a:buCl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en-GB" sz="1000" b="1" i="1">
                <a:solidFill>
                  <a:srgbClr val="0099FF"/>
                </a:solidFill>
                <a:effectLst>
                  <a:outerShdw blurRad="38100" dist="38100" dir="2700000" algn="tl">
                    <a:srgbClr val="000000"/>
                  </a:outerShdw>
                </a:effectLst>
                <a:latin typeface="Times New Roman" pitchFamily="16" charset="0"/>
              </a:rPr>
              <a:t>©Bvj</a:t>
            </a:r>
          </a:p>
        </p:txBody>
      </p:sp>
      <p:sp>
        <p:nvSpPr>
          <p:cNvPr id="12397" name="Oval 113">
            <a:extLst>
              <a:ext uri="{FF2B5EF4-FFF2-40B4-BE49-F238E27FC236}">
                <a16:creationId xmlns:a16="http://schemas.microsoft.com/office/drawing/2014/main" id="{B1D508BE-51B2-0B00-18BD-F942F15AD235}"/>
              </a:ext>
            </a:extLst>
          </p:cNvPr>
          <p:cNvSpPr>
            <a:spLocks noChangeArrowheads="1"/>
          </p:cNvSpPr>
          <p:nvPr/>
        </p:nvSpPr>
        <p:spPr bwMode="auto">
          <a:xfrm rot="18960000">
            <a:off x="9067801" y="4883151"/>
            <a:ext cx="144463" cy="144463"/>
          </a:xfrm>
          <a:prstGeom prst="ellipse">
            <a:avLst/>
          </a:prstGeom>
          <a:solidFill>
            <a:srgbClr val="00FF00"/>
          </a:solidFill>
          <a:ln w="9360">
            <a:solidFill>
              <a:srgbClr val="000000"/>
            </a:solidFill>
            <a:miter lim="800000"/>
            <a:headEnd/>
            <a:tailEnd/>
          </a:ln>
        </p:spPr>
        <p:txBody>
          <a:bodyPr wrap="none" anchor="ctr"/>
          <a:lstStyle>
            <a:lvl1pPr eaLnBrk="0" hangingPunct="0">
              <a:defRPr>
                <a:solidFill>
                  <a:schemeClr val="bg1"/>
                </a:solidFill>
                <a:latin typeface="Arial" panose="020B0604020202020204" pitchFamily="34" charset="0"/>
              </a:defRPr>
            </a:lvl1pPr>
            <a:lvl2pPr marL="742950" indent="-285750" eaLnBrk="0" hangingPunct="0">
              <a:defRPr>
                <a:solidFill>
                  <a:schemeClr val="bg1"/>
                </a:solidFill>
                <a:latin typeface="Arial" panose="020B0604020202020204" pitchFamily="34" charset="0"/>
              </a:defRPr>
            </a:lvl2pPr>
            <a:lvl3pPr marL="1143000" indent="-228600" eaLnBrk="0" hangingPunct="0">
              <a:defRPr>
                <a:solidFill>
                  <a:schemeClr val="bg1"/>
                </a:solidFill>
                <a:latin typeface="Arial" panose="020B0604020202020204" pitchFamily="34" charset="0"/>
              </a:defRPr>
            </a:lvl3pPr>
            <a:lvl4pPr marL="1600200" indent="-228600" eaLnBrk="0" hangingPunct="0">
              <a:defRPr>
                <a:solidFill>
                  <a:schemeClr val="bg1"/>
                </a:solidFill>
                <a:latin typeface="Arial" panose="020B0604020202020204" pitchFamily="34" charset="0"/>
              </a:defRPr>
            </a:lvl4pPr>
            <a:lvl5pPr marL="2057400" indent="-228600" eaLnBrk="0" hangingPunct="0">
              <a:defRPr>
                <a:solidFill>
                  <a:schemeClr val="bg1"/>
                </a:solidFill>
                <a:latin typeface="Arial" panose="020B0604020202020204" pitchFamily="34" charset="0"/>
              </a:defRPr>
            </a:lvl5pPr>
            <a:lvl6pPr marL="25146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6pPr>
            <a:lvl7pPr marL="29718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7pPr>
            <a:lvl8pPr marL="34290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8pPr>
            <a:lvl9pPr marL="38862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9pPr>
          </a:lstStyle>
          <a:p>
            <a:pPr eaLnBrk="1" hangingPunct="1"/>
            <a:endParaRPr lang="cs-CZ" altLang="cs-CZ"/>
          </a:p>
        </p:txBody>
      </p:sp>
      <p:sp>
        <p:nvSpPr>
          <p:cNvPr id="12398" name="Oval 114">
            <a:extLst>
              <a:ext uri="{FF2B5EF4-FFF2-40B4-BE49-F238E27FC236}">
                <a16:creationId xmlns:a16="http://schemas.microsoft.com/office/drawing/2014/main" id="{0EE5FB87-60E3-D01E-5189-891A7204FD7B}"/>
              </a:ext>
            </a:extLst>
          </p:cNvPr>
          <p:cNvSpPr>
            <a:spLocks noChangeArrowheads="1"/>
          </p:cNvSpPr>
          <p:nvPr/>
        </p:nvSpPr>
        <p:spPr bwMode="auto">
          <a:xfrm rot="18960000">
            <a:off x="9140826" y="5170488"/>
            <a:ext cx="144463" cy="144462"/>
          </a:xfrm>
          <a:prstGeom prst="ellipse">
            <a:avLst/>
          </a:prstGeom>
          <a:solidFill>
            <a:srgbClr val="00FF00"/>
          </a:solidFill>
          <a:ln w="9360">
            <a:solidFill>
              <a:srgbClr val="000000"/>
            </a:solidFill>
            <a:miter lim="800000"/>
            <a:headEnd/>
            <a:tailEnd/>
          </a:ln>
        </p:spPr>
        <p:txBody>
          <a:bodyPr wrap="none" anchor="ctr"/>
          <a:lstStyle>
            <a:lvl1pPr eaLnBrk="0" hangingPunct="0">
              <a:defRPr>
                <a:solidFill>
                  <a:schemeClr val="bg1"/>
                </a:solidFill>
                <a:latin typeface="Arial" panose="020B0604020202020204" pitchFamily="34" charset="0"/>
              </a:defRPr>
            </a:lvl1pPr>
            <a:lvl2pPr marL="742950" indent="-285750" eaLnBrk="0" hangingPunct="0">
              <a:defRPr>
                <a:solidFill>
                  <a:schemeClr val="bg1"/>
                </a:solidFill>
                <a:latin typeface="Arial" panose="020B0604020202020204" pitchFamily="34" charset="0"/>
              </a:defRPr>
            </a:lvl2pPr>
            <a:lvl3pPr marL="1143000" indent="-228600" eaLnBrk="0" hangingPunct="0">
              <a:defRPr>
                <a:solidFill>
                  <a:schemeClr val="bg1"/>
                </a:solidFill>
                <a:latin typeface="Arial" panose="020B0604020202020204" pitchFamily="34" charset="0"/>
              </a:defRPr>
            </a:lvl3pPr>
            <a:lvl4pPr marL="1600200" indent="-228600" eaLnBrk="0" hangingPunct="0">
              <a:defRPr>
                <a:solidFill>
                  <a:schemeClr val="bg1"/>
                </a:solidFill>
                <a:latin typeface="Arial" panose="020B0604020202020204" pitchFamily="34" charset="0"/>
              </a:defRPr>
            </a:lvl4pPr>
            <a:lvl5pPr marL="2057400" indent="-228600" eaLnBrk="0" hangingPunct="0">
              <a:defRPr>
                <a:solidFill>
                  <a:schemeClr val="bg1"/>
                </a:solidFill>
                <a:latin typeface="Arial" panose="020B0604020202020204" pitchFamily="34" charset="0"/>
              </a:defRPr>
            </a:lvl5pPr>
            <a:lvl6pPr marL="25146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6pPr>
            <a:lvl7pPr marL="29718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7pPr>
            <a:lvl8pPr marL="34290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8pPr>
            <a:lvl9pPr marL="38862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9pPr>
          </a:lstStyle>
          <a:p>
            <a:pPr eaLnBrk="1" hangingPunct="1"/>
            <a:endParaRPr lang="cs-CZ" altLang="cs-CZ"/>
          </a:p>
        </p:txBody>
      </p:sp>
      <p:sp>
        <p:nvSpPr>
          <p:cNvPr id="12399" name="Oval 115">
            <a:extLst>
              <a:ext uri="{FF2B5EF4-FFF2-40B4-BE49-F238E27FC236}">
                <a16:creationId xmlns:a16="http://schemas.microsoft.com/office/drawing/2014/main" id="{09BBAE4C-8337-768D-329C-CEAEF2162B8D}"/>
              </a:ext>
            </a:extLst>
          </p:cNvPr>
          <p:cNvSpPr>
            <a:spLocks noChangeArrowheads="1"/>
          </p:cNvSpPr>
          <p:nvPr/>
        </p:nvSpPr>
        <p:spPr bwMode="auto">
          <a:xfrm rot="18960000">
            <a:off x="8242301" y="6034088"/>
            <a:ext cx="144463" cy="144462"/>
          </a:xfrm>
          <a:prstGeom prst="ellipse">
            <a:avLst/>
          </a:prstGeom>
          <a:solidFill>
            <a:srgbClr val="00FF00"/>
          </a:solidFill>
          <a:ln w="9360">
            <a:solidFill>
              <a:srgbClr val="000000"/>
            </a:solidFill>
            <a:miter lim="800000"/>
            <a:headEnd/>
            <a:tailEnd/>
          </a:ln>
        </p:spPr>
        <p:txBody>
          <a:bodyPr wrap="none" anchor="ctr"/>
          <a:lstStyle>
            <a:lvl1pPr eaLnBrk="0" hangingPunct="0">
              <a:defRPr>
                <a:solidFill>
                  <a:schemeClr val="bg1"/>
                </a:solidFill>
                <a:latin typeface="Arial" panose="020B0604020202020204" pitchFamily="34" charset="0"/>
              </a:defRPr>
            </a:lvl1pPr>
            <a:lvl2pPr marL="742950" indent="-285750" eaLnBrk="0" hangingPunct="0">
              <a:defRPr>
                <a:solidFill>
                  <a:schemeClr val="bg1"/>
                </a:solidFill>
                <a:latin typeface="Arial" panose="020B0604020202020204" pitchFamily="34" charset="0"/>
              </a:defRPr>
            </a:lvl2pPr>
            <a:lvl3pPr marL="1143000" indent="-228600" eaLnBrk="0" hangingPunct="0">
              <a:defRPr>
                <a:solidFill>
                  <a:schemeClr val="bg1"/>
                </a:solidFill>
                <a:latin typeface="Arial" panose="020B0604020202020204" pitchFamily="34" charset="0"/>
              </a:defRPr>
            </a:lvl3pPr>
            <a:lvl4pPr marL="1600200" indent="-228600" eaLnBrk="0" hangingPunct="0">
              <a:defRPr>
                <a:solidFill>
                  <a:schemeClr val="bg1"/>
                </a:solidFill>
                <a:latin typeface="Arial" panose="020B0604020202020204" pitchFamily="34" charset="0"/>
              </a:defRPr>
            </a:lvl4pPr>
            <a:lvl5pPr marL="2057400" indent="-228600" eaLnBrk="0" hangingPunct="0">
              <a:defRPr>
                <a:solidFill>
                  <a:schemeClr val="bg1"/>
                </a:solidFill>
                <a:latin typeface="Arial" panose="020B0604020202020204" pitchFamily="34" charset="0"/>
              </a:defRPr>
            </a:lvl5pPr>
            <a:lvl6pPr marL="25146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6pPr>
            <a:lvl7pPr marL="29718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7pPr>
            <a:lvl8pPr marL="34290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8pPr>
            <a:lvl9pPr marL="38862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9pPr>
          </a:lstStyle>
          <a:p>
            <a:pPr eaLnBrk="1" hangingPunct="1"/>
            <a:endParaRPr lang="cs-CZ" altLang="cs-CZ"/>
          </a:p>
        </p:txBody>
      </p:sp>
      <p:sp>
        <p:nvSpPr>
          <p:cNvPr id="12400" name="Oval 116">
            <a:extLst>
              <a:ext uri="{FF2B5EF4-FFF2-40B4-BE49-F238E27FC236}">
                <a16:creationId xmlns:a16="http://schemas.microsoft.com/office/drawing/2014/main" id="{348F1CFB-228F-FF07-14A9-3E004C318E3E}"/>
              </a:ext>
            </a:extLst>
          </p:cNvPr>
          <p:cNvSpPr>
            <a:spLocks noChangeArrowheads="1"/>
          </p:cNvSpPr>
          <p:nvPr/>
        </p:nvSpPr>
        <p:spPr bwMode="auto">
          <a:xfrm rot="18960000">
            <a:off x="8458201" y="5889626"/>
            <a:ext cx="144463" cy="144463"/>
          </a:xfrm>
          <a:prstGeom prst="ellipse">
            <a:avLst/>
          </a:prstGeom>
          <a:solidFill>
            <a:srgbClr val="00FF00"/>
          </a:solidFill>
          <a:ln w="9360">
            <a:solidFill>
              <a:srgbClr val="000000"/>
            </a:solidFill>
            <a:miter lim="800000"/>
            <a:headEnd/>
            <a:tailEnd/>
          </a:ln>
        </p:spPr>
        <p:txBody>
          <a:bodyPr wrap="none" anchor="ctr"/>
          <a:lstStyle>
            <a:lvl1pPr eaLnBrk="0" hangingPunct="0">
              <a:defRPr>
                <a:solidFill>
                  <a:schemeClr val="bg1"/>
                </a:solidFill>
                <a:latin typeface="Arial" panose="020B0604020202020204" pitchFamily="34" charset="0"/>
              </a:defRPr>
            </a:lvl1pPr>
            <a:lvl2pPr marL="742950" indent="-285750" eaLnBrk="0" hangingPunct="0">
              <a:defRPr>
                <a:solidFill>
                  <a:schemeClr val="bg1"/>
                </a:solidFill>
                <a:latin typeface="Arial" panose="020B0604020202020204" pitchFamily="34" charset="0"/>
              </a:defRPr>
            </a:lvl2pPr>
            <a:lvl3pPr marL="1143000" indent="-228600" eaLnBrk="0" hangingPunct="0">
              <a:defRPr>
                <a:solidFill>
                  <a:schemeClr val="bg1"/>
                </a:solidFill>
                <a:latin typeface="Arial" panose="020B0604020202020204" pitchFamily="34" charset="0"/>
              </a:defRPr>
            </a:lvl3pPr>
            <a:lvl4pPr marL="1600200" indent="-228600" eaLnBrk="0" hangingPunct="0">
              <a:defRPr>
                <a:solidFill>
                  <a:schemeClr val="bg1"/>
                </a:solidFill>
                <a:latin typeface="Arial" panose="020B0604020202020204" pitchFamily="34" charset="0"/>
              </a:defRPr>
            </a:lvl4pPr>
            <a:lvl5pPr marL="2057400" indent="-228600" eaLnBrk="0" hangingPunct="0">
              <a:defRPr>
                <a:solidFill>
                  <a:schemeClr val="bg1"/>
                </a:solidFill>
                <a:latin typeface="Arial" panose="020B0604020202020204" pitchFamily="34" charset="0"/>
              </a:defRPr>
            </a:lvl5pPr>
            <a:lvl6pPr marL="25146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6pPr>
            <a:lvl7pPr marL="29718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7pPr>
            <a:lvl8pPr marL="34290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8pPr>
            <a:lvl9pPr marL="38862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9pPr>
          </a:lstStyle>
          <a:p>
            <a:pPr eaLnBrk="1" hangingPunct="1"/>
            <a:endParaRPr lang="cs-CZ" altLang="cs-CZ"/>
          </a:p>
        </p:txBody>
      </p:sp>
      <p:sp>
        <p:nvSpPr>
          <p:cNvPr id="12401" name="Oval 117">
            <a:extLst>
              <a:ext uri="{FF2B5EF4-FFF2-40B4-BE49-F238E27FC236}">
                <a16:creationId xmlns:a16="http://schemas.microsoft.com/office/drawing/2014/main" id="{D5D9AA0C-96D9-9194-187F-CD193A8A00CE}"/>
              </a:ext>
            </a:extLst>
          </p:cNvPr>
          <p:cNvSpPr>
            <a:spLocks noChangeArrowheads="1"/>
          </p:cNvSpPr>
          <p:nvPr/>
        </p:nvSpPr>
        <p:spPr bwMode="auto">
          <a:xfrm rot="18960000">
            <a:off x="8747126" y="6034088"/>
            <a:ext cx="144463" cy="144462"/>
          </a:xfrm>
          <a:prstGeom prst="ellipse">
            <a:avLst/>
          </a:prstGeom>
          <a:solidFill>
            <a:srgbClr val="00FF00"/>
          </a:solidFill>
          <a:ln w="9360">
            <a:solidFill>
              <a:srgbClr val="000000"/>
            </a:solidFill>
            <a:miter lim="800000"/>
            <a:headEnd/>
            <a:tailEnd/>
          </a:ln>
        </p:spPr>
        <p:txBody>
          <a:bodyPr wrap="none" anchor="ctr"/>
          <a:lstStyle>
            <a:lvl1pPr eaLnBrk="0" hangingPunct="0">
              <a:defRPr>
                <a:solidFill>
                  <a:schemeClr val="bg1"/>
                </a:solidFill>
                <a:latin typeface="Arial" panose="020B0604020202020204" pitchFamily="34" charset="0"/>
              </a:defRPr>
            </a:lvl1pPr>
            <a:lvl2pPr marL="742950" indent="-285750" eaLnBrk="0" hangingPunct="0">
              <a:defRPr>
                <a:solidFill>
                  <a:schemeClr val="bg1"/>
                </a:solidFill>
                <a:latin typeface="Arial" panose="020B0604020202020204" pitchFamily="34" charset="0"/>
              </a:defRPr>
            </a:lvl2pPr>
            <a:lvl3pPr marL="1143000" indent="-228600" eaLnBrk="0" hangingPunct="0">
              <a:defRPr>
                <a:solidFill>
                  <a:schemeClr val="bg1"/>
                </a:solidFill>
                <a:latin typeface="Arial" panose="020B0604020202020204" pitchFamily="34" charset="0"/>
              </a:defRPr>
            </a:lvl3pPr>
            <a:lvl4pPr marL="1600200" indent="-228600" eaLnBrk="0" hangingPunct="0">
              <a:defRPr>
                <a:solidFill>
                  <a:schemeClr val="bg1"/>
                </a:solidFill>
                <a:latin typeface="Arial" panose="020B0604020202020204" pitchFamily="34" charset="0"/>
              </a:defRPr>
            </a:lvl4pPr>
            <a:lvl5pPr marL="2057400" indent="-228600" eaLnBrk="0" hangingPunct="0">
              <a:defRPr>
                <a:solidFill>
                  <a:schemeClr val="bg1"/>
                </a:solidFill>
                <a:latin typeface="Arial" panose="020B0604020202020204" pitchFamily="34" charset="0"/>
              </a:defRPr>
            </a:lvl5pPr>
            <a:lvl6pPr marL="25146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6pPr>
            <a:lvl7pPr marL="29718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7pPr>
            <a:lvl8pPr marL="34290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8pPr>
            <a:lvl9pPr marL="38862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9pPr>
          </a:lstStyle>
          <a:p>
            <a:pPr eaLnBrk="1" hangingPunct="1"/>
            <a:endParaRPr lang="cs-CZ" altLang="cs-CZ"/>
          </a:p>
        </p:txBody>
      </p:sp>
      <p:sp>
        <p:nvSpPr>
          <p:cNvPr id="12402" name="Oval 118">
            <a:extLst>
              <a:ext uri="{FF2B5EF4-FFF2-40B4-BE49-F238E27FC236}">
                <a16:creationId xmlns:a16="http://schemas.microsoft.com/office/drawing/2014/main" id="{B8601729-D199-603C-93D0-58E52CD125B9}"/>
              </a:ext>
            </a:extLst>
          </p:cNvPr>
          <p:cNvSpPr>
            <a:spLocks noChangeArrowheads="1"/>
          </p:cNvSpPr>
          <p:nvPr/>
        </p:nvSpPr>
        <p:spPr bwMode="auto">
          <a:xfrm rot="18960000">
            <a:off x="8420101" y="5168901"/>
            <a:ext cx="288925" cy="288925"/>
          </a:xfrm>
          <a:prstGeom prst="ellipse">
            <a:avLst/>
          </a:prstGeom>
          <a:solidFill>
            <a:srgbClr val="FF0000"/>
          </a:solidFill>
          <a:ln w="9360">
            <a:solidFill>
              <a:srgbClr val="000000"/>
            </a:solidFill>
            <a:miter lim="800000"/>
            <a:headEnd/>
            <a:tailEnd/>
          </a:ln>
        </p:spPr>
        <p:txBody>
          <a:bodyPr wrap="none" anchor="ctr"/>
          <a:lstStyle>
            <a:lvl1pPr eaLnBrk="0" hangingPunct="0">
              <a:defRPr>
                <a:solidFill>
                  <a:schemeClr val="bg1"/>
                </a:solidFill>
                <a:latin typeface="Arial" panose="020B0604020202020204" pitchFamily="34" charset="0"/>
              </a:defRPr>
            </a:lvl1pPr>
            <a:lvl2pPr marL="742950" indent="-285750" eaLnBrk="0" hangingPunct="0">
              <a:defRPr>
                <a:solidFill>
                  <a:schemeClr val="bg1"/>
                </a:solidFill>
                <a:latin typeface="Arial" panose="020B0604020202020204" pitchFamily="34" charset="0"/>
              </a:defRPr>
            </a:lvl2pPr>
            <a:lvl3pPr marL="1143000" indent="-228600" eaLnBrk="0" hangingPunct="0">
              <a:defRPr>
                <a:solidFill>
                  <a:schemeClr val="bg1"/>
                </a:solidFill>
                <a:latin typeface="Arial" panose="020B0604020202020204" pitchFamily="34" charset="0"/>
              </a:defRPr>
            </a:lvl3pPr>
            <a:lvl4pPr marL="1600200" indent="-228600" eaLnBrk="0" hangingPunct="0">
              <a:defRPr>
                <a:solidFill>
                  <a:schemeClr val="bg1"/>
                </a:solidFill>
                <a:latin typeface="Arial" panose="020B0604020202020204" pitchFamily="34" charset="0"/>
              </a:defRPr>
            </a:lvl4pPr>
            <a:lvl5pPr marL="2057400" indent="-228600" eaLnBrk="0" hangingPunct="0">
              <a:defRPr>
                <a:solidFill>
                  <a:schemeClr val="bg1"/>
                </a:solidFill>
                <a:latin typeface="Arial" panose="020B0604020202020204" pitchFamily="34" charset="0"/>
              </a:defRPr>
            </a:lvl5pPr>
            <a:lvl6pPr marL="25146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6pPr>
            <a:lvl7pPr marL="29718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7pPr>
            <a:lvl8pPr marL="34290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8pPr>
            <a:lvl9pPr marL="38862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9pPr>
          </a:lstStyle>
          <a:p>
            <a:pPr eaLnBrk="1" hangingPunct="1"/>
            <a:endParaRPr lang="cs-CZ" altLang="cs-CZ"/>
          </a:p>
        </p:txBody>
      </p:sp>
      <p:sp>
        <p:nvSpPr>
          <p:cNvPr id="12403" name="Oval 119">
            <a:extLst>
              <a:ext uri="{FF2B5EF4-FFF2-40B4-BE49-F238E27FC236}">
                <a16:creationId xmlns:a16="http://schemas.microsoft.com/office/drawing/2014/main" id="{3A5888A8-6A16-6D44-11B1-44942813D4B9}"/>
              </a:ext>
            </a:extLst>
          </p:cNvPr>
          <p:cNvSpPr>
            <a:spLocks noChangeArrowheads="1"/>
          </p:cNvSpPr>
          <p:nvPr/>
        </p:nvSpPr>
        <p:spPr bwMode="auto">
          <a:xfrm rot="18960000">
            <a:off x="9428163" y="5097463"/>
            <a:ext cx="144462" cy="144462"/>
          </a:xfrm>
          <a:prstGeom prst="ellipse">
            <a:avLst/>
          </a:prstGeom>
          <a:solidFill>
            <a:srgbClr val="00FF00"/>
          </a:solidFill>
          <a:ln w="9360">
            <a:solidFill>
              <a:srgbClr val="000000"/>
            </a:solidFill>
            <a:miter lim="800000"/>
            <a:headEnd/>
            <a:tailEnd/>
          </a:ln>
        </p:spPr>
        <p:txBody>
          <a:bodyPr wrap="none" anchor="ctr"/>
          <a:lstStyle>
            <a:lvl1pPr eaLnBrk="0" hangingPunct="0">
              <a:defRPr>
                <a:solidFill>
                  <a:schemeClr val="bg1"/>
                </a:solidFill>
                <a:latin typeface="Arial" panose="020B0604020202020204" pitchFamily="34" charset="0"/>
              </a:defRPr>
            </a:lvl1pPr>
            <a:lvl2pPr marL="742950" indent="-285750" eaLnBrk="0" hangingPunct="0">
              <a:defRPr>
                <a:solidFill>
                  <a:schemeClr val="bg1"/>
                </a:solidFill>
                <a:latin typeface="Arial" panose="020B0604020202020204" pitchFamily="34" charset="0"/>
              </a:defRPr>
            </a:lvl2pPr>
            <a:lvl3pPr marL="1143000" indent="-228600" eaLnBrk="0" hangingPunct="0">
              <a:defRPr>
                <a:solidFill>
                  <a:schemeClr val="bg1"/>
                </a:solidFill>
                <a:latin typeface="Arial" panose="020B0604020202020204" pitchFamily="34" charset="0"/>
              </a:defRPr>
            </a:lvl3pPr>
            <a:lvl4pPr marL="1600200" indent="-228600" eaLnBrk="0" hangingPunct="0">
              <a:defRPr>
                <a:solidFill>
                  <a:schemeClr val="bg1"/>
                </a:solidFill>
                <a:latin typeface="Arial" panose="020B0604020202020204" pitchFamily="34" charset="0"/>
              </a:defRPr>
            </a:lvl4pPr>
            <a:lvl5pPr marL="2057400" indent="-228600" eaLnBrk="0" hangingPunct="0">
              <a:defRPr>
                <a:solidFill>
                  <a:schemeClr val="bg1"/>
                </a:solidFill>
                <a:latin typeface="Arial" panose="020B0604020202020204" pitchFamily="34" charset="0"/>
              </a:defRPr>
            </a:lvl5pPr>
            <a:lvl6pPr marL="25146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6pPr>
            <a:lvl7pPr marL="29718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7pPr>
            <a:lvl8pPr marL="34290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8pPr>
            <a:lvl9pPr marL="38862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9pPr>
          </a:lstStyle>
          <a:p>
            <a:pPr eaLnBrk="1" hangingPunct="1"/>
            <a:endParaRPr lang="cs-CZ" altLang="cs-CZ"/>
          </a:p>
        </p:txBody>
      </p:sp>
      <p:sp>
        <p:nvSpPr>
          <p:cNvPr id="12404" name="Oval 120">
            <a:extLst>
              <a:ext uri="{FF2B5EF4-FFF2-40B4-BE49-F238E27FC236}">
                <a16:creationId xmlns:a16="http://schemas.microsoft.com/office/drawing/2014/main" id="{984713DF-046A-7CB0-11FB-F8126569F80C}"/>
              </a:ext>
            </a:extLst>
          </p:cNvPr>
          <p:cNvSpPr>
            <a:spLocks noChangeArrowheads="1"/>
          </p:cNvSpPr>
          <p:nvPr/>
        </p:nvSpPr>
        <p:spPr bwMode="auto">
          <a:xfrm rot="18960000">
            <a:off x="7627938" y="5026026"/>
            <a:ext cx="144462" cy="144463"/>
          </a:xfrm>
          <a:prstGeom prst="ellipse">
            <a:avLst/>
          </a:prstGeom>
          <a:solidFill>
            <a:srgbClr val="00FF00"/>
          </a:solidFill>
          <a:ln w="9360">
            <a:solidFill>
              <a:srgbClr val="000000"/>
            </a:solidFill>
            <a:miter lim="800000"/>
            <a:headEnd/>
            <a:tailEnd/>
          </a:ln>
        </p:spPr>
        <p:txBody>
          <a:bodyPr wrap="none" anchor="ctr"/>
          <a:lstStyle>
            <a:lvl1pPr eaLnBrk="0" hangingPunct="0">
              <a:defRPr>
                <a:solidFill>
                  <a:schemeClr val="bg1"/>
                </a:solidFill>
                <a:latin typeface="Arial" panose="020B0604020202020204" pitchFamily="34" charset="0"/>
              </a:defRPr>
            </a:lvl1pPr>
            <a:lvl2pPr marL="742950" indent="-285750" eaLnBrk="0" hangingPunct="0">
              <a:defRPr>
                <a:solidFill>
                  <a:schemeClr val="bg1"/>
                </a:solidFill>
                <a:latin typeface="Arial" panose="020B0604020202020204" pitchFamily="34" charset="0"/>
              </a:defRPr>
            </a:lvl2pPr>
            <a:lvl3pPr marL="1143000" indent="-228600" eaLnBrk="0" hangingPunct="0">
              <a:defRPr>
                <a:solidFill>
                  <a:schemeClr val="bg1"/>
                </a:solidFill>
                <a:latin typeface="Arial" panose="020B0604020202020204" pitchFamily="34" charset="0"/>
              </a:defRPr>
            </a:lvl3pPr>
            <a:lvl4pPr marL="1600200" indent="-228600" eaLnBrk="0" hangingPunct="0">
              <a:defRPr>
                <a:solidFill>
                  <a:schemeClr val="bg1"/>
                </a:solidFill>
                <a:latin typeface="Arial" panose="020B0604020202020204" pitchFamily="34" charset="0"/>
              </a:defRPr>
            </a:lvl4pPr>
            <a:lvl5pPr marL="2057400" indent="-228600" eaLnBrk="0" hangingPunct="0">
              <a:defRPr>
                <a:solidFill>
                  <a:schemeClr val="bg1"/>
                </a:solidFill>
                <a:latin typeface="Arial" panose="020B0604020202020204" pitchFamily="34" charset="0"/>
              </a:defRPr>
            </a:lvl5pPr>
            <a:lvl6pPr marL="25146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6pPr>
            <a:lvl7pPr marL="29718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7pPr>
            <a:lvl8pPr marL="34290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8pPr>
            <a:lvl9pPr marL="38862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9pPr>
          </a:lstStyle>
          <a:p>
            <a:pPr eaLnBrk="1" hangingPunct="1"/>
            <a:endParaRPr lang="cs-CZ" altLang="cs-CZ"/>
          </a:p>
        </p:txBody>
      </p:sp>
      <p:sp>
        <p:nvSpPr>
          <p:cNvPr id="12405" name="Oval 121">
            <a:extLst>
              <a:ext uri="{FF2B5EF4-FFF2-40B4-BE49-F238E27FC236}">
                <a16:creationId xmlns:a16="http://schemas.microsoft.com/office/drawing/2014/main" id="{8BB97FCC-1A7C-015C-1959-CA6232D011F3}"/>
              </a:ext>
            </a:extLst>
          </p:cNvPr>
          <p:cNvSpPr>
            <a:spLocks noChangeArrowheads="1"/>
          </p:cNvSpPr>
          <p:nvPr/>
        </p:nvSpPr>
        <p:spPr bwMode="auto">
          <a:xfrm rot="18960000">
            <a:off x="7700963" y="5529263"/>
            <a:ext cx="144462" cy="144462"/>
          </a:xfrm>
          <a:prstGeom prst="ellipse">
            <a:avLst/>
          </a:prstGeom>
          <a:solidFill>
            <a:srgbClr val="00FF00"/>
          </a:solidFill>
          <a:ln w="9360">
            <a:solidFill>
              <a:srgbClr val="000000"/>
            </a:solidFill>
            <a:miter lim="800000"/>
            <a:headEnd/>
            <a:tailEnd/>
          </a:ln>
        </p:spPr>
        <p:txBody>
          <a:bodyPr wrap="none" anchor="ctr"/>
          <a:lstStyle>
            <a:lvl1pPr eaLnBrk="0" hangingPunct="0">
              <a:defRPr>
                <a:solidFill>
                  <a:schemeClr val="bg1"/>
                </a:solidFill>
                <a:latin typeface="Arial" panose="020B0604020202020204" pitchFamily="34" charset="0"/>
              </a:defRPr>
            </a:lvl1pPr>
            <a:lvl2pPr marL="742950" indent="-285750" eaLnBrk="0" hangingPunct="0">
              <a:defRPr>
                <a:solidFill>
                  <a:schemeClr val="bg1"/>
                </a:solidFill>
                <a:latin typeface="Arial" panose="020B0604020202020204" pitchFamily="34" charset="0"/>
              </a:defRPr>
            </a:lvl2pPr>
            <a:lvl3pPr marL="1143000" indent="-228600" eaLnBrk="0" hangingPunct="0">
              <a:defRPr>
                <a:solidFill>
                  <a:schemeClr val="bg1"/>
                </a:solidFill>
                <a:latin typeface="Arial" panose="020B0604020202020204" pitchFamily="34" charset="0"/>
              </a:defRPr>
            </a:lvl3pPr>
            <a:lvl4pPr marL="1600200" indent="-228600" eaLnBrk="0" hangingPunct="0">
              <a:defRPr>
                <a:solidFill>
                  <a:schemeClr val="bg1"/>
                </a:solidFill>
                <a:latin typeface="Arial" panose="020B0604020202020204" pitchFamily="34" charset="0"/>
              </a:defRPr>
            </a:lvl4pPr>
            <a:lvl5pPr marL="2057400" indent="-228600" eaLnBrk="0" hangingPunct="0">
              <a:defRPr>
                <a:solidFill>
                  <a:schemeClr val="bg1"/>
                </a:solidFill>
                <a:latin typeface="Arial" panose="020B0604020202020204" pitchFamily="34" charset="0"/>
              </a:defRPr>
            </a:lvl5pPr>
            <a:lvl6pPr marL="25146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6pPr>
            <a:lvl7pPr marL="29718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7pPr>
            <a:lvl8pPr marL="34290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8pPr>
            <a:lvl9pPr marL="38862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9pPr>
          </a:lstStyle>
          <a:p>
            <a:pPr eaLnBrk="1" hangingPunct="1"/>
            <a:endParaRPr lang="cs-CZ" altLang="cs-CZ"/>
          </a:p>
        </p:txBody>
      </p:sp>
      <p:sp>
        <p:nvSpPr>
          <p:cNvPr id="12406" name="Oval 122">
            <a:extLst>
              <a:ext uri="{FF2B5EF4-FFF2-40B4-BE49-F238E27FC236}">
                <a16:creationId xmlns:a16="http://schemas.microsoft.com/office/drawing/2014/main" id="{4A435E5F-102A-758A-8FAB-F2666191F168}"/>
              </a:ext>
            </a:extLst>
          </p:cNvPr>
          <p:cNvSpPr>
            <a:spLocks noChangeArrowheads="1"/>
          </p:cNvSpPr>
          <p:nvPr/>
        </p:nvSpPr>
        <p:spPr bwMode="auto">
          <a:xfrm rot="18960000">
            <a:off x="7772401" y="5241926"/>
            <a:ext cx="144463" cy="144463"/>
          </a:xfrm>
          <a:prstGeom prst="ellipse">
            <a:avLst/>
          </a:prstGeom>
          <a:solidFill>
            <a:srgbClr val="00FF00"/>
          </a:solidFill>
          <a:ln w="9360">
            <a:solidFill>
              <a:srgbClr val="000000"/>
            </a:solidFill>
            <a:miter lim="800000"/>
            <a:headEnd/>
            <a:tailEnd/>
          </a:ln>
        </p:spPr>
        <p:txBody>
          <a:bodyPr wrap="none" anchor="ctr"/>
          <a:lstStyle>
            <a:lvl1pPr eaLnBrk="0" hangingPunct="0">
              <a:defRPr>
                <a:solidFill>
                  <a:schemeClr val="bg1"/>
                </a:solidFill>
                <a:latin typeface="Arial" panose="020B0604020202020204" pitchFamily="34" charset="0"/>
              </a:defRPr>
            </a:lvl1pPr>
            <a:lvl2pPr marL="742950" indent="-285750" eaLnBrk="0" hangingPunct="0">
              <a:defRPr>
                <a:solidFill>
                  <a:schemeClr val="bg1"/>
                </a:solidFill>
                <a:latin typeface="Arial" panose="020B0604020202020204" pitchFamily="34" charset="0"/>
              </a:defRPr>
            </a:lvl2pPr>
            <a:lvl3pPr marL="1143000" indent="-228600" eaLnBrk="0" hangingPunct="0">
              <a:defRPr>
                <a:solidFill>
                  <a:schemeClr val="bg1"/>
                </a:solidFill>
                <a:latin typeface="Arial" panose="020B0604020202020204" pitchFamily="34" charset="0"/>
              </a:defRPr>
            </a:lvl3pPr>
            <a:lvl4pPr marL="1600200" indent="-228600" eaLnBrk="0" hangingPunct="0">
              <a:defRPr>
                <a:solidFill>
                  <a:schemeClr val="bg1"/>
                </a:solidFill>
                <a:latin typeface="Arial" panose="020B0604020202020204" pitchFamily="34" charset="0"/>
              </a:defRPr>
            </a:lvl4pPr>
            <a:lvl5pPr marL="2057400" indent="-228600" eaLnBrk="0" hangingPunct="0">
              <a:defRPr>
                <a:solidFill>
                  <a:schemeClr val="bg1"/>
                </a:solidFill>
                <a:latin typeface="Arial" panose="020B0604020202020204" pitchFamily="34" charset="0"/>
              </a:defRPr>
            </a:lvl5pPr>
            <a:lvl6pPr marL="25146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6pPr>
            <a:lvl7pPr marL="29718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7pPr>
            <a:lvl8pPr marL="34290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8pPr>
            <a:lvl9pPr marL="38862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9pPr>
          </a:lstStyle>
          <a:p>
            <a:pPr eaLnBrk="1" hangingPunct="1"/>
            <a:endParaRPr lang="cs-CZ" altLang="cs-CZ"/>
          </a:p>
        </p:txBody>
      </p:sp>
      <p:sp>
        <p:nvSpPr>
          <p:cNvPr id="13435" name="AutoShape 123">
            <a:extLst>
              <a:ext uri="{FF2B5EF4-FFF2-40B4-BE49-F238E27FC236}">
                <a16:creationId xmlns:a16="http://schemas.microsoft.com/office/drawing/2014/main" id="{58156C94-1093-074D-946F-C360E73EC81C}"/>
              </a:ext>
            </a:extLst>
          </p:cNvPr>
          <p:cNvSpPr>
            <a:spLocks noChangeArrowheads="1"/>
          </p:cNvSpPr>
          <p:nvPr/>
        </p:nvSpPr>
        <p:spPr bwMode="auto">
          <a:xfrm rot="15540000">
            <a:off x="7046119" y="5323681"/>
            <a:ext cx="831850" cy="71438"/>
          </a:xfrm>
          <a:custGeom>
            <a:avLst/>
            <a:gdLst>
              <a:gd name="T0" fmla="*/ 0 w 21600"/>
              <a:gd name="T1" fmla="*/ 0 h 21600"/>
              <a:gd name="T2" fmla="*/ 21600 w 21600"/>
              <a:gd name="T3" fmla="*/ 0 h 21600"/>
              <a:gd name="T4" fmla="*/ 21600 w 21600"/>
              <a:gd name="T5" fmla="*/ 21600 h 21600"/>
              <a:gd name="T6" fmla="*/ 0 w 21600"/>
              <a:gd name="T7" fmla="*/ 21600 h 21600"/>
              <a:gd name="T8" fmla="*/ 10800 w 21600"/>
              <a:gd name="T9" fmla="*/ 0 h 21600"/>
              <a:gd name="T10" fmla="*/ 21600 w 21600"/>
              <a:gd name="T11" fmla="*/ 10800 h 21600"/>
              <a:gd name="T12" fmla="*/ 10800 w 21600"/>
              <a:gd name="T13" fmla="*/ 21600 h 21600"/>
              <a:gd name="T14" fmla="*/ 0 w 21600"/>
              <a:gd name="T15" fmla="*/ 10800 h 21600"/>
              <a:gd name="T16" fmla="*/ 1000 w 21600"/>
              <a:gd name="T17" fmla="*/ 1000 h 21600"/>
              <a:gd name="T18" fmla="*/ 20600 w 21600"/>
              <a:gd name="T19" fmla="*/ 20600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a:moveTo>
                  <a:pt x="0" y="0"/>
                </a:moveTo>
                <a:lnTo>
                  <a:pt x="21600" y="0"/>
                </a:lnTo>
                <a:lnTo>
                  <a:pt x="21600" y="21600"/>
                </a:lnTo>
                <a:lnTo>
                  <a:pt x="0" y="21600"/>
                </a:lnTo>
                <a:lnTo>
                  <a:pt x="0" y="0"/>
                </a:lnTo>
                <a:close/>
              </a:path>
            </a:pathLst>
          </a:custGeom>
          <a:solidFill>
            <a:srgbClr val="000000"/>
          </a:solidFill>
          <a:ln w="9360">
            <a:solidFill>
              <a:srgbClr val="000000"/>
            </a:solidFill>
            <a:miter lim="800000"/>
            <a:headEnd/>
            <a:tailEnd/>
          </a:ln>
          <a:effectLst>
            <a:outerShdw dist="107933" dir="2700000" algn="ctr" rotWithShape="0">
              <a:srgbClr val="808080"/>
            </a:outerShdw>
          </a:effectLst>
        </p:spPr>
        <p:txBody>
          <a:bodyPr wrap="none" anchor="ctr"/>
          <a:lstStyle/>
          <a:p>
            <a:pPr>
              <a:buFont typeface="Arial" charset="0"/>
              <a:buNone/>
              <a:defRPr/>
            </a:pPr>
            <a:endParaRPr lang="cs-CZ">
              <a:latin typeface="Arial" charset="0"/>
            </a:endParaRPr>
          </a:p>
        </p:txBody>
      </p:sp>
      <p:sp>
        <p:nvSpPr>
          <p:cNvPr id="13436" name="AutoShape 124">
            <a:extLst>
              <a:ext uri="{FF2B5EF4-FFF2-40B4-BE49-F238E27FC236}">
                <a16:creationId xmlns:a16="http://schemas.microsoft.com/office/drawing/2014/main" id="{2FA9E26B-3884-0999-7874-9D6C5048D2BD}"/>
              </a:ext>
            </a:extLst>
          </p:cNvPr>
          <p:cNvSpPr>
            <a:spLocks noChangeArrowheads="1"/>
          </p:cNvSpPr>
          <p:nvPr/>
        </p:nvSpPr>
        <p:spPr bwMode="auto">
          <a:xfrm rot="1860000">
            <a:off x="9093200" y="4784725"/>
            <a:ext cx="831850" cy="71438"/>
          </a:xfrm>
          <a:custGeom>
            <a:avLst/>
            <a:gdLst>
              <a:gd name="T0" fmla="*/ 0 w 21600"/>
              <a:gd name="T1" fmla="*/ 0 h 21600"/>
              <a:gd name="T2" fmla="*/ 21600 w 21600"/>
              <a:gd name="T3" fmla="*/ 0 h 21600"/>
              <a:gd name="T4" fmla="*/ 21600 w 21600"/>
              <a:gd name="T5" fmla="*/ 21600 h 21600"/>
              <a:gd name="T6" fmla="*/ 0 w 21600"/>
              <a:gd name="T7" fmla="*/ 21600 h 21600"/>
              <a:gd name="T8" fmla="*/ 10800 w 21600"/>
              <a:gd name="T9" fmla="*/ 0 h 21600"/>
              <a:gd name="T10" fmla="*/ 21600 w 21600"/>
              <a:gd name="T11" fmla="*/ 10800 h 21600"/>
              <a:gd name="T12" fmla="*/ 10800 w 21600"/>
              <a:gd name="T13" fmla="*/ 21600 h 21600"/>
              <a:gd name="T14" fmla="*/ 0 w 21600"/>
              <a:gd name="T15" fmla="*/ 10800 h 21600"/>
              <a:gd name="T16" fmla="*/ 1000 w 21600"/>
              <a:gd name="T17" fmla="*/ 1000 h 21600"/>
              <a:gd name="T18" fmla="*/ 20600 w 21600"/>
              <a:gd name="T19" fmla="*/ 20600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a:moveTo>
                  <a:pt x="0" y="0"/>
                </a:moveTo>
                <a:lnTo>
                  <a:pt x="21600" y="0"/>
                </a:lnTo>
                <a:lnTo>
                  <a:pt x="21600" y="21600"/>
                </a:lnTo>
                <a:lnTo>
                  <a:pt x="0" y="21600"/>
                </a:lnTo>
                <a:lnTo>
                  <a:pt x="0" y="0"/>
                </a:lnTo>
                <a:close/>
              </a:path>
            </a:pathLst>
          </a:custGeom>
          <a:solidFill>
            <a:srgbClr val="000000"/>
          </a:solidFill>
          <a:ln w="9360">
            <a:solidFill>
              <a:srgbClr val="000000"/>
            </a:solidFill>
            <a:miter lim="800000"/>
            <a:headEnd/>
            <a:tailEnd/>
          </a:ln>
          <a:effectLst>
            <a:outerShdw dist="107933" dir="2700000" algn="ctr" rotWithShape="0">
              <a:srgbClr val="808080"/>
            </a:outerShdw>
          </a:effectLst>
        </p:spPr>
        <p:txBody>
          <a:bodyPr wrap="none" anchor="ctr"/>
          <a:lstStyle/>
          <a:p>
            <a:pPr>
              <a:buFont typeface="Arial" charset="0"/>
              <a:buNone/>
              <a:defRPr/>
            </a:pPr>
            <a:endParaRPr lang="cs-CZ">
              <a:latin typeface="Arial" charset="0"/>
            </a:endParaRPr>
          </a:p>
        </p:txBody>
      </p:sp>
      <p:sp>
        <p:nvSpPr>
          <p:cNvPr id="13437" name="AutoShape 125">
            <a:extLst>
              <a:ext uri="{FF2B5EF4-FFF2-40B4-BE49-F238E27FC236}">
                <a16:creationId xmlns:a16="http://schemas.microsoft.com/office/drawing/2014/main" id="{46D60365-11C4-647D-2107-F3D2DD260BF1}"/>
              </a:ext>
            </a:extLst>
          </p:cNvPr>
          <p:cNvSpPr>
            <a:spLocks noChangeArrowheads="1"/>
          </p:cNvSpPr>
          <p:nvPr/>
        </p:nvSpPr>
        <p:spPr bwMode="auto">
          <a:xfrm rot="10800000">
            <a:off x="8143875" y="6261100"/>
            <a:ext cx="831850" cy="71438"/>
          </a:xfrm>
          <a:custGeom>
            <a:avLst/>
            <a:gdLst>
              <a:gd name="T0" fmla="*/ 0 w 21600"/>
              <a:gd name="T1" fmla="*/ 0 h 21600"/>
              <a:gd name="T2" fmla="*/ 21600 w 21600"/>
              <a:gd name="T3" fmla="*/ 0 h 21600"/>
              <a:gd name="T4" fmla="*/ 21600 w 21600"/>
              <a:gd name="T5" fmla="*/ 21600 h 21600"/>
              <a:gd name="T6" fmla="*/ 0 w 21600"/>
              <a:gd name="T7" fmla="*/ 21600 h 21600"/>
              <a:gd name="T8" fmla="*/ 10800 w 21600"/>
              <a:gd name="T9" fmla="*/ 0 h 21600"/>
              <a:gd name="T10" fmla="*/ 21600 w 21600"/>
              <a:gd name="T11" fmla="*/ 10800 h 21600"/>
              <a:gd name="T12" fmla="*/ 10800 w 21600"/>
              <a:gd name="T13" fmla="*/ 21600 h 21600"/>
              <a:gd name="T14" fmla="*/ 0 w 21600"/>
              <a:gd name="T15" fmla="*/ 10800 h 21600"/>
              <a:gd name="T16" fmla="*/ 1000 w 21600"/>
              <a:gd name="T17" fmla="*/ 1000 h 21600"/>
              <a:gd name="T18" fmla="*/ 20600 w 21600"/>
              <a:gd name="T19" fmla="*/ 20600 h 21600"/>
            </a:gdLst>
            <a:ahLst/>
            <a:cxnLst>
              <a:cxn ang="0">
                <a:pos x="T0" y="T1"/>
              </a:cxn>
              <a:cxn ang="0">
                <a:pos x="T2" y="T3"/>
              </a:cxn>
              <a:cxn ang="0">
                <a:pos x="T4" y="T5"/>
              </a:cxn>
              <a:cxn ang="0">
                <a:pos x="T6" y="T7"/>
              </a:cxn>
              <a:cxn ang="0">
                <a:pos x="T8" y="T9"/>
              </a:cxn>
              <a:cxn ang="0">
                <a:pos x="T10" y="T11"/>
              </a:cxn>
              <a:cxn ang="0">
                <a:pos x="T12" y="T13"/>
              </a:cxn>
              <a:cxn ang="0">
                <a:pos x="T14" y="T15"/>
              </a:cxn>
            </a:cxnLst>
            <a:rect l="T16" t="T17" r="T18" b="T19"/>
            <a:pathLst>
              <a:path w="21600" h="21600">
                <a:moveTo>
                  <a:pt x="0" y="0"/>
                </a:moveTo>
                <a:lnTo>
                  <a:pt x="21600" y="0"/>
                </a:lnTo>
                <a:lnTo>
                  <a:pt x="21600" y="21600"/>
                </a:lnTo>
                <a:lnTo>
                  <a:pt x="0" y="21600"/>
                </a:lnTo>
                <a:lnTo>
                  <a:pt x="0" y="0"/>
                </a:lnTo>
                <a:close/>
              </a:path>
            </a:pathLst>
          </a:custGeom>
          <a:solidFill>
            <a:srgbClr val="000000"/>
          </a:solidFill>
          <a:ln w="9360">
            <a:solidFill>
              <a:srgbClr val="000000"/>
            </a:solidFill>
            <a:miter lim="800000"/>
            <a:headEnd/>
            <a:tailEnd/>
          </a:ln>
          <a:effectLst>
            <a:outerShdw dist="107933" dir="2700000" algn="ctr" rotWithShape="0">
              <a:srgbClr val="808080"/>
            </a:outerShdw>
          </a:effectLst>
        </p:spPr>
        <p:txBody>
          <a:bodyPr wrap="none" anchor="ctr"/>
          <a:lstStyle/>
          <a:p>
            <a:pPr>
              <a:buFont typeface="Arial" charset="0"/>
              <a:buNone/>
              <a:defRPr/>
            </a:pPr>
            <a:endParaRPr lang="cs-CZ">
              <a:latin typeface="Arial" charset="0"/>
            </a:endParaRPr>
          </a:p>
        </p:txBody>
      </p:sp>
      <p:sp>
        <p:nvSpPr>
          <p:cNvPr id="12410" name="Text Box 126">
            <a:extLst>
              <a:ext uri="{FF2B5EF4-FFF2-40B4-BE49-F238E27FC236}">
                <a16:creationId xmlns:a16="http://schemas.microsoft.com/office/drawing/2014/main" id="{7917FE75-26B7-E9E7-EADC-2400A3487491}"/>
              </a:ext>
            </a:extLst>
          </p:cNvPr>
          <p:cNvSpPr txBox="1">
            <a:spLocks noChangeArrowheads="1"/>
          </p:cNvSpPr>
          <p:nvPr/>
        </p:nvSpPr>
        <p:spPr bwMode="auto">
          <a:xfrm>
            <a:off x="6816725" y="4149725"/>
            <a:ext cx="3455988" cy="3099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spAutoFit/>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1pPr>
            <a:lvl2pPr marL="742950" indent="-28575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2pPr>
            <a:lvl3pPr marL="11430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3pPr>
            <a:lvl4pPr marL="16002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4pPr>
            <a:lvl5pPr marL="20574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5pPr>
            <a:lvl6pPr marL="25146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6pPr>
            <a:lvl7pPr marL="29718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7pPr>
            <a:lvl8pPr marL="34290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8pPr>
            <a:lvl9pPr marL="38862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9pPr>
          </a:lstStyle>
          <a:p>
            <a:pPr algn="ctr" eaLnBrk="1" hangingPunct="1">
              <a:spcBef>
                <a:spcPts val="875"/>
              </a:spcBef>
              <a:buClr>
                <a:srgbClr val="FFFF00"/>
              </a:buClr>
            </a:pPr>
            <a:r>
              <a:rPr lang="en-GB" altLang="cs-CZ" sz="1400" dirty="0">
                <a:solidFill>
                  <a:schemeClr val="accent6"/>
                </a:solidFill>
                <a:latin typeface="Arial Black" panose="020B0A04020102020204" pitchFamily="34" charset="0"/>
              </a:rPr>
              <a:t>DISKUSNÍ SKUPINY</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ástupný symbol pro datum 3">
            <a:extLst>
              <a:ext uri="{FF2B5EF4-FFF2-40B4-BE49-F238E27FC236}">
                <a16:creationId xmlns:a16="http://schemas.microsoft.com/office/drawing/2014/main" id="{D7330233-4DB6-9EE9-2B9D-DFBD98DDF2E2}"/>
              </a:ext>
            </a:extLst>
          </p:cNvPr>
          <p:cNvSpPr>
            <a:spLocks noGrp="1"/>
          </p:cNvSpPr>
          <p:nvPr>
            <p:ph type="dt" sz="quarter" idx="10"/>
          </p:nvPr>
        </p:nvSpPr>
        <p:spPr/>
        <p:txBody>
          <a:bodyPr/>
          <a:lstStyle/>
          <a:p>
            <a:pPr>
              <a:defRPr/>
            </a:pPr>
            <a:r>
              <a:rPr lang="en-GB"/>
              <a:t>AKTIVIZUJÍCI METODY VÝUKY</a:t>
            </a:r>
          </a:p>
        </p:txBody>
      </p:sp>
      <p:sp>
        <p:nvSpPr>
          <p:cNvPr id="7" name="Zástupný symbol pro číslo snímku 5">
            <a:extLst>
              <a:ext uri="{FF2B5EF4-FFF2-40B4-BE49-F238E27FC236}">
                <a16:creationId xmlns:a16="http://schemas.microsoft.com/office/drawing/2014/main" id="{BF7C041C-2ABB-3BEB-D5F3-E1807B7979D0}"/>
              </a:ext>
            </a:extLst>
          </p:cNvPr>
          <p:cNvSpPr>
            <a:spLocks noGrp="1"/>
          </p:cNvSpPr>
          <p:nvPr>
            <p:ph type="sldNum" sz="quarter" idx="12"/>
          </p:nvPr>
        </p:nvSpPr>
        <p:spPr/>
        <p:txBody>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1pPr>
            <a:lvl2pPr marL="742950" indent="-28575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2pPr>
            <a:lvl3pPr marL="11430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3pPr>
            <a:lvl4pPr marL="16002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4pPr>
            <a:lvl5pPr marL="20574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5pPr>
            <a:lvl6pPr marL="25146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6pPr>
            <a:lvl7pPr marL="29718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7pPr>
            <a:lvl8pPr marL="34290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8pPr>
            <a:lvl9pPr marL="38862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9pPr>
          </a:lstStyle>
          <a:p>
            <a:pPr eaLnBrk="1" hangingPunct="1"/>
            <a:fld id="{C0827C3E-8B34-47D4-ACA4-739F31FA210A}" type="slidenum">
              <a:rPr lang="en-GB" altLang="cs-CZ">
                <a:solidFill>
                  <a:srgbClr val="FFFFFF"/>
                </a:solidFill>
                <a:latin typeface="Times New Roman" panose="02020603050405020304" pitchFamily="18" charset="0"/>
              </a:rPr>
              <a:pPr eaLnBrk="1" hangingPunct="1"/>
              <a:t>32</a:t>
            </a:fld>
            <a:endParaRPr lang="en-GB" altLang="cs-CZ">
              <a:solidFill>
                <a:srgbClr val="FFFFFF"/>
              </a:solidFill>
              <a:latin typeface="Times New Roman" panose="02020603050405020304" pitchFamily="18" charset="0"/>
            </a:endParaRPr>
          </a:p>
        </p:txBody>
      </p:sp>
      <p:sp>
        <p:nvSpPr>
          <p:cNvPr id="14337" name="Rectangle 1">
            <a:extLst>
              <a:ext uri="{FF2B5EF4-FFF2-40B4-BE49-F238E27FC236}">
                <a16:creationId xmlns:a16="http://schemas.microsoft.com/office/drawing/2014/main" id="{CA910BE8-7A1E-C669-09A8-66DF9246069D}"/>
              </a:ext>
            </a:extLst>
          </p:cNvPr>
          <p:cNvSpPr>
            <a:spLocks noGrp="1" noChangeArrowheads="1"/>
          </p:cNvSpPr>
          <p:nvPr>
            <p:ph type="title" idx="4294967295"/>
          </p:nvPr>
        </p:nvSpPr>
        <p:spPr>
          <a:xfrm>
            <a:off x="1579418" y="333375"/>
            <a:ext cx="9093345" cy="1143000"/>
          </a:xfrm>
        </p:spPr>
        <p:txBody>
          <a:bodyPr/>
          <a:lstStyle/>
          <a:p>
            <a:pPr algn="ctr">
              <a:lnSpc>
                <a:spcPct val="100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en-GB" sz="3200" b="1" dirty="0">
                <a:solidFill>
                  <a:schemeClr val="accent6"/>
                </a:solidFill>
                <a:effectLst>
                  <a:outerShdw blurRad="38100" dist="38100" dir="2700000" algn="tl">
                    <a:srgbClr val="000000"/>
                  </a:outerShdw>
                </a:effectLst>
                <a:latin typeface="Arial Black" pitchFamily="32" charset="0"/>
              </a:rPr>
              <a:t>METODY SKUPINOVÉ VÝUKY  ZALOŽENÉ NA KOOPERACI</a:t>
            </a:r>
          </a:p>
        </p:txBody>
      </p:sp>
      <p:sp>
        <p:nvSpPr>
          <p:cNvPr id="14338" name="Rectangle 2">
            <a:extLst>
              <a:ext uri="{FF2B5EF4-FFF2-40B4-BE49-F238E27FC236}">
                <a16:creationId xmlns:a16="http://schemas.microsoft.com/office/drawing/2014/main" id="{9B7A6800-651C-E824-6D3D-7385DC869CCA}"/>
              </a:ext>
            </a:extLst>
          </p:cNvPr>
          <p:cNvSpPr>
            <a:spLocks noGrp="1" noChangeArrowheads="1"/>
          </p:cNvSpPr>
          <p:nvPr>
            <p:ph type="body" idx="4294967295"/>
          </p:nvPr>
        </p:nvSpPr>
        <p:spPr>
          <a:xfrm>
            <a:off x="1496291" y="1557338"/>
            <a:ext cx="9171709" cy="4679950"/>
          </a:xfrm>
        </p:spPr>
        <p:txBody>
          <a:bodyPr/>
          <a:lstStyle/>
          <a:p>
            <a:pPr>
              <a:lnSpc>
                <a:spcPct val="100000"/>
              </a:lnSpc>
              <a:buNone/>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en-GB" b="1" dirty="0" err="1">
                <a:solidFill>
                  <a:schemeClr val="accent6"/>
                </a:solidFill>
                <a:latin typeface="Arial" charset="0"/>
              </a:rPr>
              <a:t>Příklady</a:t>
            </a:r>
            <a:r>
              <a:rPr lang="en-GB" b="1" dirty="0">
                <a:solidFill>
                  <a:schemeClr val="accent6"/>
                </a:solidFill>
                <a:latin typeface="Arial" charset="0"/>
              </a:rPr>
              <a:t> </a:t>
            </a:r>
            <a:r>
              <a:rPr lang="en-GB" b="1" dirty="0" err="1">
                <a:solidFill>
                  <a:schemeClr val="accent6"/>
                </a:solidFill>
                <a:latin typeface="Arial" charset="0"/>
              </a:rPr>
              <a:t>metod</a:t>
            </a:r>
            <a:r>
              <a:rPr lang="en-GB" b="1" dirty="0">
                <a:solidFill>
                  <a:schemeClr val="accent6"/>
                </a:solidFill>
                <a:latin typeface="Arial" charset="0"/>
              </a:rPr>
              <a:t>:</a:t>
            </a:r>
          </a:p>
          <a:p>
            <a:pPr>
              <a:lnSpc>
                <a:spcPct val="100000"/>
              </a:lnSpc>
              <a:spcBef>
                <a:spcPts val="900"/>
              </a:spcBef>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en-GB" sz="3600" b="1" dirty="0" err="1"/>
              <a:t>Překřížené</a:t>
            </a:r>
            <a:r>
              <a:rPr lang="en-GB" sz="3600" b="1" dirty="0"/>
              <a:t> </a:t>
            </a:r>
            <a:r>
              <a:rPr lang="en-GB" sz="3600" b="1" dirty="0" err="1"/>
              <a:t>skupiny</a:t>
            </a:r>
            <a:endParaRPr lang="en-GB" sz="3600" b="1" dirty="0"/>
          </a:p>
          <a:p>
            <a:pPr>
              <a:lnSpc>
                <a:spcPct val="100000"/>
              </a:lnSpc>
              <a:spcBef>
                <a:spcPts val="900"/>
              </a:spcBef>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en-GB" sz="3600" b="1" dirty="0" err="1"/>
              <a:t>Bzučící</a:t>
            </a:r>
            <a:r>
              <a:rPr lang="en-GB" sz="3600" b="1" dirty="0"/>
              <a:t> </a:t>
            </a:r>
            <a:r>
              <a:rPr lang="en-GB" sz="3600" b="1" dirty="0" err="1"/>
              <a:t>skupiny</a:t>
            </a:r>
            <a:endParaRPr lang="en-GB" sz="3600" b="1" dirty="0"/>
          </a:p>
          <a:p>
            <a:pPr>
              <a:lnSpc>
                <a:spcPct val="100000"/>
              </a:lnSpc>
              <a:spcBef>
                <a:spcPts val="900"/>
              </a:spcBef>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en-GB" sz="3600" b="1" dirty="0" err="1"/>
              <a:t>Skupinová</a:t>
            </a:r>
            <a:r>
              <a:rPr lang="en-GB" sz="3600" b="1" dirty="0"/>
              <a:t> </a:t>
            </a:r>
            <a:r>
              <a:rPr lang="en-GB" sz="3600" b="1" dirty="0" err="1"/>
              <a:t>diskuse</a:t>
            </a:r>
            <a:r>
              <a:rPr lang="en-GB" sz="3600" b="1" dirty="0"/>
              <a:t>/	</a:t>
            </a:r>
            <a:r>
              <a:rPr lang="en-GB" sz="3600" b="1" dirty="0" err="1"/>
              <a:t>skupinové</a:t>
            </a:r>
            <a:r>
              <a:rPr lang="en-GB" sz="3600" b="1" dirty="0"/>
              <a:t> </a:t>
            </a:r>
            <a:r>
              <a:rPr lang="en-GB" sz="3600" b="1" dirty="0" err="1"/>
              <a:t>řešení</a:t>
            </a:r>
            <a:r>
              <a:rPr lang="en-GB" sz="3600" b="1" dirty="0"/>
              <a:t> </a:t>
            </a:r>
            <a:r>
              <a:rPr lang="en-GB" sz="3600" b="1" dirty="0" err="1"/>
              <a:t>problému</a:t>
            </a:r>
            <a:r>
              <a:rPr lang="en-GB" sz="3600" b="1" dirty="0"/>
              <a:t> s</a:t>
            </a:r>
            <a:r>
              <a:rPr lang="cs-CZ" sz="3600" b="1" dirty="0"/>
              <a:t> u</a:t>
            </a:r>
            <a:r>
              <a:rPr lang="en-GB" sz="3600" b="1" dirty="0" err="1"/>
              <a:t>žitím</a:t>
            </a:r>
            <a:r>
              <a:rPr lang="en-GB" sz="3600" b="1" dirty="0"/>
              <a:t> </a:t>
            </a:r>
            <a:r>
              <a:rPr lang="en-GB" sz="3600" b="1" dirty="0" err="1"/>
              <a:t>posterů</a:t>
            </a:r>
            <a:endParaRPr lang="en-GB" sz="3600" b="1" dirty="0"/>
          </a:p>
          <a:p>
            <a:pPr>
              <a:lnSpc>
                <a:spcPct val="100000"/>
              </a:lnSpc>
              <a:spcBef>
                <a:spcPts val="900"/>
              </a:spcBef>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en-GB" sz="3600" b="1" dirty="0" err="1"/>
              <a:t>Sněhová</a:t>
            </a:r>
            <a:r>
              <a:rPr lang="en-GB" sz="3600" b="1" dirty="0"/>
              <a:t> </a:t>
            </a:r>
            <a:r>
              <a:rPr lang="en-GB" sz="3600" b="1" dirty="0" err="1"/>
              <a:t>koule</a:t>
            </a:r>
            <a:endParaRPr lang="en-GB" sz="3600" b="1" dirty="0"/>
          </a:p>
        </p:txBody>
      </p:sp>
      <p:sp>
        <p:nvSpPr>
          <p:cNvPr id="14339" name="Text Box 3">
            <a:extLst>
              <a:ext uri="{FF2B5EF4-FFF2-40B4-BE49-F238E27FC236}">
                <a16:creationId xmlns:a16="http://schemas.microsoft.com/office/drawing/2014/main" id="{FB158DB7-9DB7-AB3C-B44D-44C264ABBECA}"/>
              </a:ext>
            </a:extLst>
          </p:cNvPr>
          <p:cNvSpPr txBox="1">
            <a:spLocks noChangeArrowheads="1"/>
          </p:cNvSpPr>
          <p:nvPr/>
        </p:nvSpPr>
        <p:spPr bwMode="auto">
          <a:xfrm>
            <a:off x="1828800" y="6400801"/>
            <a:ext cx="685800" cy="246063"/>
          </a:xfrm>
          <a:prstGeom prst="rect">
            <a:avLst/>
          </a:prstGeom>
          <a:noFill/>
          <a:ln w="9525">
            <a:noFill/>
            <a:round/>
            <a:headEnd/>
            <a:tailEnd/>
          </a:ln>
          <a:effectLst/>
        </p:spPr>
        <p:txBody>
          <a:bodyPr lIns="90000" tIns="46800" rIns="90000" bIns="46800">
            <a:spAutoFit/>
          </a:bodyPr>
          <a:lstStyle/>
          <a:p>
            <a:pPr>
              <a:spcBef>
                <a:spcPts val="625"/>
              </a:spcBef>
              <a:buClr>
                <a:srgbClr val="0099FF"/>
              </a:buCl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en-GB" sz="1000" b="1" i="1">
                <a:solidFill>
                  <a:srgbClr val="0099FF"/>
                </a:solidFill>
                <a:effectLst>
                  <a:outerShdw blurRad="38100" dist="38100" dir="2700000" algn="tl">
                    <a:srgbClr val="000000"/>
                  </a:outerShdw>
                </a:effectLst>
                <a:latin typeface="Times New Roman" pitchFamily="16" charset="0"/>
              </a:rPr>
              <a:t>©Bvj</a:t>
            </a:r>
          </a:p>
        </p:txBody>
      </p:sp>
    </p:spTree>
  </p:cSld>
  <p:clrMapOvr>
    <a:masterClrMapping/>
  </p:clrMapOvr>
  <p:transition spd="med"/>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nodeType="clickEffect">
                                  <p:stCondLst>
                                    <p:cond delay="0"/>
                                  </p:stCondLst>
                                  <p:childTnLst>
                                    <p:set>
                                      <p:cBhvr additive="repl">
                                        <p:cTn id="6" dur="1" fill="hold">
                                          <p:stCondLst>
                                            <p:cond delay="0"/>
                                          </p:stCondLst>
                                        </p:cTn>
                                        <p:tgtEl>
                                          <p:spTgt spid="14338">
                                            <p:txEl>
                                              <p:pRg st="0" end="0"/>
                                            </p:txEl>
                                          </p:spTgt>
                                        </p:tgtEl>
                                        <p:attrNameLst>
                                          <p:attrName>style.visibility</p:attrName>
                                        </p:attrNameLst>
                                      </p:cBhvr>
                                      <p:to>
                                        <p:strVal val="visible"/>
                                      </p:to>
                                    </p:set>
                                    <p:animEffect transition="in" filter="blinds(horizontal)">
                                      <p:cBhvr additive="repl">
                                        <p:cTn id="7" dur="500"/>
                                        <p:tgtEl>
                                          <p:spTgt spid="14338">
                                            <p:txEl>
                                              <p:pRg st="0" end="0"/>
                                            </p:txEl>
                                          </p:spTgt>
                                        </p:tgtEl>
                                      </p:cBhvr>
                                    </p:animEffect>
                                  </p:childTnLst>
                                </p:cTn>
                              </p:par>
                              <p:par>
                                <p:cTn id="8" presetID="3" presetClass="entr" presetSubtype="10" fill="hold" nodeType="withEffect">
                                  <p:stCondLst>
                                    <p:cond delay="0"/>
                                  </p:stCondLst>
                                  <p:childTnLst>
                                    <p:set>
                                      <p:cBhvr additive="repl">
                                        <p:cTn id="9" dur="1" fill="hold">
                                          <p:stCondLst>
                                            <p:cond delay="0"/>
                                          </p:stCondLst>
                                        </p:cTn>
                                        <p:tgtEl>
                                          <p:spTgt spid="14338">
                                            <p:txEl>
                                              <p:pRg st="1" end="1"/>
                                            </p:txEl>
                                          </p:spTgt>
                                        </p:tgtEl>
                                        <p:attrNameLst>
                                          <p:attrName>style.visibility</p:attrName>
                                        </p:attrNameLst>
                                      </p:cBhvr>
                                      <p:to>
                                        <p:strVal val="visible"/>
                                      </p:to>
                                    </p:set>
                                    <p:animEffect transition="in" filter="blinds(horizontal)">
                                      <p:cBhvr additive="repl">
                                        <p:cTn id="10" dur="500"/>
                                        <p:tgtEl>
                                          <p:spTgt spid="14338">
                                            <p:txEl>
                                              <p:pRg st="1" end="1"/>
                                            </p:txEl>
                                          </p:spTgt>
                                        </p:tgtEl>
                                      </p:cBhvr>
                                    </p:animEffect>
                                  </p:childTnLst>
                                </p:cTn>
                              </p:par>
                              <p:par>
                                <p:cTn id="11" presetID="3" presetClass="entr" presetSubtype="10" fill="hold" nodeType="withEffect">
                                  <p:stCondLst>
                                    <p:cond delay="0"/>
                                  </p:stCondLst>
                                  <p:childTnLst>
                                    <p:set>
                                      <p:cBhvr additive="repl">
                                        <p:cTn id="12" dur="1" fill="hold">
                                          <p:stCondLst>
                                            <p:cond delay="0"/>
                                          </p:stCondLst>
                                        </p:cTn>
                                        <p:tgtEl>
                                          <p:spTgt spid="14338">
                                            <p:txEl>
                                              <p:pRg st="2" end="2"/>
                                            </p:txEl>
                                          </p:spTgt>
                                        </p:tgtEl>
                                        <p:attrNameLst>
                                          <p:attrName>style.visibility</p:attrName>
                                        </p:attrNameLst>
                                      </p:cBhvr>
                                      <p:to>
                                        <p:strVal val="visible"/>
                                      </p:to>
                                    </p:set>
                                    <p:animEffect transition="in" filter="blinds(horizontal)">
                                      <p:cBhvr additive="repl">
                                        <p:cTn id="13" dur="500"/>
                                        <p:tgtEl>
                                          <p:spTgt spid="14338">
                                            <p:txEl>
                                              <p:pRg st="2" end="2"/>
                                            </p:txEl>
                                          </p:spTgt>
                                        </p:tgtEl>
                                      </p:cBhvr>
                                    </p:animEffect>
                                  </p:childTnLst>
                                </p:cTn>
                              </p:par>
                              <p:par>
                                <p:cTn id="14" presetID="3" presetClass="entr" presetSubtype="10" fill="hold" nodeType="withEffect">
                                  <p:stCondLst>
                                    <p:cond delay="0"/>
                                  </p:stCondLst>
                                  <p:childTnLst>
                                    <p:set>
                                      <p:cBhvr additive="repl">
                                        <p:cTn id="15" dur="1" fill="hold">
                                          <p:stCondLst>
                                            <p:cond delay="0"/>
                                          </p:stCondLst>
                                        </p:cTn>
                                        <p:tgtEl>
                                          <p:spTgt spid="14338">
                                            <p:txEl>
                                              <p:pRg st="3" end="3"/>
                                            </p:txEl>
                                          </p:spTgt>
                                        </p:tgtEl>
                                        <p:attrNameLst>
                                          <p:attrName>style.visibility</p:attrName>
                                        </p:attrNameLst>
                                      </p:cBhvr>
                                      <p:to>
                                        <p:strVal val="visible"/>
                                      </p:to>
                                    </p:set>
                                    <p:animEffect transition="in" filter="blinds(horizontal)">
                                      <p:cBhvr additive="repl">
                                        <p:cTn id="16" dur="500"/>
                                        <p:tgtEl>
                                          <p:spTgt spid="14338">
                                            <p:txEl>
                                              <p:pRg st="3" end="3"/>
                                            </p:txEl>
                                          </p:spTgt>
                                        </p:tgtEl>
                                      </p:cBhvr>
                                    </p:animEffect>
                                  </p:childTnLst>
                                </p:cTn>
                              </p:par>
                              <p:par>
                                <p:cTn id="17" presetID="3" presetClass="entr" presetSubtype="10" fill="hold" nodeType="withEffect">
                                  <p:stCondLst>
                                    <p:cond delay="0"/>
                                  </p:stCondLst>
                                  <p:childTnLst>
                                    <p:set>
                                      <p:cBhvr additive="repl">
                                        <p:cTn id="18" dur="1" fill="hold">
                                          <p:stCondLst>
                                            <p:cond delay="0"/>
                                          </p:stCondLst>
                                        </p:cTn>
                                        <p:tgtEl>
                                          <p:spTgt spid="14338">
                                            <p:txEl>
                                              <p:pRg st="4" end="4"/>
                                            </p:txEl>
                                          </p:spTgt>
                                        </p:tgtEl>
                                        <p:attrNameLst>
                                          <p:attrName>style.visibility</p:attrName>
                                        </p:attrNameLst>
                                      </p:cBhvr>
                                      <p:to>
                                        <p:strVal val="visible"/>
                                      </p:to>
                                    </p:set>
                                    <p:animEffect transition="in" filter="blinds(horizontal)">
                                      <p:cBhvr additive="repl">
                                        <p:cTn id="19" dur="500"/>
                                        <p:tgtEl>
                                          <p:spTgt spid="14338">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 name="Zástupný symbol pro datum 3">
            <a:extLst>
              <a:ext uri="{FF2B5EF4-FFF2-40B4-BE49-F238E27FC236}">
                <a16:creationId xmlns:a16="http://schemas.microsoft.com/office/drawing/2014/main" id="{D5627324-20B5-8E72-B611-24C0E3385238}"/>
              </a:ext>
            </a:extLst>
          </p:cNvPr>
          <p:cNvSpPr>
            <a:spLocks noGrp="1"/>
          </p:cNvSpPr>
          <p:nvPr>
            <p:ph type="dt" sz="quarter" idx="10"/>
          </p:nvPr>
        </p:nvSpPr>
        <p:spPr/>
        <p:txBody>
          <a:bodyPr/>
          <a:lstStyle/>
          <a:p>
            <a:pPr>
              <a:defRPr/>
            </a:pPr>
            <a:r>
              <a:rPr lang="en-GB"/>
              <a:t>AKTIVIZUJÍCI METODY VÝUKY</a:t>
            </a:r>
          </a:p>
        </p:txBody>
      </p:sp>
      <p:sp>
        <p:nvSpPr>
          <p:cNvPr id="57" name="Zástupný symbol pro číslo snímku 5">
            <a:extLst>
              <a:ext uri="{FF2B5EF4-FFF2-40B4-BE49-F238E27FC236}">
                <a16:creationId xmlns:a16="http://schemas.microsoft.com/office/drawing/2014/main" id="{55B4E7C3-FA2C-032A-88FC-AA95E4D7A85D}"/>
              </a:ext>
            </a:extLst>
          </p:cNvPr>
          <p:cNvSpPr>
            <a:spLocks noGrp="1"/>
          </p:cNvSpPr>
          <p:nvPr>
            <p:ph type="sldNum" sz="quarter" idx="12"/>
          </p:nvPr>
        </p:nvSpPr>
        <p:spPr/>
        <p:txBody>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1pPr>
            <a:lvl2pPr marL="742950" indent="-28575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2pPr>
            <a:lvl3pPr marL="11430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3pPr>
            <a:lvl4pPr marL="16002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4pPr>
            <a:lvl5pPr marL="20574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5pPr>
            <a:lvl6pPr marL="25146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6pPr>
            <a:lvl7pPr marL="29718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7pPr>
            <a:lvl8pPr marL="34290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8pPr>
            <a:lvl9pPr marL="38862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9pPr>
          </a:lstStyle>
          <a:p>
            <a:pPr eaLnBrk="1" hangingPunct="1"/>
            <a:fld id="{3D3A5491-5635-4C67-8046-E93EAC1D6C3E}" type="slidenum">
              <a:rPr lang="en-GB" altLang="cs-CZ">
                <a:solidFill>
                  <a:srgbClr val="FFFFFF"/>
                </a:solidFill>
                <a:latin typeface="Times New Roman" panose="02020603050405020304" pitchFamily="18" charset="0"/>
              </a:rPr>
              <a:pPr eaLnBrk="1" hangingPunct="1"/>
              <a:t>33</a:t>
            </a:fld>
            <a:endParaRPr lang="en-GB" altLang="cs-CZ">
              <a:solidFill>
                <a:srgbClr val="FFFFFF"/>
              </a:solidFill>
              <a:latin typeface="Times New Roman" panose="02020603050405020304" pitchFamily="18" charset="0"/>
            </a:endParaRPr>
          </a:p>
        </p:txBody>
      </p:sp>
      <p:sp>
        <p:nvSpPr>
          <p:cNvPr id="14340" name="Line 1">
            <a:extLst>
              <a:ext uri="{FF2B5EF4-FFF2-40B4-BE49-F238E27FC236}">
                <a16:creationId xmlns:a16="http://schemas.microsoft.com/office/drawing/2014/main" id="{6B53B274-7DE8-86FA-23AC-AFD3C7A28FF0}"/>
              </a:ext>
            </a:extLst>
          </p:cNvPr>
          <p:cNvSpPr>
            <a:spLocks noChangeShapeType="1"/>
          </p:cNvSpPr>
          <p:nvPr/>
        </p:nvSpPr>
        <p:spPr bwMode="auto">
          <a:xfrm>
            <a:off x="6456364" y="2781300"/>
            <a:ext cx="1587" cy="719138"/>
          </a:xfrm>
          <a:prstGeom prst="line">
            <a:avLst/>
          </a:prstGeom>
          <a:noFill/>
          <a:ln w="38160" cap="rnd">
            <a:solidFill>
              <a:srgbClr val="00FF00"/>
            </a:solidFill>
            <a:prstDash val="sysDot"/>
            <a:miter lim="800000"/>
            <a:headEn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14341" name="Line 2">
            <a:extLst>
              <a:ext uri="{FF2B5EF4-FFF2-40B4-BE49-F238E27FC236}">
                <a16:creationId xmlns:a16="http://schemas.microsoft.com/office/drawing/2014/main" id="{A7ACE650-0837-6473-14D8-AF8F90A2291B}"/>
              </a:ext>
            </a:extLst>
          </p:cNvPr>
          <p:cNvSpPr>
            <a:spLocks noChangeShapeType="1"/>
          </p:cNvSpPr>
          <p:nvPr/>
        </p:nvSpPr>
        <p:spPr bwMode="auto">
          <a:xfrm>
            <a:off x="6456364" y="4510089"/>
            <a:ext cx="1587" cy="719137"/>
          </a:xfrm>
          <a:prstGeom prst="line">
            <a:avLst/>
          </a:prstGeom>
          <a:noFill/>
          <a:ln w="38160" cap="rnd">
            <a:solidFill>
              <a:srgbClr val="00FF00"/>
            </a:solidFill>
            <a:prstDash val="sysDot"/>
            <a:miter lim="800000"/>
            <a:headEn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14342" name="Line 3">
            <a:extLst>
              <a:ext uri="{FF2B5EF4-FFF2-40B4-BE49-F238E27FC236}">
                <a16:creationId xmlns:a16="http://schemas.microsoft.com/office/drawing/2014/main" id="{5722DECB-37CF-7922-5C5F-4073175F0570}"/>
              </a:ext>
            </a:extLst>
          </p:cNvPr>
          <p:cNvSpPr>
            <a:spLocks noChangeShapeType="1"/>
          </p:cNvSpPr>
          <p:nvPr/>
        </p:nvSpPr>
        <p:spPr bwMode="auto">
          <a:xfrm>
            <a:off x="9048750" y="4510089"/>
            <a:ext cx="1588" cy="719137"/>
          </a:xfrm>
          <a:prstGeom prst="line">
            <a:avLst/>
          </a:prstGeom>
          <a:noFill/>
          <a:ln w="38160" cap="rnd">
            <a:solidFill>
              <a:srgbClr val="FFFF00"/>
            </a:solidFill>
            <a:prstDash val="sysDot"/>
            <a:miter lim="800000"/>
            <a:headEn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14343" name="Line 4">
            <a:extLst>
              <a:ext uri="{FF2B5EF4-FFF2-40B4-BE49-F238E27FC236}">
                <a16:creationId xmlns:a16="http://schemas.microsoft.com/office/drawing/2014/main" id="{0A299C9E-0D1A-6BE3-0528-DAEE9FE45926}"/>
              </a:ext>
            </a:extLst>
          </p:cNvPr>
          <p:cNvSpPr>
            <a:spLocks noChangeShapeType="1"/>
          </p:cNvSpPr>
          <p:nvPr/>
        </p:nvSpPr>
        <p:spPr bwMode="auto">
          <a:xfrm>
            <a:off x="9048750" y="2781300"/>
            <a:ext cx="1588" cy="719138"/>
          </a:xfrm>
          <a:prstGeom prst="line">
            <a:avLst/>
          </a:prstGeom>
          <a:noFill/>
          <a:ln w="38160" cap="rnd">
            <a:solidFill>
              <a:srgbClr val="FFFF00"/>
            </a:solidFill>
            <a:prstDash val="sysDot"/>
            <a:miter lim="800000"/>
            <a:headEn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14344" name="Line 5">
            <a:extLst>
              <a:ext uri="{FF2B5EF4-FFF2-40B4-BE49-F238E27FC236}">
                <a16:creationId xmlns:a16="http://schemas.microsoft.com/office/drawing/2014/main" id="{5174568E-4D62-3555-7813-31E9951AFB74}"/>
              </a:ext>
            </a:extLst>
          </p:cNvPr>
          <p:cNvSpPr>
            <a:spLocks noChangeShapeType="1"/>
          </p:cNvSpPr>
          <p:nvPr/>
        </p:nvSpPr>
        <p:spPr bwMode="auto">
          <a:xfrm>
            <a:off x="4079875" y="4508500"/>
            <a:ext cx="1588" cy="719138"/>
          </a:xfrm>
          <a:prstGeom prst="line">
            <a:avLst/>
          </a:prstGeom>
          <a:noFill/>
          <a:ln w="38160" cap="rnd">
            <a:solidFill>
              <a:srgbClr val="FF00FF"/>
            </a:solidFill>
            <a:prstDash val="sysDot"/>
            <a:miter lim="800000"/>
            <a:headEn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14345" name="Line 6">
            <a:extLst>
              <a:ext uri="{FF2B5EF4-FFF2-40B4-BE49-F238E27FC236}">
                <a16:creationId xmlns:a16="http://schemas.microsoft.com/office/drawing/2014/main" id="{C69627CA-2175-9E4A-3982-0B24124404D1}"/>
              </a:ext>
            </a:extLst>
          </p:cNvPr>
          <p:cNvSpPr>
            <a:spLocks noChangeShapeType="1"/>
          </p:cNvSpPr>
          <p:nvPr/>
        </p:nvSpPr>
        <p:spPr bwMode="auto">
          <a:xfrm>
            <a:off x="4079875" y="2781300"/>
            <a:ext cx="1588" cy="719138"/>
          </a:xfrm>
          <a:prstGeom prst="line">
            <a:avLst/>
          </a:prstGeom>
          <a:noFill/>
          <a:ln w="38160" cap="rnd">
            <a:solidFill>
              <a:srgbClr val="FF00FF"/>
            </a:solidFill>
            <a:prstDash val="sysDot"/>
            <a:miter lim="800000"/>
            <a:headEn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15367" name="Rectangle 7">
            <a:extLst>
              <a:ext uri="{FF2B5EF4-FFF2-40B4-BE49-F238E27FC236}">
                <a16:creationId xmlns:a16="http://schemas.microsoft.com/office/drawing/2014/main" id="{230D4C8B-6C8B-B59E-93B2-D1AFE9050D71}"/>
              </a:ext>
            </a:extLst>
          </p:cNvPr>
          <p:cNvSpPr>
            <a:spLocks noGrp="1" noChangeArrowheads="1"/>
          </p:cNvSpPr>
          <p:nvPr>
            <p:ph type="title" idx="4294967295"/>
          </p:nvPr>
        </p:nvSpPr>
        <p:spPr>
          <a:xfrm>
            <a:off x="2279650" y="188913"/>
            <a:ext cx="8077200" cy="863600"/>
          </a:xfrm>
        </p:spPr>
        <p:txBody>
          <a:bodyPr/>
          <a:lstStyle/>
          <a:p>
            <a:pPr algn="ctr">
              <a:lnSpc>
                <a:spcPct val="100000"/>
              </a:lnSpc>
              <a:buClr>
                <a:srgbClr val="FFFF00"/>
              </a:buCl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en-GB" sz="3400" b="1" dirty="0">
                <a:solidFill>
                  <a:schemeClr val="accent6"/>
                </a:solidFill>
                <a:effectLst>
                  <a:outerShdw blurRad="38100" dist="38100" dir="2700000" algn="tl">
                    <a:srgbClr val="000000"/>
                  </a:outerShdw>
                </a:effectLst>
                <a:latin typeface="Arial Black" pitchFamily="32" charset="0"/>
              </a:rPr>
              <a:t>PŘEKŘÍŽENÉ SKUPINY</a:t>
            </a:r>
          </a:p>
        </p:txBody>
      </p:sp>
      <p:sp>
        <p:nvSpPr>
          <p:cNvPr id="15368" name="Text Box 8">
            <a:extLst>
              <a:ext uri="{FF2B5EF4-FFF2-40B4-BE49-F238E27FC236}">
                <a16:creationId xmlns:a16="http://schemas.microsoft.com/office/drawing/2014/main" id="{F41DD116-9CF4-5821-11CB-87400ADA028F}"/>
              </a:ext>
            </a:extLst>
          </p:cNvPr>
          <p:cNvSpPr txBox="1">
            <a:spLocks noChangeArrowheads="1"/>
          </p:cNvSpPr>
          <p:nvPr/>
        </p:nvSpPr>
        <p:spPr bwMode="auto">
          <a:xfrm>
            <a:off x="1828800" y="6400801"/>
            <a:ext cx="685800" cy="246063"/>
          </a:xfrm>
          <a:prstGeom prst="rect">
            <a:avLst/>
          </a:prstGeom>
          <a:noFill/>
          <a:ln w="9525">
            <a:noFill/>
            <a:round/>
            <a:headEnd/>
            <a:tailEnd/>
          </a:ln>
          <a:effectLst/>
        </p:spPr>
        <p:txBody>
          <a:bodyPr lIns="90000" tIns="46800" rIns="90000" bIns="46800">
            <a:spAutoFit/>
          </a:bodyPr>
          <a:lstStyle/>
          <a:p>
            <a:pPr>
              <a:spcBef>
                <a:spcPts val="625"/>
              </a:spcBef>
              <a:buClr>
                <a:srgbClr val="0099FF"/>
              </a:buCl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en-GB" sz="1000" b="1" i="1">
                <a:solidFill>
                  <a:srgbClr val="0099FF"/>
                </a:solidFill>
                <a:effectLst>
                  <a:outerShdw blurRad="38100" dist="38100" dir="2700000" algn="tl">
                    <a:srgbClr val="000000"/>
                  </a:outerShdw>
                </a:effectLst>
                <a:latin typeface="Times New Roman" pitchFamily="16" charset="0"/>
              </a:rPr>
              <a:t>©Bvj</a:t>
            </a:r>
          </a:p>
        </p:txBody>
      </p:sp>
      <p:sp>
        <p:nvSpPr>
          <p:cNvPr id="14348" name="Oval 9">
            <a:extLst>
              <a:ext uri="{FF2B5EF4-FFF2-40B4-BE49-F238E27FC236}">
                <a16:creationId xmlns:a16="http://schemas.microsoft.com/office/drawing/2014/main" id="{1B9F554F-FB7C-7393-B5C7-0BEBBDC1F1B5}"/>
              </a:ext>
            </a:extLst>
          </p:cNvPr>
          <p:cNvSpPr>
            <a:spLocks noChangeArrowheads="1"/>
          </p:cNvSpPr>
          <p:nvPr/>
        </p:nvSpPr>
        <p:spPr bwMode="auto">
          <a:xfrm>
            <a:off x="3073401" y="5229226"/>
            <a:ext cx="2016125" cy="1008063"/>
          </a:xfrm>
          <a:prstGeom prst="ellipse">
            <a:avLst/>
          </a:prstGeom>
          <a:solidFill>
            <a:srgbClr val="FF00FF"/>
          </a:solidFill>
          <a:ln w="28440">
            <a:solidFill>
              <a:srgbClr val="000000"/>
            </a:solidFill>
            <a:miter lim="800000"/>
            <a:headEnd/>
            <a:tailEnd/>
          </a:ln>
        </p:spPr>
        <p:txBody>
          <a:bodyPr wrap="none" anchor="ctr"/>
          <a:lstStyle>
            <a:lvl1pPr eaLnBrk="0" hangingPunct="0">
              <a:defRPr>
                <a:solidFill>
                  <a:schemeClr val="bg1"/>
                </a:solidFill>
                <a:latin typeface="Arial" panose="020B0604020202020204" pitchFamily="34" charset="0"/>
              </a:defRPr>
            </a:lvl1pPr>
            <a:lvl2pPr marL="742950" indent="-285750" eaLnBrk="0" hangingPunct="0">
              <a:defRPr>
                <a:solidFill>
                  <a:schemeClr val="bg1"/>
                </a:solidFill>
                <a:latin typeface="Arial" panose="020B0604020202020204" pitchFamily="34" charset="0"/>
              </a:defRPr>
            </a:lvl2pPr>
            <a:lvl3pPr marL="1143000" indent="-228600" eaLnBrk="0" hangingPunct="0">
              <a:defRPr>
                <a:solidFill>
                  <a:schemeClr val="bg1"/>
                </a:solidFill>
                <a:latin typeface="Arial" panose="020B0604020202020204" pitchFamily="34" charset="0"/>
              </a:defRPr>
            </a:lvl3pPr>
            <a:lvl4pPr marL="1600200" indent="-228600" eaLnBrk="0" hangingPunct="0">
              <a:defRPr>
                <a:solidFill>
                  <a:schemeClr val="bg1"/>
                </a:solidFill>
                <a:latin typeface="Arial" panose="020B0604020202020204" pitchFamily="34" charset="0"/>
              </a:defRPr>
            </a:lvl4pPr>
            <a:lvl5pPr marL="2057400" indent="-228600" eaLnBrk="0" hangingPunct="0">
              <a:defRPr>
                <a:solidFill>
                  <a:schemeClr val="bg1"/>
                </a:solidFill>
                <a:latin typeface="Arial" panose="020B0604020202020204" pitchFamily="34" charset="0"/>
              </a:defRPr>
            </a:lvl5pPr>
            <a:lvl6pPr marL="25146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6pPr>
            <a:lvl7pPr marL="29718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7pPr>
            <a:lvl8pPr marL="34290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8pPr>
            <a:lvl9pPr marL="38862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9pPr>
          </a:lstStyle>
          <a:p>
            <a:pPr eaLnBrk="1" hangingPunct="1"/>
            <a:endParaRPr lang="cs-CZ" altLang="cs-CZ"/>
          </a:p>
        </p:txBody>
      </p:sp>
      <p:sp>
        <p:nvSpPr>
          <p:cNvPr id="14349" name="Oval 10">
            <a:extLst>
              <a:ext uri="{FF2B5EF4-FFF2-40B4-BE49-F238E27FC236}">
                <a16:creationId xmlns:a16="http://schemas.microsoft.com/office/drawing/2014/main" id="{6BDD2D37-531F-CF80-6F0B-86D2307D9687}"/>
              </a:ext>
            </a:extLst>
          </p:cNvPr>
          <p:cNvSpPr>
            <a:spLocks noChangeArrowheads="1"/>
          </p:cNvSpPr>
          <p:nvPr/>
        </p:nvSpPr>
        <p:spPr bwMode="auto">
          <a:xfrm>
            <a:off x="5449889" y="5229226"/>
            <a:ext cx="2016125" cy="1008063"/>
          </a:xfrm>
          <a:prstGeom prst="ellipse">
            <a:avLst/>
          </a:prstGeom>
          <a:solidFill>
            <a:srgbClr val="00FF00"/>
          </a:solidFill>
          <a:ln w="28440">
            <a:solidFill>
              <a:srgbClr val="000000"/>
            </a:solidFill>
            <a:miter lim="800000"/>
            <a:headEnd/>
            <a:tailEnd/>
          </a:ln>
        </p:spPr>
        <p:txBody>
          <a:bodyPr wrap="none" anchor="ctr"/>
          <a:lstStyle>
            <a:lvl1pPr eaLnBrk="0" hangingPunct="0">
              <a:defRPr>
                <a:solidFill>
                  <a:schemeClr val="bg1"/>
                </a:solidFill>
                <a:latin typeface="Arial" panose="020B0604020202020204" pitchFamily="34" charset="0"/>
              </a:defRPr>
            </a:lvl1pPr>
            <a:lvl2pPr marL="742950" indent="-285750" eaLnBrk="0" hangingPunct="0">
              <a:defRPr>
                <a:solidFill>
                  <a:schemeClr val="bg1"/>
                </a:solidFill>
                <a:latin typeface="Arial" panose="020B0604020202020204" pitchFamily="34" charset="0"/>
              </a:defRPr>
            </a:lvl2pPr>
            <a:lvl3pPr marL="1143000" indent="-228600" eaLnBrk="0" hangingPunct="0">
              <a:defRPr>
                <a:solidFill>
                  <a:schemeClr val="bg1"/>
                </a:solidFill>
                <a:latin typeface="Arial" panose="020B0604020202020204" pitchFamily="34" charset="0"/>
              </a:defRPr>
            </a:lvl3pPr>
            <a:lvl4pPr marL="1600200" indent="-228600" eaLnBrk="0" hangingPunct="0">
              <a:defRPr>
                <a:solidFill>
                  <a:schemeClr val="bg1"/>
                </a:solidFill>
                <a:latin typeface="Arial" panose="020B0604020202020204" pitchFamily="34" charset="0"/>
              </a:defRPr>
            </a:lvl4pPr>
            <a:lvl5pPr marL="2057400" indent="-228600" eaLnBrk="0" hangingPunct="0">
              <a:defRPr>
                <a:solidFill>
                  <a:schemeClr val="bg1"/>
                </a:solidFill>
                <a:latin typeface="Arial" panose="020B0604020202020204" pitchFamily="34" charset="0"/>
              </a:defRPr>
            </a:lvl5pPr>
            <a:lvl6pPr marL="25146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6pPr>
            <a:lvl7pPr marL="29718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7pPr>
            <a:lvl8pPr marL="34290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8pPr>
            <a:lvl9pPr marL="38862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9pPr>
          </a:lstStyle>
          <a:p>
            <a:pPr eaLnBrk="1" hangingPunct="1"/>
            <a:endParaRPr lang="cs-CZ" altLang="cs-CZ"/>
          </a:p>
        </p:txBody>
      </p:sp>
      <p:sp>
        <p:nvSpPr>
          <p:cNvPr id="14350" name="Oval 11">
            <a:extLst>
              <a:ext uri="{FF2B5EF4-FFF2-40B4-BE49-F238E27FC236}">
                <a16:creationId xmlns:a16="http://schemas.microsoft.com/office/drawing/2014/main" id="{DF176CDB-8B2B-F4CF-37C0-BB134FFD0EFB}"/>
              </a:ext>
            </a:extLst>
          </p:cNvPr>
          <p:cNvSpPr>
            <a:spLocks noChangeArrowheads="1"/>
          </p:cNvSpPr>
          <p:nvPr/>
        </p:nvSpPr>
        <p:spPr bwMode="auto">
          <a:xfrm>
            <a:off x="7967664" y="5229226"/>
            <a:ext cx="2016125" cy="1008063"/>
          </a:xfrm>
          <a:prstGeom prst="ellipse">
            <a:avLst/>
          </a:prstGeom>
          <a:solidFill>
            <a:srgbClr val="FFFF00"/>
          </a:solidFill>
          <a:ln w="28440">
            <a:solidFill>
              <a:srgbClr val="000000"/>
            </a:solidFill>
            <a:miter lim="800000"/>
            <a:headEnd/>
            <a:tailEnd/>
          </a:ln>
        </p:spPr>
        <p:txBody>
          <a:bodyPr wrap="none" anchor="ctr"/>
          <a:lstStyle>
            <a:lvl1pPr eaLnBrk="0" hangingPunct="0">
              <a:defRPr>
                <a:solidFill>
                  <a:schemeClr val="bg1"/>
                </a:solidFill>
                <a:latin typeface="Arial" panose="020B0604020202020204" pitchFamily="34" charset="0"/>
              </a:defRPr>
            </a:lvl1pPr>
            <a:lvl2pPr marL="742950" indent="-285750" eaLnBrk="0" hangingPunct="0">
              <a:defRPr>
                <a:solidFill>
                  <a:schemeClr val="bg1"/>
                </a:solidFill>
                <a:latin typeface="Arial" panose="020B0604020202020204" pitchFamily="34" charset="0"/>
              </a:defRPr>
            </a:lvl2pPr>
            <a:lvl3pPr marL="1143000" indent="-228600" eaLnBrk="0" hangingPunct="0">
              <a:defRPr>
                <a:solidFill>
                  <a:schemeClr val="bg1"/>
                </a:solidFill>
                <a:latin typeface="Arial" panose="020B0604020202020204" pitchFamily="34" charset="0"/>
              </a:defRPr>
            </a:lvl3pPr>
            <a:lvl4pPr marL="1600200" indent="-228600" eaLnBrk="0" hangingPunct="0">
              <a:defRPr>
                <a:solidFill>
                  <a:schemeClr val="bg1"/>
                </a:solidFill>
                <a:latin typeface="Arial" panose="020B0604020202020204" pitchFamily="34" charset="0"/>
              </a:defRPr>
            </a:lvl4pPr>
            <a:lvl5pPr marL="2057400" indent="-228600" eaLnBrk="0" hangingPunct="0">
              <a:defRPr>
                <a:solidFill>
                  <a:schemeClr val="bg1"/>
                </a:solidFill>
                <a:latin typeface="Arial" panose="020B0604020202020204" pitchFamily="34" charset="0"/>
              </a:defRPr>
            </a:lvl5pPr>
            <a:lvl6pPr marL="25146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6pPr>
            <a:lvl7pPr marL="29718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7pPr>
            <a:lvl8pPr marL="34290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8pPr>
            <a:lvl9pPr marL="38862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9pPr>
          </a:lstStyle>
          <a:p>
            <a:pPr eaLnBrk="1" hangingPunct="1"/>
            <a:endParaRPr lang="cs-CZ" altLang="cs-CZ"/>
          </a:p>
        </p:txBody>
      </p:sp>
      <p:sp>
        <p:nvSpPr>
          <p:cNvPr id="15372" name="Text Box 12">
            <a:extLst>
              <a:ext uri="{FF2B5EF4-FFF2-40B4-BE49-F238E27FC236}">
                <a16:creationId xmlns:a16="http://schemas.microsoft.com/office/drawing/2014/main" id="{C02A56B4-4FEE-0624-DE8E-0FD3B5385038}"/>
              </a:ext>
            </a:extLst>
          </p:cNvPr>
          <p:cNvSpPr txBox="1">
            <a:spLocks noChangeArrowheads="1"/>
          </p:cNvSpPr>
          <p:nvPr/>
        </p:nvSpPr>
        <p:spPr bwMode="auto">
          <a:xfrm>
            <a:off x="3794125" y="5300663"/>
            <a:ext cx="647700" cy="368300"/>
          </a:xfrm>
          <a:prstGeom prst="rect">
            <a:avLst/>
          </a:prstGeom>
          <a:noFill/>
          <a:ln w="9525">
            <a:noFill/>
            <a:round/>
            <a:headEnd/>
            <a:tailEnd/>
          </a:ln>
          <a:effectLst/>
        </p:spPr>
        <p:txBody>
          <a:bodyPr lIns="90000" tIns="46800" rIns="90000" bIns="46800">
            <a:spAutoFit/>
          </a:bodyPr>
          <a:lstStyle/>
          <a:p>
            <a:pPr>
              <a:spcBef>
                <a:spcPts val="1125"/>
              </a:spcBef>
              <a:buClr>
                <a:srgbClr val="000000"/>
              </a:buCl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en-GB">
                <a:solidFill>
                  <a:srgbClr val="000000"/>
                </a:solidFill>
                <a:effectLst>
                  <a:outerShdw blurRad="38100" dist="38100" dir="2700000" algn="tl">
                    <a:srgbClr val="FFFFFF"/>
                  </a:outerShdw>
                </a:effectLst>
                <a:latin typeface="Arial Black" pitchFamily="32" charset="0"/>
              </a:rPr>
              <a:t>A1</a:t>
            </a:r>
          </a:p>
        </p:txBody>
      </p:sp>
      <p:sp>
        <p:nvSpPr>
          <p:cNvPr id="15373" name="Text Box 13">
            <a:extLst>
              <a:ext uri="{FF2B5EF4-FFF2-40B4-BE49-F238E27FC236}">
                <a16:creationId xmlns:a16="http://schemas.microsoft.com/office/drawing/2014/main" id="{FFFB044A-329B-B3B8-B25C-9BD7DF61319F}"/>
              </a:ext>
            </a:extLst>
          </p:cNvPr>
          <p:cNvSpPr txBox="1">
            <a:spLocks noChangeArrowheads="1"/>
          </p:cNvSpPr>
          <p:nvPr/>
        </p:nvSpPr>
        <p:spPr bwMode="auto">
          <a:xfrm>
            <a:off x="8113713" y="5661025"/>
            <a:ext cx="647700" cy="368300"/>
          </a:xfrm>
          <a:prstGeom prst="rect">
            <a:avLst/>
          </a:prstGeom>
          <a:noFill/>
          <a:ln w="9525">
            <a:noFill/>
            <a:round/>
            <a:headEnd/>
            <a:tailEnd/>
          </a:ln>
          <a:effectLst/>
        </p:spPr>
        <p:txBody>
          <a:bodyPr lIns="90000" tIns="46800" rIns="90000" bIns="46800">
            <a:spAutoFit/>
          </a:bodyPr>
          <a:lstStyle/>
          <a:p>
            <a:pPr>
              <a:spcBef>
                <a:spcPts val="1125"/>
              </a:spcBef>
              <a:buClr>
                <a:srgbClr val="000000"/>
              </a:buCl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en-GB">
                <a:solidFill>
                  <a:srgbClr val="000000"/>
                </a:solidFill>
                <a:effectLst>
                  <a:outerShdw blurRad="38100" dist="38100" dir="2700000" algn="tl">
                    <a:srgbClr val="FFFFFF"/>
                  </a:outerShdw>
                </a:effectLst>
                <a:latin typeface="Arial Black" pitchFamily="32" charset="0"/>
              </a:rPr>
              <a:t>A2</a:t>
            </a:r>
          </a:p>
        </p:txBody>
      </p:sp>
      <p:sp>
        <p:nvSpPr>
          <p:cNvPr id="15374" name="Text Box 14">
            <a:extLst>
              <a:ext uri="{FF2B5EF4-FFF2-40B4-BE49-F238E27FC236}">
                <a16:creationId xmlns:a16="http://schemas.microsoft.com/office/drawing/2014/main" id="{058B2CBF-AFA4-4ACF-BC75-2CA5AA69B544}"/>
              </a:ext>
            </a:extLst>
          </p:cNvPr>
          <p:cNvSpPr txBox="1">
            <a:spLocks noChangeArrowheads="1"/>
          </p:cNvSpPr>
          <p:nvPr/>
        </p:nvSpPr>
        <p:spPr bwMode="auto">
          <a:xfrm>
            <a:off x="6675438" y="5661025"/>
            <a:ext cx="647700" cy="368300"/>
          </a:xfrm>
          <a:prstGeom prst="rect">
            <a:avLst/>
          </a:prstGeom>
          <a:noFill/>
          <a:ln w="9525">
            <a:noFill/>
            <a:round/>
            <a:headEnd/>
            <a:tailEnd/>
          </a:ln>
          <a:effectLst/>
        </p:spPr>
        <p:txBody>
          <a:bodyPr lIns="90000" tIns="46800" rIns="90000" bIns="46800">
            <a:spAutoFit/>
          </a:bodyPr>
          <a:lstStyle/>
          <a:p>
            <a:pPr>
              <a:spcBef>
                <a:spcPts val="1125"/>
              </a:spcBef>
              <a:buClr>
                <a:srgbClr val="000000"/>
              </a:buCl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en-GB">
                <a:solidFill>
                  <a:srgbClr val="000000"/>
                </a:solidFill>
                <a:effectLst>
                  <a:outerShdw blurRad="38100" dist="38100" dir="2700000" algn="tl">
                    <a:srgbClr val="FFFFFF"/>
                  </a:outerShdw>
                </a:effectLst>
                <a:latin typeface="Arial Black" pitchFamily="32" charset="0"/>
              </a:rPr>
              <a:t>A3</a:t>
            </a:r>
          </a:p>
        </p:txBody>
      </p:sp>
      <p:sp>
        <p:nvSpPr>
          <p:cNvPr id="14354" name="Oval 15">
            <a:extLst>
              <a:ext uri="{FF2B5EF4-FFF2-40B4-BE49-F238E27FC236}">
                <a16:creationId xmlns:a16="http://schemas.microsoft.com/office/drawing/2014/main" id="{9819406C-11C6-3CA3-20E1-AD00D5337B6A}"/>
              </a:ext>
            </a:extLst>
          </p:cNvPr>
          <p:cNvSpPr>
            <a:spLocks noChangeArrowheads="1"/>
          </p:cNvSpPr>
          <p:nvPr/>
        </p:nvSpPr>
        <p:spPr bwMode="auto">
          <a:xfrm>
            <a:off x="3071814" y="3500438"/>
            <a:ext cx="2016125" cy="1008062"/>
          </a:xfrm>
          <a:prstGeom prst="ellipse">
            <a:avLst/>
          </a:prstGeom>
          <a:solidFill>
            <a:srgbClr val="FF00FF"/>
          </a:solidFill>
          <a:ln w="28440">
            <a:solidFill>
              <a:srgbClr val="000000"/>
            </a:solidFill>
            <a:miter lim="800000"/>
            <a:headEnd/>
            <a:tailEnd/>
          </a:ln>
        </p:spPr>
        <p:txBody>
          <a:bodyPr wrap="none" anchor="ctr"/>
          <a:lstStyle>
            <a:lvl1pPr eaLnBrk="0" hangingPunct="0">
              <a:defRPr>
                <a:solidFill>
                  <a:schemeClr val="bg1"/>
                </a:solidFill>
                <a:latin typeface="Arial" panose="020B0604020202020204" pitchFamily="34" charset="0"/>
              </a:defRPr>
            </a:lvl1pPr>
            <a:lvl2pPr marL="742950" indent="-285750" eaLnBrk="0" hangingPunct="0">
              <a:defRPr>
                <a:solidFill>
                  <a:schemeClr val="bg1"/>
                </a:solidFill>
                <a:latin typeface="Arial" panose="020B0604020202020204" pitchFamily="34" charset="0"/>
              </a:defRPr>
            </a:lvl2pPr>
            <a:lvl3pPr marL="1143000" indent="-228600" eaLnBrk="0" hangingPunct="0">
              <a:defRPr>
                <a:solidFill>
                  <a:schemeClr val="bg1"/>
                </a:solidFill>
                <a:latin typeface="Arial" panose="020B0604020202020204" pitchFamily="34" charset="0"/>
              </a:defRPr>
            </a:lvl3pPr>
            <a:lvl4pPr marL="1600200" indent="-228600" eaLnBrk="0" hangingPunct="0">
              <a:defRPr>
                <a:solidFill>
                  <a:schemeClr val="bg1"/>
                </a:solidFill>
                <a:latin typeface="Arial" panose="020B0604020202020204" pitchFamily="34" charset="0"/>
              </a:defRPr>
            </a:lvl4pPr>
            <a:lvl5pPr marL="2057400" indent="-228600" eaLnBrk="0" hangingPunct="0">
              <a:defRPr>
                <a:solidFill>
                  <a:schemeClr val="bg1"/>
                </a:solidFill>
                <a:latin typeface="Arial" panose="020B0604020202020204" pitchFamily="34" charset="0"/>
              </a:defRPr>
            </a:lvl5pPr>
            <a:lvl6pPr marL="25146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6pPr>
            <a:lvl7pPr marL="29718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7pPr>
            <a:lvl8pPr marL="34290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8pPr>
            <a:lvl9pPr marL="38862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9pPr>
          </a:lstStyle>
          <a:p>
            <a:pPr eaLnBrk="1" hangingPunct="1"/>
            <a:endParaRPr lang="cs-CZ" altLang="cs-CZ"/>
          </a:p>
        </p:txBody>
      </p:sp>
      <p:sp>
        <p:nvSpPr>
          <p:cNvPr id="14355" name="Oval 16">
            <a:extLst>
              <a:ext uri="{FF2B5EF4-FFF2-40B4-BE49-F238E27FC236}">
                <a16:creationId xmlns:a16="http://schemas.microsoft.com/office/drawing/2014/main" id="{3913C531-892B-DB45-AD89-C5B47F27D31E}"/>
              </a:ext>
            </a:extLst>
          </p:cNvPr>
          <p:cNvSpPr>
            <a:spLocks noChangeArrowheads="1"/>
          </p:cNvSpPr>
          <p:nvPr/>
        </p:nvSpPr>
        <p:spPr bwMode="auto">
          <a:xfrm>
            <a:off x="5448301" y="3500438"/>
            <a:ext cx="2016125" cy="1008062"/>
          </a:xfrm>
          <a:prstGeom prst="ellipse">
            <a:avLst/>
          </a:prstGeom>
          <a:solidFill>
            <a:srgbClr val="00FF00"/>
          </a:solidFill>
          <a:ln w="28440">
            <a:solidFill>
              <a:srgbClr val="000000"/>
            </a:solidFill>
            <a:miter lim="800000"/>
            <a:headEnd/>
            <a:tailEnd/>
          </a:ln>
        </p:spPr>
        <p:txBody>
          <a:bodyPr wrap="none" anchor="ctr"/>
          <a:lstStyle>
            <a:lvl1pPr eaLnBrk="0" hangingPunct="0">
              <a:defRPr>
                <a:solidFill>
                  <a:schemeClr val="bg1"/>
                </a:solidFill>
                <a:latin typeface="Arial" panose="020B0604020202020204" pitchFamily="34" charset="0"/>
              </a:defRPr>
            </a:lvl1pPr>
            <a:lvl2pPr marL="742950" indent="-285750" eaLnBrk="0" hangingPunct="0">
              <a:defRPr>
                <a:solidFill>
                  <a:schemeClr val="bg1"/>
                </a:solidFill>
                <a:latin typeface="Arial" panose="020B0604020202020204" pitchFamily="34" charset="0"/>
              </a:defRPr>
            </a:lvl2pPr>
            <a:lvl3pPr marL="1143000" indent="-228600" eaLnBrk="0" hangingPunct="0">
              <a:defRPr>
                <a:solidFill>
                  <a:schemeClr val="bg1"/>
                </a:solidFill>
                <a:latin typeface="Arial" panose="020B0604020202020204" pitchFamily="34" charset="0"/>
              </a:defRPr>
            </a:lvl3pPr>
            <a:lvl4pPr marL="1600200" indent="-228600" eaLnBrk="0" hangingPunct="0">
              <a:defRPr>
                <a:solidFill>
                  <a:schemeClr val="bg1"/>
                </a:solidFill>
                <a:latin typeface="Arial" panose="020B0604020202020204" pitchFamily="34" charset="0"/>
              </a:defRPr>
            </a:lvl4pPr>
            <a:lvl5pPr marL="2057400" indent="-228600" eaLnBrk="0" hangingPunct="0">
              <a:defRPr>
                <a:solidFill>
                  <a:schemeClr val="bg1"/>
                </a:solidFill>
                <a:latin typeface="Arial" panose="020B0604020202020204" pitchFamily="34" charset="0"/>
              </a:defRPr>
            </a:lvl5pPr>
            <a:lvl6pPr marL="25146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6pPr>
            <a:lvl7pPr marL="29718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7pPr>
            <a:lvl8pPr marL="34290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8pPr>
            <a:lvl9pPr marL="38862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9pPr>
          </a:lstStyle>
          <a:p>
            <a:pPr eaLnBrk="1" hangingPunct="1"/>
            <a:endParaRPr lang="cs-CZ" altLang="cs-CZ"/>
          </a:p>
        </p:txBody>
      </p:sp>
      <p:sp>
        <p:nvSpPr>
          <p:cNvPr id="14356" name="Oval 17">
            <a:extLst>
              <a:ext uri="{FF2B5EF4-FFF2-40B4-BE49-F238E27FC236}">
                <a16:creationId xmlns:a16="http://schemas.microsoft.com/office/drawing/2014/main" id="{3DC8D2BE-9779-CC6D-BB32-D8BD8E675630}"/>
              </a:ext>
            </a:extLst>
          </p:cNvPr>
          <p:cNvSpPr>
            <a:spLocks noChangeArrowheads="1"/>
          </p:cNvSpPr>
          <p:nvPr/>
        </p:nvSpPr>
        <p:spPr bwMode="auto">
          <a:xfrm>
            <a:off x="7967664" y="3500438"/>
            <a:ext cx="2016125" cy="1008062"/>
          </a:xfrm>
          <a:prstGeom prst="ellipse">
            <a:avLst/>
          </a:prstGeom>
          <a:solidFill>
            <a:srgbClr val="FFFF00"/>
          </a:solidFill>
          <a:ln w="28440">
            <a:solidFill>
              <a:srgbClr val="000000"/>
            </a:solidFill>
            <a:miter lim="800000"/>
            <a:headEnd/>
            <a:tailEnd/>
          </a:ln>
        </p:spPr>
        <p:txBody>
          <a:bodyPr wrap="none" anchor="ctr"/>
          <a:lstStyle>
            <a:lvl1pPr eaLnBrk="0" hangingPunct="0">
              <a:defRPr>
                <a:solidFill>
                  <a:schemeClr val="bg1"/>
                </a:solidFill>
                <a:latin typeface="Arial" panose="020B0604020202020204" pitchFamily="34" charset="0"/>
              </a:defRPr>
            </a:lvl1pPr>
            <a:lvl2pPr marL="742950" indent="-285750" eaLnBrk="0" hangingPunct="0">
              <a:defRPr>
                <a:solidFill>
                  <a:schemeClr val="bg1"/>
                </a:solidFill>
                <a:latin typeface="Arial" panose="020B0604020202020204" pitchFamily="34" charset="0"/>
              </a:defRPr>
            </a:lvl2pPr>
            <a:lvl3pPr marL="1143000" indent="-228600" eaLnBrk="0" hangingPunct="0">
              <a:defRPr>
                <a:solidFill>
                  <a:schemeClr val="bg1"/>
                </a:solidFill>
                <a:latin typeface="Arial" panose="020B0604020202020204" pitchFamily="34" charset="0"/>
              </a:defRPr>
            </a:lvl3pPr>
            <a:lvl4pPr marL="1600200" indent="-228600" eaLnBrk="0" hangingPunct="0">
              <a:defRPr>
                <a:solidFill>
                  <a:schemeClr val="bg1"/>
                </a:solidFill>
                <a:latin typeface="Arial" panose="020B0604020202020204" pitchFamily="34" charset="0"/>
              </a:defRPr>
            </a:lvl4pPr>
            <a:lvl5pPr marL="2057400" indent="-228600" eaLnBrk="0" hangingPunct="0">
              <a:defRPr>
                <a:solidFill>
                  <a:schemeClr val="bg1"/>
                </a:solidFill>
                <a:latin typeface="Arial" panose="020B0604020202020204" pitchFamily="34" charset="0"/>
              </a:defRPr>
            </a:lvl5pPr>
            <a:lvl6pPr marL="25146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6pPr>
            <a:lvl7pPr marL="29718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7pPr>
            <a:lvl8pPr marL="34290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8pPr>
            <a:lvl9pPr marL="38862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9pPr>
          </a:lstStyle>
          <a:p>
            <a:pPr eaLnBrk="1" hangingPunct="1"/>
            <a:endParaRPr lang="cs-CZ" altLang="cs-CZ"/>
          </a:p>
        </p:txBody>
      </p:sp>
      <p:sp>
        <p:nvSpPr>
          <p:cNvPr id="15378" name="Text Box 18">
            <a:extLst>
              <a:ext uri="{FF2B5EF4-FFF2-40B4-BE49-F238E27FC236}">
                <a16:creationId xmlns:a16="http://schemas.microsoft.com/office/drawing/2014/main" id="{284F5180-592D-482C-4E6D-93F9973E8B35}"/>
              </a:ext>
            </a:extLst>
          </p:cNvPr>
          <p:cNvSpPr txBox="1">
            <a:spLocks noChangeArrowheads="1"/>
          </p:cNvSpPr>
          <p:nvPr/>
        </p:nvSpPr>
        <p:spPr bwMode="auto">
          <a:xfrm>
            <a:off x="3792538" y="3571875"/>
            <a:ext cx="647700" cy="368300"/>
          </a:xfrm>
          <a:prstGeom prst="rect">
            <a:avLst/>
          </a:prstGeom>
          <a:noFill/>
          <a:ln w="9525">
            <a:noFill/>
            <a:round/>
            <a:headEnd/>
            <a:tailEnd/>
          </a:ln>
          <a:effectLst/>
        </p:spPr>
        <p:txBody>
          <a:bodyPr lIns="90000" tIns="46800" rIns="90000" bIns="46800">
            <a:spAutoFit/>
          </a:bodyPr>
          <a:lstStyle/>
          <a:p>
            <a:pPr>
              <a:spcBef>
                <a:spcPts val="1125"/>
              </a:spcBef>
              <a:buClr>
                <a:srgbClr val="000000"/>
              </a:buCl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en-GB">
                <a:solidFill>
                  <a:srgbClr val="000000"/>
                </a:solidFill>
                <a:effectLst>
                  <a:outerShdw blurRad="38100" dist="38100" dir="2700000" algn="tl">
                    <a:srgbClr val="FFFFFF"/>
                  </a:outerShdw>
                </a:effectLst>
                <a:latin typeface="Arial Black" pitchFamily="32" charset="0"/>
              </a:rPr>
              <a:t>A1</a:t>
            </a:r>
          </a:p>
        </p:txBody>
      </p:sp>
      <p:sp>
        <p:nvSpPr>
          <p:cNvPr id="15379" name="Text Box 19">
            <a:extLst>
              <a:ext uri="{FF2B5EF4-FFF2-40B4-BE49-F238E27FC236}">
                <a16:creationId xmlns:a16="http://schemas.microsoft.com/office/drawing/2014/main" id="{ED67943D-D27C-2193-6092-3F7275F4696D}"/>
              </a:ext>
            </a:extLst>
          </p:cNvPr>
          <p:cNvSpPr txBox="1">
            <a:spLocks noChangeArrowheads="1"/>
          </p:cNvSpPr>
          <p:nvPr/>
        </p:nvSpPr>
        <p:spPr bwMode="auto">
          <a:xfrm>
            <a:off x="8686800" y="3565525"/>
            <a:ext cx="647700" cy="368300"/>
          </a:xfrm>
          <a:prstGeom prst="rect">
            <a:avLst/>
          </a:prstGeom>
          <a:noFill/>
          <a:ln w="9525">
            <a:noFill/>
            <a:round/>
            <a:headEnd/>
            <a:tailEnd/>
          </a:ln>
          <a:effectLst/>
        </p:spPr>
        <p:txBody>
          <a:bodyPr lIns="90000" tIns="46800" rIns="90000" bIns="46800">
            <a:spAutoFit/>
          </a:bodyPr>
          <a:lstStyle/>
          <a:p>
            <a:pPr>
              <a:spcBef>
                <a:spcPts val="1125"/>
              </a:spcBef>
              <a:buClr>
                <a:srgbClr val="3333FF"/>
              </a:buCl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en-GB">
                <a:solidFill>
                  <a:srgbClr val="3333FF"/>
                </a:solidFill>
                <a:effectLst>
                  <a:outerShdw blurRad="38100" dist="38100" dir="2700000" algn="tl">
                    <a:srgbClr val="000000"/>
                  </a:outerShdw>
                </a:effectLst>
                <a:latin typeface="Arial Black" pitchFamily="32" charset="0"/>
              </a:rPr>
              <a:t>C1</a:t>
            </a:r>
          </a:p>
        </p:txBody>
      </p:sp>
      <p:sp>
        <p:nvSpPr>
          <p:cNvPr id="15380" name="Text Box 20">
            <a:extLst>
              <a:ext uri="{FF2B5EF4-FFF2-40B4-BE49-F238E27FC236}">
                <a16:creationId xmlns:a16="http://schemas.microsoft.com/office/drawing/2014/main" id="{F9B70806-7957-3504-22A1-E69DF7EAF5CB}"/>
              </a:ext>
            </a:extLst>
          </p:cNvPr>
          <p:cNvSpPr txBox="1">
            <a:spLocks noChangeArrowheads="1"/>
          </p:cNvSpPr>
          <p:nvPr/>
        </p:nvSpPr>
        <p:spPr bwMode="auto">
          <a:xfrm>
            <a:off x="6673850" y="3932238"/>
            <a:ext cx="647700" cy="368300"/>
          </a:xfrm>
          <a:prstGeom prst="rect">
            <a:avLst/>
          </a:prstGeom>
          <a:noFill/>
          <a:ln w="9525">
            <a:noFill/>
            <a:round/>
            <a:headEnd/>
            <a:tailEnd/>
          </a:ln>
          <a:effectLst/>
        </p:spPr>
        <p:txBody>
          <a:bodyPr lIns="90000" tIns="46800" rIns="90000" bIns="46800">
            <a:spAutoFit/>
          </a:bodyPr>
          <a:lstStyle/>
          <a:p>
            <a:pPr>
              <a:spcBef>
                <a:spcPts val="1125"/>
              </a:spcBef>
              <a:buClr>
                <a:srgbClr val="000000"/>
              </a:buCl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en-GB">
                <a:solidFill>
                  <a:srgbClr val="000000"/>
                </a:solidFill>
                <a:effectLst>
                  <a:outerShdw blurRad="38100" dist="38100" dir="2700000" algn="tl">
                    <a:srgbClr val="FFFFFF"/>
                  </a:outerShdw>
                </a:effectLst>
                <a:latin typeface="Arial Black" pitchFamily="32" charset="0"/>
              </a:rPr>
              <a:t>A3</a:t>
            </a:r>
          </a:p>
        </p:txBody>
      </p:sp>
      <p:sp>
        <p:nvSpPr>
          <p:cNvPr id="14360" name="Oval 21">
            <a:extLst>
              <a:ext uri="{FF2B5EF4-FFF2-40B4-BE49-F238E27FC236}">
                <a16:creationId xmlns:a16="http://schemas.microsoft.com/office/drawing/2014/main" id="{580222C0-846E-1334-8425-C59519C6AE78}"/>
              </a:ext>
            </a:extLst>
          </p:cNvPr>
          <p:cNvSpPr>
            <a:spLocks noChangeArrowheads="1"/>
          </p:cNvSpPr>
          <p:nvPr/>
        </p:nvSpPr>
        <p:spPr bwMode="auto">
          <a:xfrm>
            <a:off x="3108326" y="1800226"/>
            <a:ext cx="2016125" cy="1008063"/>
          </a:xfrm>
          <a:prstGeom prst="ellipse">
            <a:avLst/>
          </a:prstGeom>
          <a:solidFill>
            <a:srgbClr val="FF00FF"/>
          </a:solidFill>
          <a:ln w="28440">
            <a:solidFill>
              <a:srgbClr val="000000"/>
            </a:solidFill>
            <a:miter lim="800000"/>
            <a:headEnd/>
            <a:tailEnd/>
          </a:ln>
        </p:spPr>
        <p:txBody>
          <a:bodyPr wrap="none" anchor="ctr"/>
          <a:lstStyle>
            <a:lvl1pPr eaLnBrk="0" hangingPunct="0">
              <a:defRPr>
                <a:solidFill>
                  <a:schemeClr val="bg1"/>
                </a:solidFill>
                <a:latin typeface="Arial" panose="020B0604020202020204" pitchFamily="34" charset="0"/>
              </a:defRPr>
            </a:lvl1pPr>
            <a:lvl2pPr marL="742950" indent="-285750" eaLnBrk="0" hangingPunct="0">
              <a:defRPr>
                <a:solidFill>
                  <a:schemeClr val="bg1"/>
                </a:solidFill>
                <a:latin typeface="Arial" panose="020B0604020202020204" pitchFamily="34" charset="0"/>
              </a:defRPr>
            </a:lvl2pPr>
            <a:lvl3pPr marL="1143000" indent="-228600" eaLnBrk="0" hangingPunct="0">
              <a:defRPr>
                <a:solidFill>
                  <a:schemeClr val="bg1"/>
                </a:solidFill>
                <a:latin typeface="Arial" panose="020B0604020202020204" pitchFamily="34" charset="0"/>
              </a:defRPr>
            </a:lvl3pPr>
            <a:lvl4pPr marL="1600200" indent="-228600" eaLnBrk="0" hangingPunct="0">
              <a:defRPr>
                <a:solidFill>
                  <a:schemeClr val="bg1"/>
                </a:solidFill>
                <a:latin typeface="Arial" panose="020B0604020202020204" pitchFamily="34" charset="0"/>
              </a:defRPr>
            </a:lvl4pPr>
            <a:lvl5pPr marL="2057400" indent="-228600" eaLnBrk="0" hangingPunct="0">
              <a:defRPr>
                <a:solidFill>
                  <a:schemeClr val="bg1"/>
                </a:solidFill>
                <a:latin typeface="Arial" panose="020B0604020202020204" pitchFamily="34" charset="0"/>
              </a:defRPr>
            </a:lvl5pPr>
            <a:lvl6pPr marL="25146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6pPr>
            <a:lvl7pPr marL="29718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7pPr>
            <a:lvl8pPr marL="34290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8pPr>
            <a:lvl9pPr marL="38862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9pPr>
          </a:lstStyle>
          <a:p>
            <a:pPr eaLnBrk="1" hangingPunct="1"/>
            <a:endParaRPr lang="cs-CZ" altLang="cs-CZ"/>
          </a:p>
        </p:txBody>
      </p:sp>
      <p:sp>
        <p:nvSpPr>
          <p:cNvPr id="14361" name="Oval 22">
            <a:extLst>
              <a:ext uri="{FF2B5EF4-FFF2-40B4-BE49-F238E27FC236}">
                <a16:creationId xmlns:a16="http://schemas.microsoft.com/office/drawing/2014/main" id="{7B199C2C-087B-0E30-0E4A-1DDDA24A7EEE}"/>
              </a:ext>
            </a:extLst>
          </p:cNvPr>
          <p:cNvSpPr>
            <a:spLocks noChangeArrowheads="1"/>
          </p:cNvSpPr>
          <p:nvPr/>
        </p:nvSpPr>
        <p:spPr bwMode="auto">
          <a:xfrm>
            <a:off x="5446714" y="1773238"/>
            <a:ext cx="2016125" cy="1008062"/>
          </a:xfrm>
          <a:prstGeom prst="ellipse">
            <a:avLst/>
          </a:prstGeom>
          <a:solidFill>
            <a:srgbClr val="00FF00"/>
          </a:solidFill>
          <a:ln w="28440">
            <a:solidFill>
              <a:srgbClr val="000000"/>
            </a:solidFill>
            <a:miter lim="800000"/>
            <a:headEnd/>
            <a:tailEnd/>
          </a:ln>
        </p:spPr>
        <p:txBody>
          <a:bodyPr wrap="none" anchor="ctr"/>
          <a:lstStyle>
            <a:lvl1pPr eaLnBrk="0" hangingPunct="0">
              <a:defRPr>
                <a:solidFill>
                  <a:schemeClr val="bg1"/>
                </a:solidFill>
                <a:latin typeface="Arial" panose="020B0604020202020204" pitchFamily="34" charset="0"/>
              </a:defRPr>
            </a:lvl1pPr>
            <a:lvl2pPr marL="742950" indent="-285750" eaLnBrk="0" hangingPunct="0">
              <a:defRPr>
                <a:solidFill>
                  <a:schemeClr val="bg1"/>
                </a:solidFill>
                <a:latin typeface="Arial" panose="020B0604020202020204" pitchFamily="34" charset="0"/>
              </a:defRPr>
            </a:lvl2pPr>
            <a:lvl3pPr marL="1143000" indent="-228600" eaLnBrk="0" hangingPunct="0">
              <a:defRPr>
                <a:solidFill>
                  <a:schemeClr val="bg1"/>
                </a:solidFill>
                <a:latin typeface="Arial" panose="020B0604020202020204" pitchFamily="34" charset="0"/>
              </a:defRPr>
            </a:lvl3pPr>
            <a:lvl4pPr marL="1600200" indent="-228600" eaLnBrk="0" hangingPunct="0">
              <a:defRPr>
                <a:solidFill>
                  <a:schemeClr val="bg1"/>
                </a:solidFill>
                <a:latin typeface="Arial" panose="020B0604020202020204" pitchFamily="34" charset="0"/>
              </a:defRPr>
            </a:lvl4pPr>
            <a:lvl5pPr marL="2057400" indent="-228600" eaLnBrk="0" hangingPunct="0">
              <a:defRPr>
                <a:solidFill>
                  <a:schemeClr val="bg1"/>
                </a:solidFill>
                <a:latin typeface="Arial" panose="020B0604020202020204" pitchFamily="34" charset="0"/>
              </a:defRPr>
            </a:lvl5pPr>
            <a:lvl6pPr marL="25146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6pPr>
            <a:lvl7pPr marL="29718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7pPr>
            <a:lvl8pPr marL="34290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8pPr>
            <a:lvl9pPr marL="38862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9pPr>
          </a:lstStyle>
          <a:p>
            <a:pPr eaLnBrk="1" hangingPunct="1"/>
            <a:endParaRPr lang="cs-CZ" altLang="cs-CZ"/>
          </a:p>
        </p:txBody>
      </p:sp>
      <p:sp>
        <p:nvSpPr>
          <p:cNvPr id="14362" name="Oval 23">
            <a:extLst>
              <a:ext uri="{FF2B5EF4-FFF2-40B4-BE49-F238E27FC236}">
                <a16:creationId xmlns:a16="http://schemas.microsoft.com/office/drawing/2014/main" id="{299AA479-8E40-44B5-5D26-AD35F476EF4A}"/>
              </a:ext>
            </a:extLst>
          </p:cNvPr>
          <p:cNvSpPr>
            <a:spLocks noChangeArrowheads="1"/>
          </p:cNvSpPr>
          <p:nvPr/>
        </p:nvSpPr>
        <p:spPr bwMode="auto">
          <a:xfrm>
            <a:off x="7967664" y="1773238"/>
            <a:ext cx="2016125" cy="1008062"/>
          </a:xfrm>
          <a:prstGeom prst="ellipse">
            <a:avLst/>
          </a:prstGeom>
          <a:solidFill>
            <a:srgbClr val="FFFF00"/>
          </a:solidFill>
          <a:ln w="28440">
            <a:solidFill>
              <a:srgbClr val="000000"/>
            </a:solidFill>
            <a:miter lim="800000"/>
            <a:headEnd/>
            <a:tailEnd/>
          </a:ln>
        </p:spPr>
        <p:txBody>
          <a:bodyPr wrap="none" anchor="ctr"/>
          <a:lstStyle>
            <a:lvl1pPr eaLnBrk="0" hangingPunct="0">
              <a:defRPr>
                <a:solidFill>
                  <a:schemeClr val="bg1"/>
                </a:solidFill>
                <a:latin typeface="Arial" panose="020B0604020202020204" pitchFamily="34" charset="0"/>
              </a:defRPr>
            </a:lvl1pPr>
            <a:lvl2pPr marL="742950" indent="-285750" eaLnBrk="0" hangingPunct="0">
              <a:defRPr>
                <a:solidFill>
                  <a:schemeClr val="bg1"/>
                </a:solidFill>
                <a:latin typeface="Arial" panose="020B0604020202020204" pitchFamily="34" charset="0"/>
              </a:defRPr>
            </a:lvl2pPr>
            <a:lvl3pPr marL="1143000" indent="-228600" eaLnBrk="0" hangingPunct="0">
              <a:defRPr>
                <a:solidFill>
                  <a:schemeClr val="bg1"/>
                </a:solidFill>
                <a:latin typeface="Arial" panose="020B0604020202020204" pitchFamily="34" charset="0"/>
              </a:defRPr>
            </a:lvl3pPr>
            <a:lvl4pPr marL="1600200" indent="-228600" eaLnBrk="0" hangingPunct="0">
              <a:defRPr>
                <a:solidFill>
                  <a:schemeClr val="bg1"/>
                </a:solidFill>
                <a:latin typeface="Arial" panose="020B0604020202020204" pitchFamily="34" charset="0"/>
              </a:defRPr>
            </a:lvl4pPr>
            <a:lvl5pPr marL="2057400" indent="-228600" eaLnBrk="0" hangingPunct="0">
              <a:defRPr>
                <a:solidFill>
                  <a:schemeClr val="bg1"/>
                </a:solidFill>
                <a:latin typeface="Arial" panose="020B0604020202020204" pitchFamily="34" charset="0"/>
              </a:defRPr>
            </a:lvl5pPr>
            <a:lvl6pPr marL="25146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6pPr>
            <a:lvl7pPr marL="29718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7pPr>
            <a:lvl8pPr marL="34290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8pPr>
            <a:lvl9pPr marL="38862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9pPr>
          </a:lstStyle>
          <a:p>
            <a:pPr eaLnBrk="1" hangingPunct="1"/>
            <a:endParaRPr lang="cs-CZ" altLang="cs-CZ"/>
          </a:p>
        </p:txBody>
      </p:sp>
      <p:sp>
        <p:nvSpPr>
          <p:cNvPr id="15384" name="Text Box 24">
            <a:extLst>
              <a:ext uri="{FF2B5EF4-FFF2-40B4-BE49-F238E27FC236}">
                <a16:creationId xmlns:a16="http://schemas.microsoft.com/office/drawing/2014/main" id="{A87319FE-20F4-0FC1-02BB-7ADAF1C98605}"/>
              </a:ext>
            </a:extLst>
          </p:cNvPr>
          <p:cNvSpPr txBox="1">
            <a:spLocks noChangeArrowheads="1"/>
          </p:cNvSpPr>
          <p:nvPr/>
        </p:nvSpPr>
        <p:spPr bwMode="auto">
          <a:xfrm>
            <a:off x="3792538" y="1844675"/>
            <a:ext cx="647700" cy="368300"/>
          </a:xfrm>
          <a:prstGeom prst="rect">
            <a:avLst/>
          </a:prstGeom>
          <a:noFill/>
          <a:ln w="9525">
            <a:noFill/>
            <a:round/>
            <a:headEnd/>
            <a:tailEnd/>
          </a:ln>
          <a:effectLst/>
        </p:spPr>
        <p:txBody>
          <a:bodyPr lIns="90000" tIns="46800" rIns="90000" bIns="46800">
            <a:spAutoFit/>
          </a:bodyPr>
          <a:lstStyle/>
          <a:p>
            <a:pPr>
              <a:spcBef>
                <a:spcPts val="1125"/>
              </a:spcBef>
              <a:buClr>
                <a:srgbClr val="000000"/>
              </a:buCl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en-GB">
                <a:solidFill>
                  <a:srgbClr val="000000"/>
                </a:solidFill>
                <a:effectLst>
                  <a:outerShdw blurRad="38100" dist="38100" dir="2700000" algn="tl">
                    <a:srgbClr val="FFFFFF"/>
                  </a:outerShdw>
                </a:effectLst>
                <a:latin typeface="Arial Black" pitchFamily="32" charset="0"/>
              </a:rPr>
              <a:t>A1</a:t>
            </a:r>
          </a:p>
        </p:txBody>
      </p:sp>
      <p:sp>
        <p:nvSpPr>
          <p:cNvPr id="15385" name="Text Box 25">
            <a:extLst>
              <a:ext uri="{FF2B5EF4-FFF2-40B4-BE49-F238E27FC236}">
                <a16:creationId xmlns:a16="http://schemas.microsoft.com/office/drawing/2014/main" id="{8417B957-9010-15DE-9B97-0E8BD85BEA8D}"/>
              </a:ext>
            </a:extLst>
          </p:cNvPr>
          <p:cNvSpPr txBox="1">
            <a:spLocks noChangeArrowheads="1"/>
          </p:cNvSpPr>
          <p:nvPr/>
        </p:nvSpPr>
        <p:spPr bwMode="auto">
          <a:xfrm>
            <a:off x="8686800" y="1838325"/>
            <a:ext cx="647700" cy="368300"/>
          </a:xfrm>
          <a:prstGeom prst="rect">
            <a:avLst/>
          </a:prstGeom>
          <a:noFill/>
          <a:ln w="9525">
            <a:noFill/>
            <a:round/>
            <a:headEnd/>
            <a:tailEnd/>
          </a:ln>
          <a:effectLst/>
        </p:spPr>
        <p:txBody>
          <a:bodyPr lIns="90000" tIns="46800" rIns="90000" bIns="46800">
            <a:spAutoFit/>
          </a:bodyPr>
          <a:lstStyle/>
          <a:p>
            <a:pPr>
              <a:spcBef>
                <a:spcPts val="1125"/>
              </a:spcBef>
              <a:buClr>
                <a:srgbClr val="3333FF"/>
              </a:buCl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en-GB">
                <a:solidFill>
                  <a:srgbClr val="3333FF"/>
                </a:solidFill>
                <a:effectLst>
                  <a:outerShdw blurRad="38100" dist="38100" dir="2700000" algn="tl">
                    <a:srgbClr val="000000"/>
                  </a:outerShdw>
                </a:effectLst>
                <a:latin typeface="Arial Black" pitchFamily="32" charset="0"/>
              </a:rPr>
              <a:t>C1</a:t>
            </a:r>
          </a:p>
        </p:txBody>
      </p:sp>
      <p:sp>
        <p:nvSpPr>
          <p:cNvPr id="15386" name="Text Box 26">
            <a:extLst>
              <a:ext uri="{FF2B5EF4-FFF2-40B4-BE49-F238E27FC236}">
                <a16:creationId xmlns:a16="http://schemas.microsoft.com/office/drawing/2014/main" id="{362C1CB8-E2B9-9773-097A-52F632A6A857}"/>
              </a:ext>
            </a:extLst>
          </p:cNvPr>
          <p:cNvSpPr txBox="1">
            <a:spLocks noChangeArrowheads="1"/>
          </p:cNvSpPr>
          <p:nvPr/>
        </p:nvSpPr>
        <p:spPr bwMode="auto">
          <a:xfrm>
            <a:off x="6165850" y="1838325"/>
            <a:ext cx="647700" cy="368300"/>
          </a:xfrm>
          <a:prstGeom prst="rect">
            <a:avLst/>
          </a:prstGeom>
          <a:noFill/>
          <a:ln w="9525">
            <a:noFill/>
            <a:round/>
            <a:headEnd/>
            <a:tailEnd/>
          </a:ln>
          <a:effectLst/>
        </p:spPr>
        <p:txBody>
          <a:bodyPr lIns="90000" tIns="46800" rIns="90000" bIns="46800">
            <a:spAutoFit/>
          </a:bodyPr>
          <a:lstStyle/>
          <a:p>
            <a:pPr>
              <a:spcBef>
                <a:spcPts val="1125"/>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en-GB">
                <a:solidFill>
                  <a:srgbClr val="FFFFFF"/>
                </a:solidFill>
                <a:effectLst>
                  <a:outerShdw blurRad="38100" dist="38100" dir="2700000" algn="tl">
                    <a:srgbClr val="000000"/>
                  </a:outerShdw>
                </a:effectLst>
                <a:latin typeface="Arial Black" pitchFamily="32" charset="0"/>
              </a:rPr>
              <a:t>B1</a:t>
            </a:r>
          </a:p>
        </p:txBody>
      </p:sp>
      <p:sp>
        <p:nvSpPr>
          <p:cNvPr id="15387" name="Text Box 27">
            <a:extLst>
              <a:ext uri="{FF2B5EF4-FFF2-40B4-BE49-F238E27FC236}">
                <a16:creationId xmlns:a16="http://schemas.microsoft.com/office/drawing/2014/main" id="{EB8D6E78-FEE4-1D33-D56B-323AF931012E}"/>
              </a:ext>
            </a:extLst>
          </p:cNvPr>
          <p:cNvSpPr txBox="1">
            <a:spLocks noChangeArrowheads="1"/>
          </p:cNvSpPr>
          <p:nvPr/>
        </p:nvSpPr>
        <p:spPr bwMode="auto">
          <a:xfrm>
            <a:off x="6167438" y="3565525"/>
            <a:ext cx="647700" cy="368300"/>
          </a:xfrm>
          <a:prstGeom prst="rect">
            <a:avLst/>
          </a:prstGeom>
          <a:noFill/>
          <a:ln w="9525">
            <a:noFill/>
            <a:round/>
            <a:headEnd/>
            <a:tailEnd/>
          </a:ln>
          <a:effectLst/>
        </p:spPr>
        <p:txBody>
          <a:bodyPr lIns="90000" tIns="46800" rIns="90000" bIns="46800">
            <a:spAutoFit/>
          </a:bodyPr>
          <a:lstStyle/>
          <a:p>
            <a:pPr>
              <a:spcBef>
                <a:spcPts val="1125"/>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en-GB">
                <a:solidFill>
                  <a:srgbClr val="FFFFFF"/>
                </a:solidFill>
                <a:effectLst>
                  <a:outerShdw blurRad="38100" dist="38100" dir="2700000" algn="tl">
                    <a:srgbClr val="000000"/>
                  </a:outerShdw>
                </a:effectLst>
                <a:latin typeface="Arial Black" pitchFamily="32" charset="0"/>
              </a:rPr>
              <a:t>B1</a:t>
            </a:r>
          </a:p>
        </p:txBody>
      </p:sp>
      <p:sp>
        <p:nvSpPr>
          <p:cNvPr id="15388" name="Text Box 28">
            <a:extLst>
              <a:ext uri="{FF2B5EF4-FFF2-40B4-BE49-F238E27FC236}">
                <a16:creationId xmlns:a16="http://schemas.microsoft.com/office/drawing/2014/main" id="{3C665D29-4885-7325-BEA5-3DAC6DAEEC4F}"/>
              </a:ext>
            </a:extLst>
          </p:cNvPr>
          <p:cNvSpPr txBox="1">
            <a:spLocks noChangeArrowheads="1"/>
          </p:cNvSpPr>
          <p:nvPr/>
        </p:nvSpPr>
        <p:spPr bwMode="auto">
          <a:xfrm>
            <a:off x="6169025" y="5294313"/>
            <a:ext cx="647700" cy="368300"/>
          </a:xfrm>
          <a:prstGeom prst="rect">
            <a:avLst/>
          </a:prstGeom>
          <a:noFill/>
          <a:ln w="9525">
            <a:noFill/>
            <a:round/>
            <a:headEnd/>
            <a:tailEnd/>
          </a:ln>
          <a:effectLst/>
        </p:spPr>
        <p:txBody>
          <a:bodyPr lIns="90000" tIns="46800" rIns="90000" bIns="46800">
            <a:spAutoFit/>
          </a:bodyPr>
          <a:lstStyle/>
          <a:p>
            <a:pPr>
              <a:spcBef>
                <a:spcPts val="1125"/>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en-GB">
                <a:solidFill>
                  <a:srgbClr val="FFFFFF"/>
                </a:solidFill>
                <a:effectLst>
                  <a:outerShdw blurRad="38100" dist="38100" dir="2700000" algn="tl">
                    <a:srgbClr val="000000"/>
                  </a:outerShdw>
                </a:effectLst>
                <a:latin typeface="Arial Black" pitchFamily="32" charset="0"/>
              </a:rPr>
              <a:t>B1</a:t>
            </a:r>
          </a:p>
        </p:txBody>
      </p:sp>
      <p:sp>
        <p:nvSpPr>
          <p:cNvPr id="15389" name="Text Box 29">
            <a:extLst>
              <a:ext uri="{FF2B5EF4-FFF2-40B4-BE49-F238E27FC236}">
                <a16:creationId xmlns:a16="http://schemas.microsoft.com/office/drawing/2014/main" id="{FDCB68C4-F78F-621E-E18B-FC9ABB6CAE04}"/>
              </a:ext>
            </a:extLst>
          </p:cNvPr>
          <p:cNvSpPr txBox="1">
            <a:spLocks noChangeArrowheads="1"/>
          </p:cNvSpPr>
          <p:nvPr/>
        </p:nvSpPr>
        <p:spPr bwMode="auto">
          <a:xfrm>
            <a:off x="4294188" y="2205038"/>
            <a:ext cx="647700" cy="368300"/>
          </a:xfrm>
          <a:prstGeom prst="rect">
            <a:avLst/>
          </a:prstGeom>
          <a:noFill/>
          <a:ln w="9525">
            <a:noFill/>
            <a:round/>
            <a:headEnd/>
            <a:tailEnd/>
          </a:ln>
          <a:effectLst/>
        </p:spPr>
        <p:txBody>
          <a:bodyPr lIns="90000" tIns="46800" rIns="90000" bIns="46800">
            <a:spAutoFit/>
          </a:bodyPr>
          <a:lstStyle/>
          <a:p>
            <a:pPr>
              <a:spcBef>
                <a:spcPts val="1125"/>
              </a:spcBef>
              <a:buClr>
                <a:srgbClr val="000000"/>
              </a:buCl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en-GB">
                <a:solidFill>
                  <a:srgbClr val="000000"/>
                </a:solidFill>
                <a:effectLst>
                  <a:outerShdw blurRad="38100" dist="38100" dir="2700000" algn="tl">
                    <a:srgbClr val="FFFFFF"/>
                  </a:outerShdw>
                </a:effectLst>
                <a:latin typeface="Arial Black" pitchFamily="32" charset="0"/>
              </a:rPr>
              <a:t>A3</a:t>
            </a:r>
          </a:p>
        </p:txBody>
      </p:sp>
      <p:sp>
        <p:nvSpPr>
          <p:cNvPr id="15390" name="Text Box 30">
            <a:extLst>
              <a:ext uri="{FF2B5EF4-FFF2-40B4-BE49-F238E27FC236}">
                <a16:creationId xmlns:a16="http://schemas.microsoft.com/office/drawing/2014/main" id="{ABA082EF-B59F-C550-E900-379E57BDA212}"/>
              </a:ext>
            </a:extLst>
          </p:cNvPr>
          <p:cNvSpPr txBox="1">
            <a:spLocks noChangeArrowheads="1"/>
          </p:cNvSpPr>
          <p:nvPr/>
        </p:nvSpPr>
        <p:spPr bwMode="auto">
          <a:xfrm>
            <a:off x="8688388" y="5294313"/>
            <a:ext cx="647700" cy="368300"/>
          </a:xfrm>
          <a:prstGeom prst="rect">
            <a:avLst/>
          </a:prstGeom>
          <a:noFill/>
          <a:ln w="9525">
            <a:noFill/>
            <a:round/>
            <a:headEnd/>
            <a:tailEnd/>
          </a:ln>
          <a:effectLst/>
        </p:spPr>
        <p:txBody>
          <a:bodyPr lIns="90000" tIns="46800" rIns="90000" bIns="46800">
            <a:spAutoFit/>
          </a:bodyPr>
          <a:lstStyle/>
          <a:p>
            <a:pPr>
              <a:spcBef>
                <a:spcPts val="1125"/>
              </a:spcBef>
              <a:buClr>
                <a:srgbClr val="3333FF"/>
              </a:buCl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en-GB">
                <a:solidFill>
                  <a:srgbClr val="3333FF"/>
                </a:solidFill>
                <a:effectLst>
                  <a:outerShdw blurRad="38100" dist="38100" dir="2700000" algn="tl">
                    <a:srgbClr val="000000"/>
                  </a:outerShdw>
                </a:effectLst>
                <a:latin typeface="Arial Black" pitchFamily="32" charset="0"/>
              </a:rPr>
              <a:t>C1</a:t>
            </a:r>
          </a:p>
        </p:txBody>
      </p:sp>
      <p:sp>
        <p:nvSpPr>
          <p:cNvPr id="15391" name="Text Box 31">
            <a:extLst>
              <a:ext uri="{FF2B5EF4-FFF2-40B4-BE49-F238E27FC236}">
                <a16:creationId xmlns:a16="http://schemas.microsoft.com/office/drawing/2014/main" id="{898C4194-08ED-49D5-F7B2-492212472146}"/>
              </a:ext>
            </a:extLst>
          </p:cNvPr>
          <p:cNvSpPr txBox="1">
            <a:spLocks noChangeArrowheads="1"/>
          </p:cNvSpPr>
          <p:nvPr/>
        </p:nvSpPr>
        <p:spPr bwMode="auto">
          <a:xfrm>
            <a:off x="3287713" y="3932238"/>
            <a:ext cx="647700" cy="368300"/>
          </a:xfrm>
          <a:prstGeom prst="rect">
            <a:avLst/>
          </a:prstGeom>
          <a:noFill/>
          <a:ln w="9525">
            <a:noFill/>
            <a:round/>
            <a:headEnd/>
            <a:tailEnd/>
          </a:ln>
          <a:effectLst/>
        </p:spPr>
        <p:txBody>
          <a:bodyPr lIns="90000" tIns="46800" rIns="90000" bIns="46800">
            <a:spAutoFit/>
          </a:bodyPr>
          <a:lstStyle/>
          <a:p>
            <a:pPr>
              <a:spcBef>
                <a:spcPts val="1125"/>
              </a:spcBef>
              <a:buClr>
                <a:srgbClr val="000000"/>
              </a:buCl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en-GB">
                <a:solidFill>
                  <a:srgbClr val="000000"/>
                </a:solidFill>
                <a:effectLst>
                  <a:outerShdw blurRad="38100" dist="38100" dir="2700000" algn="tl">
                    <a:srgbClr val="FFFFFF"/>
                  </a:outerShdw>
                </a:effectLst>
                <a:latin typeface="Arial Black" pitchFamily="32" charset="0"/>
              </a:rPr>
              <a:t>A2</a:t>
            </a:r>
          </a:p>
        </p:txBody>
      </p:sp>
      <p:sp>
        <p:nvSpPr>
          <p:cNvPr id="15392" name="Text Box 32">
            <a:extLst>
              <a:ext uri="{FF2B5EF4-FFF2-40B4-BE49-F238E27FC236}">
                <a16:creationId xmlns:a16="http://schemas.microsoft.com/office/drawing/2014/main" id="{B143610F-AD04-2AD5-8215-85DDBFE92C01}"/>
              </a:ext>
            </a:extLst>
          </p:cNvPr>
          <p:cNvSpPr txBox="1">
            <a:spLocks noChangeArrowheads="1"/>
          </p:cNvSpPr>
          <p:nvPr/>
        </p:nvSpPr>
        <p:spPr bwMode="auto">
          <a:xfrm>
            <a:off x="3287713" y="2205038"/>
            <a:ext cx="647700" cy="368300"/>
          </a:xfrm>
          <a:prstGeom prst="rect">
            <a:avLst/>
          </a:prstGeom>
          <a:noFill/>
          <a:ln w="9525">
            <a:noFill/>
            <a:round/>
            <a:headEnd/>
            <a:tailEnd/>
          </a:ln>
          <a:effectLst/>
        </p:spPr>
        <p:txBody>
          <a:bodyPr lIns="90000" tIns="46800" rIns="90000" bIns="46800">
            <a:spAutoFit/>
          </a:bodyPr>
          <a:lstStyle/>
          <a:p>
            <a:pPr>
              <a:spcBef>
                <a:spcPts val="1125"/>
              </a:spcBef>
              <a:buClr>
                <a:srgbClr val="000000"/>
              </a:buCl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en-GB">
                <a:solidFill>
                  <a:srgbClr val="000000"/>
                </a:solidFill>
                <a:effectLst>
                  <a:outerShdw blurRad="38100" dist="38100" dir="2700000" algn="tl">
                    <a:srgbClr val="FFFFFF"/>
                  </a:outerShdw>
                </a:effectLst>
                <a:latin typeface="Arial Black" pitchFamily="32" charset="0"/>
              </a:rPr>
              <a:t>A2</a:t>
            </a:r>
          </a:p>
        </p:txBody>
      </p:sp>
      <p:sp>
        <p:nvSpPr>
          <p:cNvPr id="15393" name="Text Box 33">
            <a:extLst>
              <a:ext uri="{FF2B5EF4-FFF2-40B4-BE49-F238E27FC236}">
                <a16:creationId xmlns:a16="http://schemas.microsoft.com/office/drawing/2014/main" id="{774E0A20-29F2-84C6-60CF-31C58EDC38E6}"/>
              </a:ext>
            </a:extLst>
          </p:cNvPr>
          <p:cNvSpPr txBox="1">
            <a:spLocks noChangeArrowheads="1"/>
          </p:cNvSpPr>
          <p:nvPr/>
        </p:nvSpPr>
        <p:spPr bwMode="auto">
          <a:xfrm>
            <a:off x="5591175" y="2198688"/>
            <a:ext cx="647700" cy="368300"/>
          </a:xfrm>
          <a:prstGeom prst="rect">
            <a:avLst/>
          </a:prstGeom>
          <a:noFill/>
          <a:ln w="9525">
            <a:noFill/>
            <a:round/>
            <a:headEnd/>
            <a:tailEnd/>
          </a:ln>
          <a:effectLst/>
        </p:spPr>
        <p:txBody>
          <a:bodyPr lIns="90000" tIns="46800" rIns="90000" bIns="46800">
            <a:spAutoFit/>
          </a:bodyPr>
          <a:lstStyle/>
          <a:p>
            <a:pPr>
              <a:spcBef>
                <a:spcPts val="1125"/>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en-GB">
                <a:solidFill>
                  <a:srgbClr val="FFFFFF"/>
                </a:solidFill>
                <a:effectLst>
                  <a:outerShdw blurRad="38100" dist="38100" dir="2700000" algn="tl">
                    <a:srgbClr val="000000"/>
                  </a:outerShdw>
                </a:effectLst>
                <a:latin typeface="Arial Black" pitchFamily="32" charset="0"/>
              </a:rPr>
              <a:t>B2</a:t>
            </a:r>
          </a:p>
        </p:txBody>
      </p:sp>
      <p:sp>
        <p:nvSpPr>
          <p:cNvPr id="15394" name="Text Box 34">
            <a:extLst>
              <a:ext uri="{FF2B5EF4-FFF2-40B4-BE49-F238E27FC236}">
                <a16:creationId xmlns:a16="http://schemas.microsoft.com/office/drawing/2014/main" id="{428B359D-7586-81FC-5C71-95FC412ABAC9}"/>
              </a:ext>
            </a:extLst>
          </p:cNvPr>
          <p:cNvSpPr txBox="1">
            <a:spLocks noChangeArrowheads="1"/>
          </p:cNvSpPr>
          <p:nvPr/>
        </p:nvSpPr>
        <p:spPr bwMode="auto">
          <a:xfrm>
            <a:off x="5592763" y="3932238"/>
            <a:ext cx="647700" cy="368300"/>
          </a:xfrm>
          <a:prstGeom prst="rect">
            <a:avLst/>
          </a:prstGeom>
          <a:noFill/>
          <a:ln w="9525">
            <a:noFill/>
            <a:round/>
            <a:headEnd/>
            <a:tailEnd/>
          </a:ln>
          <a:effectLst/>
        </p:spPr>
        <p:txBody>
          <a:bodyPr lIns="90000" tIns="46800" rIns="90000" bIns="46800">
            <a:spAutoFit/>
          </a:bodyPr>
          <a:lstStyle/>
          <a:p>
            <a:pPr>
              <a:spcBef>
                <a:spcPts val="1125"/>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en-GB">
                <a:solidFill>
                  <a:srgbClr val="FFFFFF"/>
                </a:solidFill>
                <a:effectLst>
                  <a:outerShdw blurRad="38100" dist="38100" dir="2700000" algn="tl">
                    <a:srgbClr val="000000"/>
                  </a:outerShdw>
                </a:effectLst>
                <a:latin typeface="Arial Black" pitchFamily="32" charset="0"/>
              </a:rPr>
              <a:t>B2</a:t>
            </a:r>
          </a:p>
        </p:txBody>
      </p:sp>
      <p:sp>
        <p:nvSpPr>
          <p:cNvPr id="15395" name="Text Box 35">
            <a:extLst>
              <a:ext uri="{FF2B5EF4-FFF2-40B4-BE49-F238E27FC236}">
                <a16:creationId xmlns:a16="http://schemas.microsoft.com/office/drawing/2014/main" id="{1A390B91-A720-8D99-0746-1EABD7025579}"/>
              </a:ext>
            </a:extLst>
          </p:cNvPr>
          <p:cNvSpPr txBox="1">
            <a:spLocks noChangeArrowheads="1"/>
          </p:cNvSpPr>
          <p:nvPr/>
        </p:nvSpPr>
        <p:spPr bwMode="auto">
          <a:xfrm>
            <a:off x="3217863" y="5661025"/>
            <a:ext cx="647700" cy="368300"/>
          </a:xfrm>
          <a:prstGeom prst="rect">
            <a:avLst/>
          </a:prstGeom>
          <a:noFill/>
          <a:ln w="9525">
            <a:noFill/>
            <a:round/>
            <a:headEnd/>
            <a:tailEnd/>
          </a:ln>
          <a:effectLst/>
        </p:spPr>
        <p:txBody>
          <a:bodyPr lIns="90000" tIns="46800" rIns="90000" bIns="46800">
            <a:spAutoFit/>
          </a:bodyPr>
          <a:lstStyle/>
          <a:p>
            <a:pPr>
              <a:spcBef>
                <a:spcPts val="1125"/>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en-GB">
                <a:solidFill>
                  <a:srgbClr val="FFFFFF"/>
                </a:solidFill>
                <a:effectLst>
                  <a:outerShdw blurRad="38100" dist="38100" dir="2700000" algn="tl">
                    <a:srgbClr val="000000"/>
                  </a:outerShdw>
                </a:effectLst>
                <a:latin typeface="Arial Black" pitchFamily="32" charset="0"/>
              </a:rPr>
              <a:t>B2</a:t>
            </a:r>
          </a:p>
        </p:txBody>
      </p:sp>
      <p:sp>
        <p:nvSpPr>
          <p:cNvPr id="15396" name="Text Box 36">
            <a:extLst>
              <a:ext uri="{FF2B5EF4-FFF2-40B4-BE49-F238E27FC236}">
                <a16:creationId xmlns:a16="http://schemas.microsoft.com/office/drawing/2014/main" id="{FF2C7A62-CADD-AD85-DCB4-2387FA2C914B}"/>
              </a:ext>
            </a:extLst>
          </p:cNvPr>
          <p:cNvSpPr txBox="1">
            <a:spLocks noChangeArrowheads="1"/>
          </p:cNvSpPr>
          <p:nvPr/>
        </p:nvSpPr>
        <p:spPr bwMode="auto">
          <a:xfrm>
            <a:off x="6743700" y="2205038"/>
            <a:ext cx="647700" cy="368300"/>
          </a:xfrm>
          <a:prstGeom prst="rect">
            <a:avLst/>
          </a:prstGeom>
          <a:noFill/>
          <a:ln w="9525">
            <a:noFill/>
            <a:round/>
            <a:headEnd/>
            <a:tailEnd/>
          </a:ln>
          <a:effectLst/>
        </p:spPr>
        <p:txBody>
          <a:bodyPr lIns="90000" tIns="46800" rIns="90000" bIns="46800">
            <a:spAutoFit/>
          </a:bodyPr>
          <a:lstStyle/>
          <a:p>
            <a:pPr>
              <a:spcBef>
                <a:spcPts val="1125"/>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en-GB">
                <a:solidFill>
                  <a:srgbClr val="FFFFFF"/>
                </a:solidFill>
                <a:effectLst>
                  <a:outerShdw blurRad="38100" dist="38100" dir="2700000" algn="tl">
                    <a:srgbClr val="000000"/>
                  </a:outerShdw>
                </a:effectLst>
                <a:latin typeface="Arial Black" pitchFamily="32" charset="0"/>
              </a:rPr>
              <a:t>B3</a:t>
            </a:r>
          </a:p>
        </p:txBody>
      </p:sp>
      <p:sp>
        <p:nvSpPr>
          <p:cNvPr id="15397" name="Text Box 37">
            <a:extLst>
              <a:ext uri="{FF2B5EF4-FFF2-40B4-BE49-F238E27FC236}">
                <a16:creationId xmlns:a16="http://schemas.microsoft.com/office/drawing/2014/main" id="{D9177DA9-4776-02E4-B011-36E808CEB3DA}"/>
              </a:ext>
            </a:extLst>
          </p:cNvPr>
          <p:cNvSpPr txBox="1">
            <a:spLocks noChangeArrowheads="1"/>
          </p:cNvSpPr>
          <p:nvPr/>
        </p:nvSpPr>
        <p:spPr bwMode="auto">
          <a:xfrm>
            <a:off x="9193213" y="3932238"/>
            <a:ext cx="647700" cy="368300"/>
          </a:xfrm>
          <a:prstGeom prst="rect">
            <a:avLst/>
          </a:prstGeom>
          <a:noFill/>
          <a:ln w="9525">
            <a:noFill/>
            <a:round/>
            <a:headEnd/>
            <a:tailEnd/>
          </a:ln>
          <a:effectLst/>
        </p:spPr>
        <p:txBody>
          <a:bodyPr lIns="90000" tIns="46800" rIns="90000" bIns="46800">
            <a:spAutoFit/>
          </a:bodyPr>
          <a:lstStyle/>
          <a:p>
            <a:pPr>
              <a:spcBef>
                <a:spcPts val="1125"/>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en-GB">
                <a:solidFill>
                  <a:srgbClr val="FFFFFF"/>
                </a:solidFill>
                <a:effectLst>
                  <a:outerShdw blurRad="38100" dist="38100" dir="2700000" algn="tl">
                    <a:srgbClr val="000000"/>
                  </a:outerShdw>
                </a:effectLst>
                <a:latin typeface="Arial Black" pitchFamily="32" charset="0"/>
              </a:rPr>
              <a:t>B3</a:t>
            </a:r>
          </a:p>
        </p:txBody>
      </p:sp>
      <p:sp>
        <p:nvSpPr>
          <p:cNvPr id="15398" name="Text Box 38">
            <a:extLst>
              <a:ext uri="{FF2B5EF4-FFF2-40B4-BE49-F238E27FC236}">
                <a16:creationId xmlns:a16="http://schemas.microsoft.com/office/drawing/2014/main" id="{7658DF03-3852-21CF-D404-509D856772B7}"/>
              </a:ext>
            </a:extLst>
          </p:cNvPr>
          <p:cNvSpPr txBox="1">
            <a:spLocks noChangeArrowheads="1"/>
          </p:cNvSpPr>
          <p:nvPr/>
        </p:nvSpPr>
        <p:spPr bwMode="auto">
          <a:xfrm>
            <a:off x="9193213" y="5661025"/>
            <a:ext cx="647700" cy="368300"/>
          </a:xfrm>
          <a:prstGeom prst="rect">
            <a:avLst/>
          </a:prstGeom>
          <a:noFill/>
          <a:ln w="9525">
            <a:noFill/>
            <a:round/>
            <a:headEnd/>
            <a:tailEnd/>
          </a:ln>
          <a:effectLst/>
        </p:spPr>
        <p:txBody>
          <a:bodyPr lIns="90000" tIns="46800" rIns="90000" bIns="46800">
            <a:spAutoFit/>
          </a:bodyPr>
          <a:lstStyle/>
          <a:p>
            <a:pPr>
              <a:spcBef>
                <a:spcPts val="1125"/>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en-GB">
                <a:solidFill>
                  <a:srgbClr val="FFFFFF"/>
                </a:solidFill>
                <a:effectLst>
                  <a:outerShdw blurRad="38100" dist="38100" dir="2700000" algn="tl">
                    <a:srgbClr val="000000"/>
                  </a:outerShdw>
                </a:effectLst>
                <a:latin typeface="Arial Black" pitchFamily="32" charset="0"/>
              </a:rPr>
              <a:t>B3</a:t>
            </a:r>
          </a:p>
        </p:txBody>
      </p:sp>
      <p:sp>
        <p:nvSpPr>
          <p:cNvPr id="15399" name="Text Box 39">
            <a:extLst>
              <a:ext uri="{FF2B5EF4-FFF2-40B4-BE49-F238E27FC236}">
                <a16:creationId xmlns:a16="http://schemas.microsoft.com/office/drawing/2014/main" id="{1D412071-1127-AC19-8A1D-29F77E3D89EF}"/>
              </a:ext>
            </a:extLst>
          </p:cNvPr>
          <p:cNvSpPr txBox="1">
            <a:spLocks noChangeArrowheads="1"/>
          </p:cNvSpPr>
          <p:nvPr/>
        </p:nvSpPr>
        <p:spPr bwMode="auto">
          <a:xfrm>
            <a:off x="4297363" y="5654675"/>
            <a:ext cx="647700" cy="368300"/>
          </a:xfrm>
          <a:prstGeom prst="rect">
            <a:avLst/>
          </a:prstGeom>
          <a:noFill/>
          <a:ln w="9525">
            <a:noFill/>
            <a:round/>
            <a:headEnd/>
            <a:tailEnd/>
          </a:ln>
          <a:effectLst/>
        </p:spPr>
        <p:txBody>
          <a:bodyPr lIns="90000" tIns="46800" rIns="90000" bIns="46800">
            <a:spAutoFit/>
          </a:bodyPr>
          <a:lstStyle/>
          <a:p>
            <a:pPr>
              <a:spcBef>
                <a:spcPts val="1125"/>
              </a:spcBef>
              <a:buClr>
                <a:srgbClr val="3333FF"/>
              </a:buCl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en-GB">
                <a:solidFill>
                  <a:srgbClr val="3333FF"/>
                </a:solidFill>
                <a:effectLst>
                  <a:outerShdw blurRad="38100" dist="38100" dir="2700000" algn="tl">
                    <a:srgbClr val="000000"/>
                  </a:outerShdw>
                </a:effectLst>
                <a:latin typeface="Arial Black" pitchFamily="32" charset="0"/>
              </a:rPr>
              <a:t>C3</a:t>
            </a:r>
          </a:p>
        </p:txBody>
      </p:sp>
      <p:sp>
        <p:nvSpPr>
          <p:cNvPr id="15400" name="Text Box 40">
            <a:extLst>
              <a:ext uri="{FF2B5EF4-FFF2-40B4-BE49-F238E27FC236}">
                <a16:creationId xmlns:a16="http://schemas.microsoft.com/office/drawing/2014/main" id="{D0088E1D-2C52-FC7B-E3A7-8E8A5C4C2FD4}"/>
              </a:ext>
            </a:extLst>
          </p:cNvPr>
          <p:cNvSpPr txBox="1">
            <a:spLocks noChangeArrowheads="1"/>
          </p:cNvSpPr>
          <p:nvPr/>
        </p:nvSpPr>
        <p:spPr bwMode="auto">
          <a:xfrm>
            <a:off x="4295775" y="3932238"/>
            <a:ext cx="647700" cy="368300"/>
          </a:xfrm>
          <a:prstGeom prst="rect">
            <a:avLst/>
          </a:prstGeom>
          <a:noFill/>
          <a:ln w="9525">
            <a:noFill/>
            <a:round/>
            <a:headEnd/>
            <a:tailEnd/>
          </a:ln>
          <a:effectLst/>
        </p:spPr>
        <p:txBody>
          <a:bodyPr lIns="90000" tIns="46800" rIns="90000" bIns="46800">
            <a:spAutoFit/>
          </a:bodyPr>
          <a:lstStyle/>
          <a:p>
            <a:pPr>
              <a:spcBef>
                <a:spcPts val="1125"/>
              </a:spcBef>
              <a:buClr>
                <a:srgbClr val="3333FF"/>
              </a:buCl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en-GB">
                <a:solidFill>
                  <a:srgbClr val="3333FF"/>
                </a:solidFill>
                <a:effectLst>
                  <a:outerShdw blurRad="38100" dist="38100" dir="2700000" algn="tl">
                    <a:srgbClr val="000000"/>
                  </a:outerShdw>
                </a:effectLst>
                <a:latin typeface="Arial Black" pitchFamily="32" charset="0"/>
              </a:rPr>
              <a:t>C3</a:t>
            </a:r>
          </a:p>
        </p:txBody>
      </p:sp>
      <p:sp>
        <p:nvSpPr>
          <p:cNvPr id="15401" name="Text Box 41">
            <a:extLst>
              <a:ext uri="{FF2B5EF4-FFF2-40B4-BE49-F238E27FC236}">
                <a16:creationId xmlns:a16="http://schemas.microsoft.com/office/drawing/2014/main" id="{A6BE0351-C623-F3C3-B747-8E4B5CFED4A6}"/>
              </a:ext>
            </a:extLst>
          </p:cNvPr>
          <p:cNvSpPr txBox="1">
            <a:spLocks noChangeArrowheads="1"/>
          </p:cNvSpPr>
          <p:nvPr/>
        </p:nvSpPr>
        <p:spPr bwMode="auto">
          <a:xfrm>
            <a:off x="9263064" y="2198688"/>
            <a:ext cx="720725" cy="368300"/>
          </a:xfrm>
          <a:prstGeom prst="rect">
            <a:avLst/>
          </a:prstGeom>
          <a:noFill/>
          <a:ln w="9525">
            <a:noFill/>
            <a:round/>
            <a:headEnd/>
            <a:tailEnd/>
          </a:ln>
          <a:effectLst/>
        </p:spPr>
        <p:txBody>
          <a:bodyPr lIns="90000" tIns="46800" rIns="90000" bIns="46800">
            <a:spAutoFit/>
          </a:bodyPr>
          <a:lstStyle/>
          <a:p>
            <a:pPr>
              <a:spcBef>
                <a:spcPts val="1125"/>
              </a:spcBef>
              <a:buClr>
                <a:srgbClr val="3333FF"/>
              </a:buCl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en-GB">
                <a:solidFill>
                  <a:srgbClr val="3333FF"/>
                </a:solidFill>
                <a:effectLst>
                  <a:outerShdw blurRad="38100" dist="38100" dir="2700000" algn="tl">
                    <a:srgbClr val="000000"/>
                  </a:outerShdw>
                </a:effectLst>
                <a:latin typeface="Arial Black" pitchFamily="32" charset="0"/>
              </a:rPr>
              <a:t>C3</a:t>
            </a:r>
          </a:p>
        </p:txBody>
      </p:sp>
      <p:sp>
        <p:nvSpPr>
          <p:cNvPr id="15402" name="Text Box 42">
            <a:extLst>
              <a:ext uri="{FF2B5EF4-FFF2-40B4-BE49-F238E27FC236}">
                <a16:creationId xmlns:a16="http://schemas.microsoft.com/office/drawing/2014/main" id="{35A2C007-575C-231C-C21E-8CC416F73F56}"/>
              </a:ext>
            </a:extLst>
          </p:cNvPr>
          <p:cNvSpPr txBox="1">
            <a:spLocks noChangeArrowheads="1"/>
          </p:cNvSpPr>
          <p:nvPr/>
        </p:nvSpPr>
        <p:spPr bwMode="auto">
          <a:xfrm>
            <a:off x="5594350" y="5661025"/>
            <a:ext cx="647700" cy="368300"/>
          </a:xfrm>
          <a:prstGeom prst="rect">
            <a:avLst/>
          </a:prstGeom>
          <a:noFill/>
          <a:ln w="9525">
            <a:noFill/>
            <a:round/>
            <a:headEnd/>
            <a:tailEnd/>
          </a:ln>
          <a:effectLst/>
        </p:spPr>
        <p:txBody>
          <a:bodyPr lIns="90000" tIns="46800" rIns="90000" bIns="46800">
            <a:spAutoFit/>
          </a:bodyPr>
          <a:lstStyle/>
          <a:p>
            <a:pPr>
              <a:spcBef>
                <a:spcPts val="1125"/>
              </a:spcBef>
              <a:buClr>
                <a:srgbClr val="3333FF"/>
              </a:buCl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en-GB">
                <a:solidFill>
                  <a:srgbClr val="3333FF"/>
                </a:solidFill>
                <a:effectLst>
                  <a:outerShdw blurRad="38100" dist="38100" dir="2700000" algn="tl">
                    <a:srgbClr val="000000"/>
                  </a:outerShdw>
                </a:effectLst>
                <a:latin typeface="Arial Black" pitchFamily="32" charset="0"/>
              </a:rPr>
              <a:t>C2</a:t>
            </a:r>
          </a:p>
        </p:txBody>
      </p:sp>
      <p:sp>
        <p:nvSpPr>
          <p:cNvPr id="15403" name="Text Box 43">
            <a:extLst>
              <a:ext uri="{FF2B5EF4-FFF2-40B4-BE49-F238E27FC236}">
                <a16:creationId xmlns:a16="http://schemas.microsoft.com/office/drawing/2014/main" id="{F8D7F65A-78D0-FE52-2305-C60E8622DE48}"/>
              </a:ext>
            </a:extLst>
          </p:cNvPr>
          <p:cNvSpPr txBox="1">
            <a:spLocks noChangeArrowheads="1"/>
          </p:cNvSpPr>
          <p:nvPr/>
        </p:nvSpPr>
        <p:spPr bwMode="auto">
          <a:xfrm>
            <a:off x="8112125" y="3932238"/>
            <a:ext cx="647700" cy="368300"/>
          </a:xfrm>
          <a:prstGeom prst="rect">
            <a:avLst/>
          </a:prstGeom>
          <a:noFill/>
          <a:ln w="9525">
            <a:noFill/>
            <a:round/>
            <a:headEnd/>
            <a:tailEnd/>
          </a:ln>
          <a:effectLst/>
        </p:spPr>
        <p:txBody>
          <a:bodyPr lIns="90000" tIns="46800" rIns="90000" bIns="46800">
            <a:spAutoFit/>
          </a:bodyPr>
          <a:lstStyle/>
          <a:p>
            <a:pPr>
              <a:spcBef>
                <a:spcPts val="1125"/>
              </a:spcBef>
              <a:buClr>
                <a:srgbClr val="3333FF"/>
              </a:buCl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en-GB">
                <a:solidFill>
                  <a:srgbClr val="3333FF"/>
                </a:solidFill>
                <a:effectLst>
                  <a:outerShdw blurRad="38100" dist="38100" dir="2700000" algn="tl">
                    <a:srgbClr val="000000"/>
                  </a:outerShdw>
                </a:effectLst>
                <a:latin typeface="Arial Black" pitchFamily="32" charset="0"/>
              </a:rPr>
              <a:t>C2</a:t>
            </a:r>
          </a:p>
        </p:txBody>
      </p:sp>
      <p:sp>
        <p:nvSpPr>
          <p:cNvPr id="15404" name="Text Box 44">
            <a:extLst>
              <a:ext uri="{FF2B5EF4-FFF2-40B4-BE49-F238E27FC236}">
                <a16:creationId xmlns:a16="http://schemas.microsoft.com/office/drawing/2014/main" id="{5774DE95-D568-419A-6434-A44E5E489CF1}"/>
              </a:ext>
            </a:extLst>
          </p:cNvPr>
          <p:cNvSpPr txBox="1">
            <a:spLocks noChangeArrowheads="1"/>
          </p:cNvSpPr>
          <p:nvPr/>
        </p:nvSpPr>
        <p:spPr bwMode="auto">
          <a:xfrm>
            <a:off x="8112125" y="2198688"/>
            <a:ext cx="647700" cy="368300"/>
          </a:xfrm>
          <a:prstGeom prst="rect">
            <a:avLst/>
          </a:prstGeom>
          <a:noFill/>
          <a:ln w="9525">
            <a:noFill/>
            <a:round/>
            <a:headEnd/>
            <a:tailEnd/>
          </a:ln>
          <a:effectLst/>
        </p:spPr>
        <p:txBody>
          <a:bodyPr lIns="90000" tIns="46800" rIns="90000" bIns="46800">
            <a:spAutoFit/>
          </a:bodyPr>
          <a:lstStyle/>
          <a:p>
            <a:pPr>
              <a:spcBef>
                <a:spcPts val="1125"/>
              </a:spcBef>
              <a:buClr>
                <a:srgbClr val="3333FF"/>
              </a:buCl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en-GB">
                <a:solidFill>
                  <a:srgbClr val="3333FF"/>
                </a:solidFill>
                <a:effectLst>
                  <a:outerShdw blurRad="38100" dist="38100" dir="2700000" algn="tl">
                    <a:srgbClr val="000000"/>
                  </a:outerShdw>
                </a:effectLst>
                <a:latin typeface="Arial Black" pitchFamily="32" charset="0"/>
              </a:rPr>
              <a:t>C2</a:t>
            </a:r>
          </a:p>
        </p:txBody>
      </p:sp>
      <p:sp>
        <p:nvSpPr>
          <p:cNvPr id="14384" name="Line 45">
            <a:extLst>
              <a:ext uri="{FF2B5EF4-FFF2-40B4-BE49-F238E27FC236}">
                <a16:creationId xmlns:a16="http://schemas.microsoft.com/office/drawing/2014/main" id="{3CA5C221-0A78-2A3D-92EF-828F825F9601}"/>
              </a:ext>
            </a:extLst>
          </p:cNvPr>
          <p:cNvSpPr>
            <a:spLocks noChangeShapeType="1"/>
          </p:cNvSpPr>
          <p:nvPr/>
        </p:nvSpPr>
        <p:spPr bwMode="auto">
          <a:xfrm>
            <a:off x="4943476" y="2565400"/>
            <a:ext cx="1368425" cy="935038"/>
          </a:xfrm>
          <a:prstGeom prst="line">
            <a:avLst/>
          </a:prstGeom>
          <a:noFill/>
          <a:ln w="38160" cap="rnd">
            <a:solidFill>
              <a:srgbClr val="000000"/>
            </a:solidFill>
            <a:prstDash val="sysDot"/>
            <a:miter lim="800000"/>
            <a:headEn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14385" name="Line 46">
            <a:extLst>
              <a:ext uri="{FF2B5EF4-FFF2-40B4-BE49-F238E27FC236}">
                <a16:creationId xmlns:a16="http://schemas.microsoft.com/office/drawing/2014/main" id="{00F05EC0-7B02-AB71-393C-B95EDDB9C471}"/>
              </a:ext>
            </a:extLst>
          </p:cNvPr>
          <p:cNvSpPr>
            <a:spLocks noChangeShapeType="1"/>
          </p:cNvSpPr>
          <p:nvPr/>
        </p:nvSpPr>
        <p:spPr bwMode="auto">
          <a:xfrm>
            <a:off x="7319964" y="2565400"/>
            <a:ext cx="1368425" cy="935038"/>
          </a:xfrm>
          <a:prstGeom prst="line">
            <a:avLst/>
          </a:prstGeom>
          <a:noFill/>
          <a:ln w="38160" cap="rnd">
            <a:solidFill>
              <a:srgbClr val="FFFFFF"/>
            </a:solidFill>
            <a:prstDash val="sysDot"/>
            <a:miter lim="800000"/>
            <a:headEn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14386" name="Line 47">
            <a:extLst>
              <a:ext uri="{FF2B5EF4-FFF2-40B4-BE49-F238E27FC236}">
                <a16:creationId xmlns:a16="http://schemas.microsoft.com/office/drawing/2014/main" id="{3E28476E-EEF0-DD35-5DBE-1948BC4B5283}"/>
              </a:ext>
            </a:extLst>
          </p:cNvPr>
          <p:cNvSpPr>
            <a:spLocks noChangeShapeType="1"/>
          </p:cNvSpPr>
          <p:nvPr/>
        </p:nvSpPr>
        <p:spPr bwMode="auto">
          <a:xfrm flipH="1">
            <a:off x="4714876" y="2636839"/>
            <a:ext cx="3482975" cy="936625"/>
          </a:xfrm>
          <a:prstGeom prst="line">
            <a:avLst/>
          </a:prstGeom>
          <a:noFill/>
          <a:ln w="38160" cap="rnd">
            <a:solidFill>
              <a:srgbClr val="3333FF"/>
            </a:solidFill>
            <a:prstDash val="sysDot"/>
            <a:miter lim="800000"/>
            <a:headEn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14387" name="Line 48">
            <a:extLst>
              <a:ext uri="{FF2B5EF4-FFF2-40B4-BE49-F238E27FC236}">
                <a16:creationId xmlns:a16="http://schemas.microsoft.com/office/drawing/2014/main" id="{AE9FCF5F-5CB9-17AE-A056-51548547AEFF}"/>
              </a:ext>
            </a:extLst>
          </p:cNvPr>
          <p:cNvSpPr>
            <a:spLocks noChangeShapeType="1"/>
          </p:cNvSpPr>
          <p:nvPr/>
        </p:nvSpPr>
        <p:spPr bwMode="auto">
          <a:xfrm>
            <a:off x="4872038" y="4365625"/>
            <a:ext cx="3168650" cy="1150938"/>
          </a:xfrm>
          <a:prstGeom prst="line">
            <a:avLst/>
          </a:prstGeom>
          <a:noFill/>
          <a:ln w="38160" cap="rnd">
            <a:solidFill>
              <a:srgbClr val="000000"/>
            </a:solidFill>
            <a:prstDash val="sysDot"/>
            <a:miter lim="800000"/>
            <a:headEn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14388" name="Line 49">
            <a:extLst>
              <a:ext uri="{FF2B5EF4-FFF2-40B4-BE49-F238E27FC236}">
                <a16:creationId xmlns:a16="http://schemas.microsoft.com/office/drawing/2014/main" id="{14584C88-27F4-617C-AAE6-C3654E6362F6}"/>
              </a:ext>
            </a:extLst>
          </p:cNvPr>
          <p:cNvSpPr>
            <a:spLocks noChangeShapeType="1"/>
          </p:cNvSpPr>
          <p:nvPr/>
        </p:nvSpPr>
        <p:spPr bwMode="auto">
          <a:xfrm flipH="1">
            <a:off x="4787900" y="4365626"/>
            <a:ext cx="889000" cy="1008063"/>
          </a:xfrm>
          <a:prstGeom prst="line">
            <a:avLst/>
          </a:prstGeom>
          <a:noFill/>
          <a:ln w="38160" cap="rnd">
            <a:solidFill>
              <a:srgbClr val="FFFFFF"/>
            </a:solidFill>
            <a:prstDash val="sysDot"/>
            <a:miter lim="800000"/>
            <a:headEn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14389" name="Line 50">
            <a:extLst>
              <a:ext uri="{FF2B5EF4-FFF2-40B4-BE49-F238E27FC236}">
                <a16:creationId xmlns:a16="http://schemas.microsoft.com/office/drawing/2014/main" id="{E4465F9D-F821-EBD3-9DB1-A042793B2691}"/>
              </a:ext>
            </a:extLst>
          </p:cNvPr>
          <p:cNvSpPr>
            <a:spLocks noChangeShapeType="1"/>
          </p:cNvSpPr>
          <p:nvPr/>
        </p:nvSpPr>
        <p:spPr bwMode="auto">
          <a:xfrm flipH="1">
            <a:off x="7019926" y="4365625"/>
            <a:ext cx="1177925" cy="935038"/>
          </a:xfrm>
          <a:prstGeom prst="line">
            <a:avLst/>
          </a:prstGeom>
          <a:noFill/>
          <a:ln w="38160" cap="rnd">
            <a:solidFill>
              <a:srgbClr val="3333FF"/>
            </a:solidFill>
            <a:prstDash val="sysDot"/>
            <a:miter lim="800000"/>
            <a:headEn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14390" name="Text Box 51">
            <a:extLst>
              <a:ext uri="{FF2B5EF4-FFF2-40B4-BE49-F238E27FC236}">
                <a16:creationId xmlns:a16="http://schemas.microsoft.com/office/drawing/2014/main" id="{38F3C8ED-ACBC-FEB5-CE70-F52A9B692C35}"/>
              </a:ext>
            </a:extLst>
          </p:cNvPr>
          <p:cNvSpPr txBox="1">
            <a:spLocks noChangeArrowheads="1"/>
          </p:cNvSpPr>
          <p:nvPr/>
        </p:nvSpPr>
        <p:spPr bwMode="auto">
          <a:xfrm>
            <a:off x="3863976" y="1262063"/>
            <a:ext cx="5040313"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spAutoFit/>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1pPr>
            <a:lvl2pPr marL="742950" indent="-28575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2pPr>
            <a:lvl3pPr marL="11430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3pPr>
            <a:lvl4pPr marL="16002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4pPr>
            <a:lvl5pPr marL="20574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5pPr>
            <a:lvl6pPr marL="25146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6pPr>
            <a:lvl7pPr marL="29718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7pPr>
            <a:lvl8pPr marL="34290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8pPr>
            <a:lvl9pPr marL="38862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9pPr>
          </a:lstStyle>
          <a:p>
            <a:pPr algn="ctr" eaLnBrk="1" hangingPunct="1">
              <a:spcBef>
                <a:spcPts val="1125"/>
              </a:spcBef>
            </a:pPr>
            <a:r>
              <a:rPr lang="en-GB" altLang="cs-CZ" b="1">
                <a:solidFill>
                  <a:srgbClr val="FFFFFF"/>
                </a:solidFill>
                <a:latin typeface="Arial Black" panose="020B0A04020102020204" pitchFamily="34" charset="0"/>
              </a:rPr>
              <a:t>1. FÁZE – INICIAČNÍ</a:t>
            </a:r>
          </a:p>
        </p:txBody>
      </p:sp>
      <p:sp>
        <p:nvSpPr>
          <p:cNvPr id="14391" name="Text Box 52">
            <a:extLst>
              <a:ext uri="{FF2B5EF4-FFF2-40B4-BE49-F238E27FC236}">
                <a16:creationId xmlns:a16="http://schemas.microsoft.com/office/drawing/2014/main" id="{715E7DCF-C188-DD2D-D88D-703F39DFA0E6}"/>
              </a:ext>
            </a:extLst>
          </p:cNvPr>
          <p:cNvSpPr txBox="1">
            <a:spLocks noChangeArrowheads="1"/>
          </p:cNvSpPr>
          <p:nvPr/>
        </p:nvSpPr>
        <p:spPr bwMode="auto">
          <a:xfrm>
            <a:off x="3863976" y="2997200"/>
            <a:ext cx="5040313"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spAutoFit/>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1pPr>
            <a:lvl2pPr marL="742950" indent="-28575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2pPr>
            <a:lvl3pPr marL="11430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3pPr>
            <a:lvl4pPr marL="16002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4pPr>
            <a:lvl5pPr marL="20574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5pPr>
            <a:lvl6pPr marL="25146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6pPr>
            <a:lvl7pPr marL="29718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7pPr>
            <a:lvl8pPr marL="34290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8pPr>
            <a:lvl9pPr marL="38862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9pPr>
          </a:lstStyle>
          <a:p>
            <a:pPr algn="ctr" eaLnBrk="1" hangingPunct="1">
              <a:spcBef>
                <a:spcPts val="1125"/>
              </a:spcBef>
            </a:pPr>
            <a:r>
              <a:rPr lang="en-GB" altLang="cs-CZ" b="1">
                <a:solidFill>
                  <a:srgbClr val="FFFFFF"/>
                </a:solidFill>
                <a:latin typeface="Arial Black" panose="020B0A04020102020204" pitchFamily="34" charset="0"/>
              </a:rPr>
              <a:t>2. FÁZE – MEZIFÁZE</a:t>
            </a:r>
          </a:p>
        </p:txBody>
      </p:sp>
      <p:sp>
        <p:nvSpPr>
          <p:cNvPr id="14392" name="Text Box 53">
            <a:extLst>
              <a:ext uri="{FF2B5EF4-FFF2-40B4-BE49-F238E27FC236}">
                <a16:creationId xmlns:a16="http://schemas.microsoft.com/office/drawing/2014/main" id="{D21747E1-FC19-1BD1-A3EB-F0706034990D}"/>
              </a:ext>
            </a:extLst>
          </p:cNvPr>
          <p:cNvSpPr txBox="1">
            <a:spLocks noChangeArrowheads="1"/>
          </p:cNvSpPr>
          <p:nvPr/>
        </p:nvSpPr>
        <p:spPr bwMode="auto">
          <a:xfrm>
            <a:off x="3863976" y="4718050"/>
            <a:ext cx="5040313" cy="368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spAutoFit/>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1pPr>
            <a:lvl2pPr marL="742950" indent="-28575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2pPr>
            <a:lvl3pPr marL="11430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3pPr>
            <a:lvl4pPr marL="16002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4pPr>
            <a:lvl5pPr marL="20574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5pPr>
            <a:lvl6pPr marL="25146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6pPr>
            <a:lvl7pPr marL="29718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7pPr>
            <a:lvl8pPr marL="34290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8pPr>
            <a:lvl9pPr marL="38862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9pPr>
          </a:lstStyle>
          <a:p>
            <a:pPr algn="ctr" eaLnBrk="1" hangingPunct="1">
              <a:spcBef>
                <a:spcPts val="1125"/>
              </a:spcBef>
            </a:pPr>
            <a:r>
              <a:rPr lang="en-GB" altLang="cs-CZ" b="1">
                <a:solidFill>
                  <a:srgbClr val="FFFFFF"/>
                </a:solidFill>
                <a:latin typeface="Arial Black" panose="020B0A04020102020204" pitchFamily="34" charset="0"/>
              </a:rPr>
              <a:t>3. FÁZE – FINÁLNÍ</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 name="Zástupný symbol pro datum 3">
            <a:extLst>
              <a:ext uri="{FF2B5EF4-FFF2-40B4-BE49-F238E27FC236}">
                <a16:creationId xmlns:a16="http://schemas.microsoft.com/office/drawing/2014/main" id="{FA640C73-61B2-3E44-8470-0FA9341A3C4A}"/>
              </a:ext>
            </a:extLst>
          </p:cNvPr>
          <p:cNvSpPr>
            <a:spLocks noGrp="1"/>
          </p:cNvSpPr>
          <p:nvPr>
            <p:ph type="dt" sz="quarter" idx="10"/>
          </p:nvPr>
        </p:nvSpPr>
        <p:spPr/>
        <p:txBody>
          <a:bodyPr/>
          <a:lstStyle/>
          <a:p>
            <a:pPr>
              <a:defRPr/>
            </a:pPr>
            <a:r>
              <a:rPr lang="en-GB"/>
              <a:t>AKTIVIZUJÍCI METODY VÝUKY</a:t>
            </a:r>
          </a:p>
        </p:txBody>
      </p:sp>
      <p:sp>
        <p:nvSpPr>
          <p:cNvPr id="80" name="Zástupný symbol pro číslo snímku 5">
            <a:extLst>
              <a:ext uri="{FF2B5EF4-FFF2-40B4-BE49-F238E27FC236}">
                <a16:creationId xmlns:a16="http://schemas.microsoft.com/office/drawing/2014/main" id="{15D36897-8E52-FC52-2096-56C4581D6586}"/>
              </a:ext>
            </a:extLst>
          </p:cNvPr>
          <p:cNvSpPr>
            <a:spLocks noGrp="1"/>
          </p:cNvSpPr>
          <p:nvPr>
            <p:ph type="sldNum" sz="quarter" idx="12"/>
          </p:nvPr>
        </p:nvSpPr>
        <p:spPr/>
        <p:txBody>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1pPr>
            <a:lvl2pPr marL="742950" indent="-28575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2pPr>
            <a:lvl3pPr marL="11430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3pPr>
            <a:lvl4pPr marL="16002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4pPr>
            <a:lvl5pPr marL="20574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5pPr>
            <a:lvl6pPr marL="25146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6pPr>
            <a:lvl7pPr marL="29718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7pPr>
            <a:lvl8pPr marL="34290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8pPr>
            <a:lvl9pPr marL="38862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9pPr>
          </a:lstStyle>
          <a:p>
            <a:pPr eaLnBrk="1" hangingPunct="1"/>
            <a:fld id="{ECB6B0AB-69DB-48DC-8010-63836099C4A7}" type="slidenum">
              <a:rPr lang="en-GB" altLang="cs-CZ">
                <a:solidFill>
                  <a:srgbClr val="FFFFFF"/>
                </a:solidFill>
                <a:latin typeface="Times New Roman" panose="02020603050405020304" pitchFamily="18" charset="0"/>
              </a:rPr>
              <a:pPr eaLnBrk="1" hangingPunct="1"/>
              <a:t>34</a:t>
            </a:fld>
            <a:endParaRPr lang="en-GB" altLang="cs-CZ">
              <a:solidFill>
                <a:srgbClr val="FFFFFF"/>
              </a:solidFill>
              <a:latin typeface="Times New Roman" panose="02020603050405020304" pitchFamily="18" charset="0"/>
            </a:endParaRPr>
          </a:p>
        </p:txBody>
      </p:sp>
      <p:sp>
        <p:nvSpPr>
          <p:cNvPr id="16385" name="Rectangle 1">
            <a:extLst>
              <a:ext uri="{FF2B5EF4-FFF2-40B4-BE49-F238E27FC236}">
                <a16:creationId xmlns:a16="http://schemas.microsoft.com/office/drawing/2014/main" id="{087F4EF8-50A6-4D88-0189-96B7932798E5}"/>
              </a:ext>
            </a:extLst>
          </p:cNvPr>
          <p:cNvSpPr>
            <a:spLocks noGrp="1" noChangeArrowheads="1"/>
          </p:cNvSpPr>
          <p:nvPr>
            <p:ph type="title" idx="4294967295"/>
          </p:nvPr>
        </p:nvSpPr>
        <p:spPr>
          <a:xfrm>
            <a:off x="2555875" y="44450"/>
            <a:ext cx="8077200" cy="863600"/>
          </a:xfrm>
        </p:spPr>
        <p:txBody>
          <a:bodyPr/>
          <a:lstStyle/>
          <a:p>
            <a:pPr algn="ctr">
              <a:lnSpc>
                <a:spcPct val="100000"/>
              </a:lnSpc>
              <a:buClr>
                <a:srgbClr val="FFFF00"/>
              </a:buCl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en-GB" sz="3000" b="1" dirty="0">
                <a:solidFill>
                  <a:schemeClr val="accent6"/>
                </a:solidFill>
                <a:effectLst>
                  <a:outerShdw blurRad="38100" dist="38100" dir="2700000" algn="tl">
                    <a:srgbClr val="000000"/>
                  </a:outerShdw>
                </a:effectLst>
                <a:latin typeface="Arial Black" pitchFamily="32" charset="0"/>
              </a:rPr>
              <a:t>BZUČÍCÍ SKUPINY</a:t>
            </a:r>
          </a:p>
        </p:txBody>
      </p:sp>
      <p:sp>
        <p:nvSpPr>
          <p:cNvPr id="16386" name="Text Box 2">
            <a:extLst>
              <a:ext uri="{FF2B5EF4-FFF2-40B4-BE49-F238E27FC236}">
                <a16:creationId xmlns:a16="http://schemas.microsoft.com/office/drawing/2014/main" id="{B1B1CE3B-6F78-91B7-85AA-FAB043C78682}"/>
              </a:ext>
            </a:extLst>
          </p:cNvPr>
          <p:cNvSpPr txBox="1">
            <a:spLocks noChangeArrowheads="1"/>
          </p:cNvSpPr>
          <p:nvPr/>
        </p:nvSpPr>
        <p:spPr bwMode="auto">
          <a:xfrm>
            <a:off x="1828800" y="6400801"/>
            <a:ext cx="685800" cy="246063"/>
          </a:xfrm>
          <a:prstGeom prst="rect">
            <a:avLst/>
          </a:prstGeom>
          <a:noFill/>
          <a:ln w="9525">
            <a:noFill/>
            <a:round/>
            <a:headEnd/>
            <a:tailEnd/>
          </a:ln>
          <a:effectLst/>
        </p:spPr>
        <p:txBody>
          <a:bodyPr lIns="90000" tIns="46800" rIns="90000" bIns="46800">
            <a:spAutoFit/>
          </a:bodyPr>
          <a:lstStyle/>
          <a:p>
            <a:pPr>
              <a:spcBef>
                <a:spcPts val="625"/>
              </a:spcBef>
              <a:buClr>
                <a:srgbClr val="0099FF"/>
              </a:buCl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en-GB" sz="1000" b="1" i="1">
                <a:solidFill>
                  <a:srgbClr val="0099FF"/>
                </a:solidFill>
                <a:effectLst>
                  <a:outerShdw blurRad="38100" dist="38100" dir="2700000" algn="tl">
                    <a:srgbClr val="000000"/>
                  </a:outerShdw>
                </a:effectLst>
                <a:latin typeface="Times New Roman" pitchFamily="16" charset="0"/>
              </a:rPr>
              <a:t>©Bvj</a:t>
            </a:r>
          </a:p>
        </p:txBody>
      </p:sp>
      <p:grpSp>
        <p:nvGrpSpPr>
          <p:cNvPr id="2" name="Group 3">
            <a:extLst>
              <a:ext uri="{FF2B5EF4-FFF2-40B4-BE49-F238E27FC236}">
                <a16:creationId xmlns:a16="http://schemas.microsoft.com/office/drawing/2014/main" id="{2390C755-0EB5-B53E-71D7-6A0AAB4F94DA}"/>
              </a:ext>
            </a:extLst>
          </p:cNvPr>
          <p:cNvGrpSpPr>
            <a:grpSpLocks/>
          </p:cNvGrpSpPr>
          <p:nvPr/>
        </p:nvGrpSpPr>
        <p:grpSpPr bwMode="auto">
          <a:xfrm>
            <a:off x="4583113" y="1484314"/>
            <a:ext cx="1795462" cy="1004887"/>
            <a:chOff x="1927" y="935"/>
            <a:chExt cx="1131" cy="633"/>
          </a:xfrm>
        </p:grpSpPr>
        <p:sp>
          <p:nvSpPr>
            <p:cNvPr id="15438" name="Oval 4">
              <a:extLst>
                <a:ext uri="{FF2B5EF4-FFF2-40B4-BE49-F238E27FC236}">
                  <a16:creationId xmlns:a16="http://schemas.microsoft.com/office/drawing/2014/main" id="{255C851F-D57A-ECA8-1873-A2A6B8D5BEB5}"/>
                </a:ext>
              </a:extLst>
            </p:cNvPr>
            <p:cNvSpPr>
              <a:spLocks noChangeArrowheads="1"/>
            </p:cNvSpPr>
            <p:nvPr/>
          </p:nvSpPr>
          <p:spPr bwMode="auto">
            <a:xfrm>
              <a:off x="1927" y="935"/>
              <a:ext cx="1132" cy="634"/>
            </a:xfrm>
            <a:prstGeom prst="ellipse">
              <a:avLst/>
            </a:prstGeom>
            <a:solidFill>
              <a:srgbClr val="FF0000"/>
            </a:solidFill>
            <a:ln w="9360">
              <a:solidFill>
                <a:srgbClr val="000000"/>
              </a:solidFill>
              <a:miter lim="800000"/>
              <a:headEnd/>
              <a:tailEnd/>
            </a:ln>
          </p:spPr>
          <p:txBody>
            <a:bodyPr wrap="none" anchor="ctr"/>
            <a:lstStyle>
              <a:lvl1pPr eaLnBrk="0" hangingPunct="0">
                <a:defRPr>
                  <a:solidFill>
                    <a:schemeClr val="bg1"/>
                  </a:solidFill>
                  <a:latin typeface="Arial" panose="020B0604020202020204" pitchFamily="34" charset="0"/>
                </a:defRPr>
              </a:lvl1pPr>
              <a:lvl2pPr marL="742950" indent="-285750" eaLnBrk="0" hangingPunct="0">
                <a:defRPr>
                  <a:solidFill>
                    <a:schemeClr val="bg1"/>
                  </a:solidFill>
                  <a:latin typeface="Arial" panose="020B0604020202020204" pitchFamily="34" charset="0"/>
                </a:defRPr>
              </a:lvl2pPr>
              <a:lvl3pPr marL="1143000" indent="-228600" eaLnBrk="0" hangingPunct="0">
                <a:defRPr>
                  <a:solidFill>
                    <a:schemeClr val="bg1"/>
                  </a:solidFill>
                  <a:latin typeface="Arial" panose="020B0604020202020204" pitchFamily="34" charset="0"/>
                </a:defRPr>
              </a:lvl3pPr>
              <a:lvl4pPr marL="1600200" indent="-228600" eaLnBrk="0" hangingPunct="0">
                <a:defRPr>
                  <a:solidFill>
                    <a:schemeClr val="bg1"/>
                  </a:solidFill>
                  <a:latin typeface="Arial" panose="020B0604020202020204" pitchFamily="34" charset="0"/>
                </a:defRPr>
              </a:lvl4pPr>
              <a:lvl5pPr marL="2057400" indent="-228600" eaLnBrk="0" hangingPunct="0">
                <a:defRPr>
                  <a:solidFill>
                    <a:schemeClr val="bg1"/>
                  </a:solidFill>
                  <a:latin typeface="Arial" panose="020B0604020202020204" pitchFamily="34" charset="0"/>
                </a:defRPr>
              </a:lvl5pPr>
              <a:lvl6pPr marL="25146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6pPr>
              <a:lvl7pPr marL="29718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7pPr>
              <a:lvl8pPr marL="34290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8pPr>
              <a:lvl9pPr marL="38862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9pPr>
            </a:lstStyle>
            <a:p>
              <a:pPr eaLnBrk="1" hangingPunct="1"/>
              <a:endParaRPr lang="cs-CZ" altLang="cs-CZ"/>
            </a:p>
          </p:txBody>
        </p:sp>
        <p:pic>
          <p:nvPicPr>
            <p:cNvPr id="15439" name="Picture 5">
              <a:extLst>
                <a:ext uri="{FF2B5EF4-FFF2-40B4-BE49-F238E27FC236}">
                  <a16:creationId xmlns:a16="http://schemas.microsoft.com/office/drawing/2014/main" id="{68E6F1DD-AB5B-D314-F26E-1E136C8FB69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042" y="1019"/>
              <a:ext cx="1017" cy="4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grpSp>
      <p:sp>
        <p:nvSpPr>
          <p:cNvPr id="16390" name="Oval 6">
            <a:extLst>
              <a:ext uri="{FF2B5EF4-FFF2-40B4-BE49-F238E27FC236}">
                <a16:creationId xmlns:a16="http://schemas.microsoft.com/office/drawing/2014/main" id="{B780060F-E992-BF7E-DCE5-7783F1FA8318}"/>
              </a:ext>
            </a:extLst>
          </p:cNvPr>
          <p:cNvSpPr>
            <a:spLocks noChangeArrowheads="1"/>
          </p:cNvSpPr>
          <p:nvPr/>
        </p:nvSpPr>
        <p:spPr bwMode="auto">
          <a:xfrm>
            <a:off x="3865563" y="692150"/>
            <a:ext cx="406400" cy="431800"/>
          </a:xfrm>
          <a:prstGeom prst="ellipse">
            <a:avLst/>
          </a:prstGeom>
          <a:solidFill>
            <a:srgbClr val="FF0000"/>
          </a:solidFill>
          <a:ln w="9360">
            <a:solidFill>
              <a:srgbClr val="000000"/>
            </a:solidFill>
            <a:miter lim="800000"/>
            <a:headEnd/>
            <a:tailEnd/>
          </a:ln>
        </p:spPr>
        <p:txBody>
          <a:bodyPr wrap="none" anchor="ctr"/>
          <a:lstStyle>
            <a:lvl1pPr eaLnBrk="0" hangingPunct="0">
              <a:defRPr>
                <a:solidFill>
                  <a:schemeClr val="bg1"/>
                </a:solidFill>
                <a:latin typeface="Arial" panose="020B0604020202020204" pitchFamily="34" charset="0"/>
              </a:defRPr>
            </a:lvl1pPr>
            <a:lvl2pPr marL="742950" indent="-285750" eaLnBrk="0" hangingPunct="0">
              <a:defRPr>
                <a:solidFill>
                  <a:schemeClr val="bg1"/>
                </a:solidFill>
                <a:latin typeface="Arial" panose="020B0604020202020204" pitchFamily="34" charset="0"/>
              </a:defRPr>
            </a:lvl2pPr>
            <a:lvl3pPr marL="1143000" indent="-228600" eaLnBrk="0" hangingPunct="0">
              <a:defRPr>
                <a:solidFill>
                  <a:schemeClr val="bg1"/>
                </a:solidFill>
                <a:latin typeface="Arial" panose="020B0604020202020204" pitchFamily="34" charset="0"/>
              </a:defRPr>
            </a:lvl3pPr>
            <a:lvl4pPr marL="1600200" indent="-228600" eaLnBrk="0" hangingPunct="0">
              <a:defRPr>
                <a:solidFill>
                  <a:schemeClr val="bg1"/>
                </a:solidFill>
                <a:latin typeface="Arial" panose="020B0604020202020204" pitchFamily="34" charset="0"/>
              </a:defRPr>
            </a:lvl4pPr>
            <a:lvl5pPr marL="2057400" indent="-228600" eaLnBrk="0" hangingPunct="0">
              <a:defRPr>
                <a:solidFill>
                  <a:schemeClr val="bg1"/>
                </a:solidFill>
                <a:latin typeface="Arial" panose="020B0604020202020204" pitchFamily="34" charset="0"/>
              </a:defRPr>
            </a:lvl5pPr>
            <a:lvl6pPr marL="25146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6pPr>
            <a:lvl7pPr marL="29718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7pPr>
            <a:lvl8pPr marL="34290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8pPr>
            <a:lvl9pPr marL="38862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9pPr>
          </a:lstStyle>
          <a:p>
            <a:pPr eaLnBrk="1" hangingPunct="1"/>
            <a:endParaRPr lang="cs-CZ" altLang="cs-CZ"/>
          </a:p>
        </p:txBody>
      </p:sp>
      <p:grpSp>
        <p:nvGrpSpPr>
          <p:cNvPr id="3" name="Group 7">
            <a:extLst>
              <a:ext uri="{FF2B5EF4-FFF2-40B4-BE49-F238E27FC236}">
                <a16:creationId xmlns:a16="http://schemas.microsoft.com/office/drawing/2014/main" id="{4321C32A-0492-753C-5254-5CB58FF1EB1B}"/>
              </a:ext>
            </a:extLst>
          </p:cNvPr>
          <p:cNvGrpSpPr>
            <a:grpSpLocks/>
          </p:cNvGrpSpPr>
          <p:nvPr/>
        </p:nvGrpSpPr>
        <p:grpSpPr bwMode="auto">
          <a:xfrm>
            <a:off x="4081464" y="4724401"/>
            <a:ext cx="1724025" cy="931863"/>
            <a:chOff x="1611" y="2976"/>
            <a:chExt cx="1086" cy="587"/>
          </a:xfrm>
        </p:grpSpPr>
        <p:sp>
          <p:nvSpPr>
            <p:cNvPr id="15436" name="Oval 8">
              <a:extLst>
                <a:ext uri="{FF2B5EF4-FFF2-40B4-BE49-F238E27FC236}">
                  <a16:creationId xmlns:a16="http://schemas.microsoft.com/office/drawing/2014/main" id="{116B6DDC-5F63-312D-1600-1BABCD24F7EC}"/>
                </a:ext>
              </a:extLst>
            </p:cNvPr>
            <p:cNvSpPr>
              <a:spLocks noChangeArrowheads="1"/>
            </p:cNvSpPr>
            <p:nvPr/>
          </p:nvSpPr>
          <p:spPr bwMode="auto">
            <a:xfrm>
              <a:off x="1611" y="2976"/>
              <a:ext cx="1087" cy="588"/>
            </a:xfrm>
            <a:prstGeom prst="ellipse">
              <a:avLst/>
            </a:prstGeom>
            <a:solidFill>
              <a:srgbClr val="FF0000"/>
            </a:solidFill>
            <a:ln w="9360">
              <a:solidFill>
                <a:srgbClr val="000000"/>
              </a:solidFill>
              <a:miter lim="800000"/>
              <a:headEnd/>
              <a:tailEnd/>
            </a:ln>
          </p:spPr>
          <p:txBody>
            <a:bodyPr wrap="none" anchor="ctr"/>
            <a:lstStyle>
              <a:lvl1pPr eaLnBrk="0" hangingPunct="0">
                <a:defRPr>
                  <a:solidFill>
                    <a:schemeClr val="bg1"/>
                  </a:solidFill>
                  <a:latin typeface="Arial" panose="020B0604020202020204" pitchFamily="34" charset="0"/>
                </a:defRPr>
              </a:lvl1pPr>
              <a:lvl2pPr marL="742950" indent="-285750" eaLnBrk="0" hangingPunct="0">
                <a:defRPr>
                  <a:solidFill>
                    <a:schemeClr val="bg1"/>
                  </a:solidFill>
                  <a:latin typeface="Arial" panose="020B0604020202020204" pitchFamily="34" charset="0"/>
                </a:defRPr>
              </a:lvl2pPr>
              <a:lvl3pPr marL="1143000" indent="-228600" eaLnBrk="0" hangingPunct="0">
                <a:defRPr>
                  <a:solidFill>
                    <a:schemeClr val="bg1"/>
                  </a:solidFill>
                  <a:latin typeface="Arial" panose="020B0604020202020204" pitchFamily="34" charset="0"/>
                </a:defRPr>
              </a:lvl3pPr>
              <a:lvl4pPr marL="1600200" indent="-228600" eaLnBrk="0" hangingPunct="0">
                <a:defRPr>
                  <a:solidFill>
                    <a:schemeClr val="bg1"/>
                  </a:solidFill>
                  <a:latin typeface="Arial" panose="020B0604020202020204" pitchFamily="34" charset="0"/>
                </a:defRPr>
              </a:lvl4pPr>
              <a:lvl5pPr marL="2057400" indent="-228600" eaLnBrk="0" hangingPunct="0">
                <a:defRPr>
                  <a:solidFill>
                    <a:schemeClr val="bg1"/>
                  </a:solidFill>
                  <a:latin typeface="Arial" panose="020B0604020202020204" pitchFamily="34" charset="0"/>
                </a:defRPr>
              </a:lvl5pPr>
              <a:lvl6pPr marL="25146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6pPr>
              <a:lvl7pPr marL="29718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7pPr>
              <a:lvl8pPr marL="34290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8pPr>
              <a:lvl9pPr marL="38862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9pPr>
            </a:lstStyle>
            <a:p>
              <a:pPr eaLnBrk="1" hangingPunct="1"/>
              <a:endParaRPr lang="cs-CZ" altLang="cs-CZ"/>
            </a:p>
          </p:txBody>
        </p:sp>
        <p:pic>
          <p:nvPicPr>
            <p:cNvPr id="15437" name="Picture 9">
              <a:extLst>
                <a:ext uri="{FF2B5EF4-FFF2-40B4-BE49-F238E27FC236}">
                  <a16:creationId xmlns:a16="http://schemas.microsoft.com/office/drawing/2014/main" id="{CCB40DAA-4453-F693-C5F6-29961F31CEF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21" y="3054"/>
              <a:ext cx="976" cy="4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pic>
      </p:grpSp>
      <p:sp>
        <p:nvSpPr>
          <p:cNvPr id="16394" name="Text Box 10">
            <a:extLst>
              <a:ext uri="{FF2B5EF4-FFF2-40B4-BE49-F238E27FC236}">
                <a16:creationId xmlns:a16="http://schemas.microsoft.com/office/drawing/2014/main" id="{75B502AD-8E4A-95C1-8B6C-4D1AC3DB14DF}"/>
              </a:ext>
            </a:extLst>
          </p:cNvPr>
          <p:cNvSpPr txBox="1">
            <a:spLocks noChangeArrowheads="1"/>
          </p:cNvSpPr>
          <p:nvPr/>
        </p:nvSpPr>
        <p:spPr bwMode="auto">
          <a:xfrm>
            <a:off x="6888164" y="765175"/>
            <a:ext cx="3095625" cy="309958"/>
          </a:xfrm>
          <a:prstGeom prst="rect">
            <a:avLst/>
          </a:prstGeom>
          <a:noFill/>
          <a:ln w="9525">
            <a:noFill/>
            <a:round/>
            <a:headEnd/>
            <a:tailEnd/>
          </a:ln>
          <a:effectLst/>
        </p:spPr>
        <p:txBody>
          <a:bodyPr lIns="90000" tIns="46800" rIns="90000" bIns="46800">
            <a:spAutoFit/>
          </a:bodyPr>
          <a:lstStyle/>
          <a:p>
            <a:pPr>
              <a:spcBef>
                <a:spcPts val="875"/>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en-GB" sz="1400" dirty="0" err="1">
                <a:solidFill>
                  <a:schemeClr val="accent6"/>
                </a:solidFill>
                <a:effectLst>
                  <a:outerShdw blurRad="38100" dist="38100" dir="2700000" algn="tl">
                    <a:srgbClr val="000000"/>
                  </a:outerShdw>
                </a:effectLst>
                <a:latin typeface="Arial Black" pitchFamily="32" charset="0"/>
              </a:rPr>
              <a:t>Struktura</a:t>
            </a:r>
            <a:r>
              <a:rPr lang="en-GB" sz="1400" dirty="0">
                <a:solidFill>
                  <a:schemeClr val="accent6"/>
                </a:solidFill>
                <a:effectLst>
                  <a:outerShdw blurRad="38100" dist="38100" dir="2700000" algn="tl">
                    <a:srgbClr val="000000"/>
                  </a:outerShdw>
                </a:effectLst>
                <a:latin typeface="Arial Black" pitchFamily="32" charset="0"/>
              </a:rPr>
              <a:t> </a:t>
            </a:r>
            <a:r>
              <a:rPr lang="en-GB" sz="1400" dirty="0" err="1">
                <a:solidFill>
                  <a:schemeClr val="accent6"/>
                </a:solidFill>
                <a:effectLst>
                  <a:outerShdw blurRad="38100" dist="38100" dir="2700000" algn="tl">
                    <a:srgbClr val="000000"/>
                  </a:outerShdw>
                </a:effectLst>
                <a:latin typeface="Arial Black" pitchFamily="32" charset="0"/>
              </a:rPr>
              <a:t>přednášky</a:t>
            </a:r>
            <a:r>
              <a:rPr lang="en-GB" sz="1400" dirty="0">
                <a:solidFill>
                  <a:schemeClr val="accent6"/>
                </a:solidFill>
                <a:effectLst>
                  <a:outerShdw blurRad="38100" dist="38100" dir="2700000" algn="tl">
                    <a:srgbClr val="000000"/>
                  </a:outerShdw>
                </a:effectLst>
                <a:latin typeface="Arial Black" pitchFamily="32" charset="0"/>
              </a:rPr>
              <a:t>         </a:t>
            </a:r>
            <a:r>
              <a:rPr lang="en-GB" sz="1400" dirty="0" err="1">
                <a:solidFill>
                  <a:schemeClr val="accent6"/>
                </a:solidFill>
                <a:effectLst>
                  <a:outerShdw blurRad="38100" dist="38100" dir="2700000" algn="tl">
                    <a:srgbClr val="000000"/>
                  </a:outerShdw>
                </a:effectLst>
                <a:latin typeface="Arial Black" pitchFamily="32" charset="0"/>
              </a:rPr>
              <a:t>čas</a:t>
            </a:r>
            <a:endParaRPr lang="en-GB" sz="1400" dirty="0">
              <a:solidFill>
                <a:schemeClr val="accent6"/>
              </a:solidFill>
              <a:effectLst>
                <a:outerShdw blurRad="38100" dist="38100" dir="2700000" algn="tl">
                  <a:srgbClr val="000000"/>
                </a:outerShdw>
              </a:effectLst>
              <a:latin typeface="Arial Black" pitchFamily="32" charset="0"/>
            </a:endParaRPr>
          </a:p>
        </p:txBody>
      </p:sp>
      <p:grpSp>
        <p:nvGrpSpPr>
          <p:cNvPr id="4" name="Group 11">
            <a:extLst>
              <a:ext uri="{FF2B5EF4-FFF2-40B4-BE49-F238E27FC236}">
                <a16:creationId xmlns:a16="http://schemas.microsoft.com/office/drawing/2014/main" id="{3CC4501A-2CE0-F88B-4E60-CE2A17A77006}"/>
              </a:ext>
            </a:extLst>
          </p:cNvPr>
          <p:cNvGrpSpPr>
            <a:grpSpLocks/>
          </p:cNvGrpSpPr>
          <p:nvPr/>
        </p:nvGrpSpPr>
        <p:grpSpPr bwMode="auto">
          <a:xfrm>
            <a:off x="6815138" y="765176"/>
            <a:ext cx="3378200" cy="5610225"/>
            <a:chOff x="3333" y="482"/>
            <a:chExt cx="2128" cy="3534"/>
          </a:xfrm>
        </p:grpSpPr>
        <p:grpSp>
          <p:nvGrpSpPr>
            <p:cNvPr id="15430" name="Group 12">
              <a:extLst>
                <a:ext uri="{FF2B5EF4-FFF2-40B4-BE49-F238E27FC236}">
                  <a16:creationId xmlns:a16="http://schemas.microsoft.com/office/drawing/2014/main" id="{FD000D9E-93DA-3495-EE44-6F0CE30C2AF8}"/>
                </a:ext>
              </a:extLst>
            </p:cNvPr>
            <p:cNvGrpSpPr>
              <a:grpSpLocks/>
            </p:cNvGrpSpPr>
            <p:nvPr/>
          </p:nvGrpSpPr>
          <p:grpSpPr bwMode="auto">
            <a:xfrm>
              <a:off x="3333" y="482"/>
              <a:ext cx="2128" cy="170"/>
              <a:chOff x="3333" y="482"/>
              <a:chExt cx="2128" cy="170"/>
            </a:xfrm>
          </p:grpSpPr>
          <p:sp>
            <p:nvSpPr>
              <p:cNvPr id="15434" name="Rectangle 13">
                <a:extLst>
                  <a:ext uri="{FF2B5EF4-FFF2-40B4-BE49-F238E27FC236}">
                    <a16:creationId xmlns:a16="http://schemas.microsoft.com/office/drawing/2014/main" id="{D813A639-C4F6-6D91-264F-AD792639EBD9}"/>
                  </a:ext>
                </a:extLst>
              </p:cNvPr>
              <p:cNvSpPr>
                <a:spLocks noChangeArrowheads="1"/>
              </p:cNvSpPr>
              <p:nvPr/>
            </p:nvSpPr>
            <p:spPr bwMode="auto">
              <a:xfrm>
                <a:off x="3333" y="482"/>
                <a:ext cx="1597" cy="171"/>
              </a:xfrm>
              <a:prstGeom prst="rect">
                <a:avLst/>
              </a:prstGeom>
              <a:noFill/>
              <a:ln w="38160">
                <a:solidFill>
                  <a:srgbClr val="FFFFFF"/>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bg1"/>
                    </a:solidFill>
                    <a:latin typeface="Arial" panose="020B0604020202020204" pitchFamily="34" charset="0"/>
                  </a:defRPr>
                </a:lvl1pPr>
                <a:lvl2pPr marL="742950" indent="-285750" eaLnBrk="0" hangingPunct="0">
                  <a:defRPr>
                    <a:solidFill>
                      <a:schemeClr val="bg1"/>
                    </a:solidFill>
                    <a:latin typeface="Arial" panose="020B0604020202020204" pitchFamily="34" charset="0"/>
                  </a:defRPr>
                </a:lvl2pPr>
                <a:lvl3pPr marL="1143000" indent="-228600" eaLnBrk="0" hangingPunct="0">
                  <a:defRPr>
                    <a:solidFill>
                      <a:schemeClr val="bg1"/>
                    </a:solidFill>
                    <a:latin typeface="Arial" panose="020B0604020202020204" pitchFamily="34" charset="0"/>
                  </a:defRPr>
                </a:lvl3pPr>
                <a:lvl4pPr marL="1600200" indent="-228600" eaLnBrk="0" hangingPunct="0">
                  <a:defRPr>
                    <a:solidFill>
                      <a:schemeClr val="bg1"/>
                    </a:solidFill>
                    <a:latin typeface="Arial" panose="020B0604020202020204" pitchFamily="34" charset="0"/>
                  </a:defRPr>
                </a:lvl4pPr>
                <a:lvl5pPr marL="2057400" indent="-228600" eaLnBrk="0" hangingPunct="0">
                  <a:defRPr>
                    <a:solidFill>
                      <a:schemeClr val="bg1"/>
                    </a:solidFill>
                    <a:latin typeface="Arial" panose="020B0604020202020204" pitchFamily="34" charset="0"/>
                  </a:defRPr>
                </a:lvl5pPr>
                <a:lvl6pPr marL="25146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6pPr>
                <a:lvl7pPr marL="29718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7pPr>
                <a:lvl8pPr marL="34290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8pPr>
                <a:lvl9pPr marL="38862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9pPr>
              </a:lstStyle>
              <a:p>
                <a:pPr eaLnBrk="1" hangingPunct="1"/>
                <a:endParaRPr lang="cs-CZ" altLang="cs-CZ"/>
              </a:p>
            </p:txBody>
          </p:sp>
          <p:sp>
            <p:nvSpPr>
              <p:cNvPr id="15435" name="Rectangle 14">
                <a:extLst>
                  <a:ext uri="{FF2B5EF4-FFF2-40B4-BE49-F238E27FC236}">
                    <a16:creationId xmlns:a16="http://schemas.microsoft.com/office/drawing/2014/main" id="{F8E98757-A4AE-9B31-2B31-406A3B1B0DC2}"/>
                  </a:ext>
                </a:extLst>
              </p:cNvPr>
              <p:cNvSpPr>
                <a:spLocks noChangeArrowheads="1"/>
              </p:cNvSpPr>
              <p:nvPr/>
            </p:nvSpPr>
            <p:spPr bwMode="auto">
              <a:xfrm>
                <a:off x="4930" y="482"/>
                <a:ext cx="532" cy="171"/>
              </a:xfrm>
              <a:prstGeom prst="rect">
                <a:avLst/>
              </a:prstGeom>
              <a:noFill/>
              <a:ln w="38160">
                <a:solidFill>
                  <a:srgbClr val="FFFFFF"/>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bg1"/>
                    </a:solidFill>
                    <a:latin typeface="Arial" panose="020B0604020202020204" pitchFamily="34" charset="0"/>
                  </a:defRPr>
                </a:lvl1pPr>
                <a:lvl2pPr marL="742950" indent="-285750" eaLnBrk="0" hangingPunct="0">
                  <a:defRPr>
                    <a:solidFill>
                      <a:schemeClr val="bg1"/>
                    </a:solidFill>
                    <a:latin typeface="Arial" panose="020B0604020202020204" pitchFamily="34" charset="0"/>
                  </a:defRPr>
                </a:lvl2pPr>
                <a:lvl3pPr marL="1143000" indent="-228600" eaLnBrk="0" hangingPunct="0">
                  <a:defRPr>
                    <a:solidFill>
                      <a:schemeClr val="bg1"/>
                    </a:solidFill>
                    <a:latin typeface="Arial" panose="020B0604020202020204" pitchFamily="34" charset="0"/>
                  </a:defRPr>
                </a:lvl3pPr>
                <a:lvl4pPr marL="1600200" indent="-228600" eaLnBrk="0" hangingPunct="0">
                  <a:defRPr>
                    <a:solidFill>
                      <a:schemeClr val="bg1"/>
                    </a:solidFill>
                    <a:latin typeface="Arial" panose="020B0604020202020204" pitchFamily="34" charset="0"/>
                  </a:defRPr>
                </a:lvl4pPr>
                <a:lvl5pPr marL="2057400" indent="-228600" eaLnBrk="0" hangingPunct="0">
                  <a:defRPr>
                    <a:solidFill>
                      <a:schemeClr val="bg1"/>
                    </a:solidFill>
                    <a:latin typeface="Arial" panose="020B0604020202020204" pitchFamily="34" charset="0"/>
                  </a:defRPr>
                </a:lvl5pPr>
                <a:lvl6pPr marL="25146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6pPr>
                <a:lvl7pPr marL="29718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7pPr>
                <a:lvl8pPr marL="34290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8pPr>
                <a:lvl9pPr marL="38862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9pPr>
              </a:lstStyle>
              <a:p>
                <a:pPr eaLnBrk="1" hangingPunct="1"/>
                <a:endParaRPr lang="cs-CZ" altLang="cs-CZ"/>
              </a:p>
            </p:txBody>
          </p:sp>
        </p:grpSp>
        <p:grpSp>
          <p:nvGrpSpPr>
            <p:cNvPr id="15431" name="Group 15">
              <a:extLst>
                <a:ext uri="{FF2B5EF4-FFF2-40B4-BE49-F238E27FC236}">
                  <a16:creationId xmlns:a16="http://schemas.microsoft.com/office/drawing/2014/main" id="{4FF3260E-AF83-D81B-DED7-41EE7D64510B}"/>
                </a:ext>
              </a:extLst>
            </p:cNvPr>
            <p:cNvGrpSpPr>
              <a:grpSpLocks/>
            </p:cNvGrpSpPr>
            <p:nvPr/>
          </p:nvGrpSpPr>
          <p:grpSpPr bwMode="auto">
            <a:xfrm>
              <a:off x="3333" y="654"/>
              <a:ext cx="2128" cy="3362"/>
              <a:chOff x="3333" y="654"/>
              <a:chExt cx="2128" cy="3362"/>
            </a:xfrm>
          </p:grpSpPr>
          <p:sp>
            <p:nvSpPr>
              <p:cNvPr id="15432" name="Rectangle 16">
                <a:extLst>
                  <a:ext uri="{FF2B5EF4-FFF2-40B4-BE49-F238E27FC236}">
                    <a16:creationId xmlns:a16="http://schemas.microsoft.com/office/drawing/2014/main" id="{ACAB0C00-1C0C-BD2A-5487-5C60BAB4492B}"/>
                  </a:ext>
                </a:extLst>
              </p:cNvPr>
              <p:cNvSpPr>
                <a:spLocks noChangeArrowheads="1"/>
              </p:cNvSpPr>
              <p:nvPr/>
            </p:nvSpPr>
            <p:spPr bwMode="auto">
              <a:xfrm>
                <a:off x="3333" y="654"/>
                <a:ext cx="1597" cy="3363"/>
              </a:xfrm>
              <a:prstGeom prst="rect">
                <a:avLst/>
              </a:prstGeom>
              <a:noFill/>
              <a:ln w="38160">
                <a:solidFill>
                  <a:srgbClr val="FFFFFF"/>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bg1"/>
                    </a:solidFill>
                    <a:latin typeface="Arial" panose="020B0604020202020204" pitchFamily="34" charset="0"/>
                  </a:defRPr>
                </a:lvl1pPr>
                <a:lvl2pPr marL="742950" indent="-285750" eaLnBrk="0" hangingPunct="0">
                  <a:defRPr>
                    <a:solidFill>
                      <a:schemeClr val="bg1"/>
                    </a:solidFill>
                    <a:latin typeface="Arial" panose="020B0604020202020204" pitchFamily="34" charset="0"/>
                  </a:defRPr>
                </a:lvl2pPr>
                <a:lvl3pPr marL="1143000" indent="-228600" eaLnBrk="0" hangingPunct="0">
                  <a:defRPr>
                    <a:solidFill>
                      <a:schemeClr val="bg1"/>
                    </a:solidFill>
                    <a:latin typeface="Arial" panose="020B0604020202020204" pitchFamily="34" charset="0"/>
                  </a:defRPr>
                </a:lvl3pPr>
                <a:lvl4pPr marL="1600200" indent="-228600" eaLnBrk="0" hangingPunct="0">
                  <a:defRPr>
                    <a:solidFill>
                      <a:schemeClr val="bg1"/>
                    </a:solidFill>
                    <a:latin typeface="Arial" panose="020B0604020202020204" pitchFamily="34" charset="0"/>
                  </a:defRPr>
                </a:lvl4pPr>
                <a:lvl5pPr marL="2057400" indent="-228600" eaLnBrk="0" hangingPunct="0">
                  <a:defRPr>
                    <a:solidFill>
                      <a:schemeClr val="bg1"/>
                    </a:solidFill>
                    <a:latin typeface="Arial" panose="020B0604020202020204" pitchFamily="34" charset="0"/>
                  </a:defRPr>
                </a:lvl5pPr>
                <a:lvl6pPr marL="25146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6pPr>
                <a:lvl7pPr marL="29718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7pPr>
                <a:lvl8pPr marL="34290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8pPr>
                <a:lvl9pPr marL="38862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9pPr>
              </a:lstStyle>
              <a:p>
                <a:pPr eaLnBrk="1" hangingPunct="1"/>
                <a:endParaRPr lang="cs-CZ" altLang="cs-CZ"/>
              </a:p>
            </p:txBody>
          </p:sp>
          <p:sp>
            <p:nvSpPr>
              <p:cNvPr id="15433" name="Rectangle 17">
                <a:extLst>
                  <a:ext uri="{FF2B5EF4-FFF2-40B4-BE49-F238E27FC236}">
                    <a16:creationId xmlns:a16="http://schemas.microsoft.com/office/drawing/2014/main" id="{279EC1D2-8C0D-E0C6-D9F4-5A4F25D4CE46}"/>
                  </a:ext>
                </a:extLst>
              </p:cNvPr>
              <p:cNvSpPr>
                <a:spLocks noChangeArrowheads="1"/>
              </p:cNvSpPr>
              <p:nvPr/>
            </p:nvSpPr>
            <p:spPr bwMode="auto">
              <a:xfrm>
                <a:off x="4930" y="654"/>
                <a:ext cx="532" cy="3363"/>
              </a:xfrm>
              <a:prstGeom prst="rect">
                <a:avLst/>
              </a:prstGeom>
              <a:noFill/>
              <a:ln w="38160">
                <a:solidFill>
                  <a:srgbClr val="FFFFFF"/>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bg1"/>
                    </a:solidFill>
                    <a:latin typeface="Arial" panose="020B0604020202020204" pitchFamily="34" charset="0"/>
                  </a:defRPr>
                </a:lvl1pPr>
                <a:lvl2pPr marL="742950" indent="-285750" eaLnBrk="0" hangingPunct="0">
                  <a:defRPr>
                    <a:solidFill>
                      <a:schemeClr val="bg1"/>
                    </a:solidFill>
                    <a:latin typeface="Arial" panose="020B0604020202020204" pitchFamily="34" charset="0"/>
                  </a:defRPr>
                </a:lvl2pPr>
                <a:lvl3pPr marL="1143000" indent="-228600" eaLnBrk="0" hangingPunct="0">
                  <a:defRPr>
                    <a:solidFill>
                      <a:schemeClr val="bg1"/>
                    </a:solidFill>
                    <a:latin typeface="Arial" panose="020B0604020202020204" pitchFamily="34" charset="0"/>
                  </a:defRPr>
                </a:lvl3pPr>
                <a:lvl4pPr marL="1600200" indent="-228600" eaLnBrk="0" hangingPunct="0">
                  <a:defRPr>
                    <a:solidFill>
                      <a:schemeClr val="bg1"/>
                    </a:solidFill>
                    <a:latin typeface="Arial" panose="020B0604020202020204" pitchFamily="34" charset="0"/>
                  </a:defRPr>
                </a:lvl4pPr>
                <a:lvl5pPr marL="2057400" indent="-228600" eaLnBrk="0" hangingPunct="0">
                  <a:defRPr>
                    <a:solidFill>
                      <a:schemeClr val="bg1"/>
                    </a:solidFill>
                    <a:latin typeface="Arial" panose="020B0604020202020204" pitchFamily="34" charset="0"/>
                  </a:defRPr>
                </a:lvl5pPr>
                <a:lvl6pPr marL="25146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6pPr>
                <a:lvl7pPr marL="29718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7pPr>
                <a:lvl8pPr marL="34290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8pPr>
                <a:lvl9pPr marL="38862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9pPr>
              </a:lstStyle>
              <a:p>
                <a:pPr eaLnBrk="1" hangingPunct="1"/>
                <a:endParaRPr lang="cs-CZ" altLang="cs-CZ"/>
              </a:p>
            </p:txBody>
          </p:sp>
        </p:grpSp>
      </p:grpSp>
      <p:grpSp>
        <p:nvGrpSpPr>
          <p:cNvPr id="7" name="Group 18">
            <a:extLst>
              <a:ext uri="{FF2B5EF4-FFF2-40B4-BE49-F238E27FC236}">
                <a16:creationId xmlns:a16="http://schemas.microsoft.com/office/drawing/2014/main" id="{54B9912F-0B8F-2C11-234A-B2FE3391D9A7}"/>
              </a:ext>
            </a:extLst>
          </p:cNvPr>
          <p:cNvGrpSpPr>
            <a:grpSpLocks/>
          </p:cNvGrpSpPr>
          <p:nvPr/>
        </p:nvGrpSpPr>
        <p:grpSpPr bwMode="auto">
          <a:xfrm>
            <a:off x="6815138" y="1052514"/>
            <a:ext cx="3378200" cy="644525"/>
            <a:chOff x="3333" y="663"/>
            <a:chExt cx="2128" cy="406"/>
          </a:xfrm>
        </p:grpSpPr>
        <p:sp>
          <p:nvSpPr>
            <p:cNvPr id="15428" name="Rectangle 19">
              <a:extLst>
                <a:ext uri="{FF2B5EF4-FFF2-40B4-BE49-F238E27FC236}">
                  <a16:creationId xmlns:a16="http://schemas.microsoft.com/office/drawing/2014/main" id="{318DBF3D-8145-0372-EBD3-B13F4135A48B}"/>
                </a:ext>
              </a:extLst>
            </p:cNvPr>
            <p:cNvSpPr>
              <a:spLocks noChangeArrowheads="1"/>
            </p:cNvSpPr>
            <p:nvPr/>
          </p:nvSpPr>
          <p:spPr bwMode="auto">
            <a:xfrm>
              <a:off x="3333" y="663"/>
              <a:ext cx="1597" cy="407"/>
            </a:xfrm>
            <a:prstGeom prst="rect">
              <a:avLst/>
            </a:prstGeom>
            <a:noFill/>
            <a:ln w="38160">
              <a:solidFill>
                <a:srgbClr val="FFFFFF"/>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bg1"/>
                  </a:solidFill>
                  <a:latin typeface="Arial" panose="020B0604020202020204" pitchFamily="34" charset="0"/>
                </a:defRPr>
              </a:lvl1pPr>
              <a:lvl2pPr marL="742950" indent="-285750" eaLnBrk="0" hangingPunct="0">
                <a:defRPr>
                  <a:solidFill>
                    <a:schemeClr val="bg1"/>
                  </a:solidFill>
                  <a:latin typeface="Arial" panose="020B0604020202020204" pitchFamily="34" charset="0"/>
                </a:defRPr>
              </a:lvl2pPr>
              <a:lvl3pPr marL="1143000" indent="-228600" eaLnBrk="0" hangingPunct="0">
                <a:defRPr>
                  <a:solidFill>
                    <a:schemeClr val="bg1"/>
                  </a:solidFill>
                  <a:latin typeface="Arial" panose="020B0604020202020204" pitchFamily="34" charset="0"/>
                </a:defRPr>
              </a:lvl3pPr>
              <a:lvl4pPr marL="1600200" indent="-228600" eaLnBrk="0" hangingPunct="0">
                <a:defRPr>
                  <a:solidFill>
                    <a:schemeClr val="bg1"/>
                  </a:solidFill>
                  <a:latin typeface="Arial" panose="020B0604020202020204" pitchFamily="34" charset="0"/>
                </a:defRPr>
              </a:lvl4pPr>
              <a:lvl5pPr marL="2057400" indent="-228600" eaLnBrk="0" hangingPunct="0">
                <a:defRPr>
                  <a:solidFill>
                    <a:schemeClr val="bg1"/>
                  </a:solidFill>
                  <a:latin typeface="Arial" panose="020B0604020202020204" pitchFamily="34" charset="0"/>
                </a:defRPr>
              </a:lvl5pPr>
              <a:lvl6pPr marL="25146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6pPr>
              <a:lvl7pPr marL="29718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7pPr>
              <a:lvl8pPr marL="34290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8pPr>
              <a:lvl9pPr marL="38862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9pPr>
            </a:lstStyle>
            <a:p>
              <a:pPr eaLnBrk="1" hangingPunct="1"/>
              <a:endParaRPr lang="cs-CZ" altLang="cs-CZ"/>
            </a:p>
          </p:txBody>
        </p:sp>
        <p:sp>
          <p:nvSpPr>
            <p:cNvPr id="15429" name="Rectangle 20">
              <a:extLst>
                <a:ext uri="{FF2B5EF4-FFF2-40B4-BE49-F238E27FC236}">
                  <a16:creationId xmlns:a16="http://schemas.microsoft.com/office/drawing/2014/main" id="{25C271DB-74FB-3583-3207-DE1F2CA9FC06}"/>
                </a:ext>
              </a:extLst>
            </p:cNvPr>
            <p:cNvSpPr>
              <a:spLocks noChangeArrowheads="1"/>
            </p:cNvSpPr>
            <p:nvPr/>
          </p:nvSpPr>
          <p:spPr bwMode="auto">
            <a:xfrm>
              <a:off x="4930" y="663"/>
              <a:ext cx="532" cy="407"/>
            </a:xfrm>
            <a:prstGeom prst="rect">
              <a:avLst/>
            </a:prstGeom>
            <a:noFill/>
            <a:ln w="38160">
              <a:solidFill>
                <a:srgbClr val="FFFFFF"/>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bg1"/>
                  </a:solidFill>
                  <a:latin typeface="Arial" panose="020B0604020202020204" pitchFamily="34" charset="0"/>
                </a:defRPr>
              </a:lvl1pPr>
              <a:lvl2pPr marL="742950" indent="-285750" eaLnBrk="0" hangingPunct="0">
                <a:defRPr>
                  <a:solidFill>
                    <a:schemeClr val="bg1"/>
                  </a:solidFill>
                  <a:latin typeface="Arial" panose="020B0604020202020204" pitchFamily="34" charset="0"/>
                </a:defRPr>
              </a:lvl2pPr>
              <a:lvl3pPr marL="1143000" indent="-228600" eaLnBrk="0" hangingPunct="0">
                <a:defRPr>
                  <a:solidFill>
                    <a:schemeClr val="bg1"/>
                  </a:solidFill>
                  <a:latin typeface="Arial" panose="020B0604020202020204" pitchFamily="34" charset="0"/>
                </a:defRPr>
              </a:lvl3pPr>
              <a:lvl4pPr marL="1600200" indent="-228600" eaLnBrk="0" hangingPunct="0">
                <a:defRPr>
                  <a:solidFill>
                    <a:schemeClr val="bg1"/>
                  </a:solidFill>
                  <a:latin typeface="Arial" panose="020B0604020202020204" pitchFamily="34" charset="0"/>
                </a:defRPr>
              </a:lvl4pPr>
              <a:lvl5pPr marL="2057400" indent="-228600" eaLnBrk="0" hangingPunct="0">
                <a:defRPr>
                  <a:solidFill>
                    <a:schemeClr val="bg1"/>
                  </a:solidFill>
                  <a:latin typeface="Arial" panose="020B0604020202020204" pitchFamily="34" charset="0"/>
                </a:defRPr>
              </a:lvl5pPr>
              <a:lvl6pPr marL="25146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6pPr>
              <a:lvl7pPr marL="29718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7pPr>
              <a:lvl8pPr marL="34290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8pPr>
              <a:lvl9pPr marL="38862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9pPr>
            </a:lstStyle>
            <a:p>
              <a:pPr eaLnBrk="1" hangingPunct="1"/>
              <a:endParaRPr lang="cs-CZ" altLang="cs-CZ"/>
            </a:p>
          </p:txBody>
        </p:sp>
      </p:grpSp>
      <p:sp>
        <p:nvSpPr>
          <p:cNvPr id="16405" name="Text Box 21">
            <a:extLst>
              <a:ext uri="{FF2B5EF4-FFF2-40B4-BE49-F238E27FC236}">
                <a16:creationId xmlns:a16="http://schemas.microsoft.com/office/drawing/2014/main" id="{F7C1B990-14DA-459D-5FA8-E6FFF97121C4}"/>
              </a:ext>
            </a:extLst>
          </p:cNvPr>
          <p:cNvSpPr txBox="1">
            <a:spLocks noChangeArrowheads="1"/>
          </p:cNvSpPr>
          <p:nvPr/>
        </p:nvSpPr>
        <p:spPr bwMode="auto">
          <a:xfrm>
            <a:off x="6815138" y="1108075"/>
            <a:ext cx="2519362" cy="309958"/>
          </a:xfrm>
          <a:prstGeom prst="rect">
            <a:avLst/>
          </a:prstGeom>
          <a:noFill/>
          <a:ln w="9525">
            <a:noFill/>
            <a:round/>
            <a:headEnd/>
            <a:tailEnd/>
          </a:ln>
          <a:effectLst/>
        </p:spPr>
        <p:txBody>
          <a:bodyPr lIns="90000" tIns="46800" rIns="90000" bIns="46800">
            <a:spAutoFit/>
          </a:bodyPr>
          <a:lstStyle/>
          <a:p>
            <a:pPr>
              <a:spcBef>
                <a:spcPts val="875"/>
              </a:spcBef>
              <a:buClr>
                <a:srgbClr val="FFFF00"/>
              </a:buCl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en-GB" sz="1400">
                <a:solidFill>
                  <a:srgbClr val="FFFF00"/>
                </a:solidFill>
                <a:effectLst>
                  <a:outerShdw blurRad="38100" dist="38100" dir="2700000" algn="tl">
                    <a:srgbClr val="000000"/>
                  </a:outerShdw>
                </a:effectLst>
                <a:latin typeface="Arial Black" pitchFamily="32" charset="0"/>
              </a:rPr>
              <a:t>1. Motivační úvod</a:t>
            </a:r>
          </a:p>
        </p:txBody>
      </p:sp>
      <p:sp>
        <p:nvSpPr>
          <p:cNvPr id="16406" name="Text Box 22">
            <a:extLst>
              <a:ext uri="{FF2B5EF4-FFF2-40B4-BE49-F238E27FC236}">
                <a16:creationId xmlns:a16="http://schemas.microsoft.com/office/drawing/2014/main" id="{0689702B-AB0C-9630-BFA5-D47B3B613294}"/>
              </a:ext>
            </a:extLst>
          </p:cNvPr>
          <p:cNvSpPr txBox="1">
            <a:spLocks noChangeArrowheads="1"/>
          </p:cNvSpPr>
          <p:nvPr/>
        </p:nvSpPr>
        <p:spPr bwMode="auto">
          <a:xfrm>
            <a:off x="9336089" y="1125538"/>
            <a:ext cx="936625" cy="309958"/>
          </a:xfrm>
          <a:prstGeom prst="rect">
            <a:avLst/>
          </a:prstGeom>
          <a:noFill/>
          <a:ln w="9525">
            <a:noFill/>
            <a:round/>
            <a:headEnd/>
            <a:tailEnd/>
          </a:ln>
          <a:effectLst/>
        </p:spPr>
        <p:txBody>
          <a:bodyPr lIns="90000" tIns="46800" rIns="90000" bIns="46800">
            <a:spAutoFit/>
          </a:bodyPr>
          <a:lstStyle/>
          <a:p>
            <a:pPr algn="ctr">
              <a:spcBef>
                <a:spcPts val="875"/>
              </a:spcBef>
              <a:buClr>
                <a:srgbClr val="FFFF00"/>
              </a:buCl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en-GB" sz="1400">
                <a:solidFill>
                  <a:srgbClr val="FFFF00"/>
                </a:solidFill>
                <a:effectLst>
                  <a:outerShdw blurRad="38100" dist="38100" dir="2700000" algn="tl">
                    <a:srgbClr val="000000"/>
                  </a:outerShdw>
                </a:effectLst>
                <a:latin typeface="Arial Black" pitchFamily="32" charset="0"/>
              </a:rPr>
              <a:t>5 min.</a:t>
            </a:r>
          </a:p>
        </p:txBody>
      </p:sp>
      <p:grpSp>
        <p:nvGrpSpPr>
          <p:cNvPr id="8" name="Group 23">
            <a:extLst>
              <a:ext uri="{FF2B5EF4-FFF2-40B4-BE49-F238E27FC236}">
                <a16:creationId xmlns:a16="http://schemas.microsoft.com/office/drawing/2014/main" id="{F974F33D-8CFE-E946-1324-20C406ADDA07}"/>
              </a:ext>
            </a:extLst>
          </p:cNvPr>
          <p:cNvGrpSpPr>
            <a:grpSpLocks/>
          </p:cNvGrpSpPr>
          <p:nvPr/>
        </p:nvGrpSpPr>
        <p:grpSpPr bwMode="auto">
          <a:xfrm>
            <a:off x="6815138" y="1700214"/>
            <a:ext cx="3378200" cy="644525"/>
            <a:chOff x="3333" y="1071"/>
            <a:chExt cx="2128" cy="406"/>
          </a:xfrm>
        </p:grpSpPr>
        <p:sp>
          <p:nvSpPr>
            <p:cNvPr id="15426" name="Rectangle 24">
              <a:extLst>
                <a:ext uri="{FF2B5EF4-FFF2-40B4-BE49-F238E27FC236}">
                  <a16:creationId xmlns:a16="http://schemas.microsoft.com/office/drawing/2014/main" id="{A0723E3A-288F-AB41-9DC2-00429186D3C6}"/>
                </a:ext>
              </a:extLst>
            </p:cNvPr>
            <p:cNvSpPr>
              <a:spLocks noChangeArrowheads="1"/>
            </p:cNvSpPr>
            <p:nvPr/>
          </p:nvSpPr>
          <p:spPr bwMode="auto">
            <a:xfrm>
              <a:off x="3333" y="1071"/>
              <a:ext cx="1597" cy="407"/>
            </a:xfrm>
            <a:prstGeom prst="rect">
              <a:avLst/>
            </a:prstGeom>
            <a:noFill/>
            <a:ln w="38160">
              <a:solidFill>
                <a:srgbClr val="FFFFFF"/>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bg1"/>
                  </a:solidFill>
                  <a:latin typeface="Arial" panose="020B0604020202020204" pitchFamily="34" charset="0"/>
                </a:defRPr>
              </a:lvl1pPr>
              <a:lvl2pPr marL="742950" indent="-285750" eaLnBrk="0" hangingPunct="0">
                <a:defRPr>
                  <a:solidFill>
                    <a:schemeClr val="bg1"/>
                  </a:solidFill>
                  <a:latin typeface="Arial" panose="020B0604020202020204" pitchFamily="34" charset="0"/>
                </a:defRPr>
              </a:lvl2pPr>
              <a:lvl3pPr marL="1143000" indent="-228600" eaLnBrk="0" hangingPunct="0">
                <a:defRPr>
                  <a:solidFill>
                    <a:schemeClr val="bg1"/>
                  </a:solidFill>
                  <a:latin typeface="Arial" panose="020B0604020202020204" pitchFamily="34" charset="0"/>
                </a:defRPr>
              </a:lvl3pPr>
              <a:lvl4pPr marL="1600200" indent="-228600" eaLnBrk="0" hangingPunct="0">
                <a:defRPr>
                  <a:solidFill>
                    <a:schemeClr val="bg1"/>
                  </a:solidFill>
                  <a:latin typeface="Arial" panose="020B0604020202020204" pitchFamily="34" charset="0"/>
                </a:defRPr>
              </a:lvl4pPr>
              <a:lvl5pPr marL="2057400" indent="-228600" eaLnBrk="0" hangingPunct="0">
                <a:defRPr>
                  <a:solidFill>
                    <a:schemeClr val="bg1"/>
                  </a:solidFill>
                  <a:latin typeface="Arial" panose="020B0604020202020204" pitchFamily="34" charset="0"/>
                </a:defRPr>
              </a:lvl5pPr>
              <a:lvl6pPr marL="25146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6pPr>
              <a:lvl7pPr marL="29718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7pPr>
              <a:lvl8pPr marL="34290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8pPr>
              <a:lvl9pPr marL="38862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9pPr>
            </a:lstStyle>
            <a:p>
              <a:pPr eaLnBrk="1" hangingPunct="1"/>
              <a:endParaRPr lang="cs-CZ" altLang="cs-CZ"/>
            </a:p>
          </p:txBody>
        </p:sp>
        <p:sp>
          <p:nvSpPr>
            <p:cNvPr id="15427" name="Rectangle 25">
              <a:extLst>
                <a:ext uri="{FF2B5EF4-FFF2-40B4-BE49-F238E27FC236}">
                  <a16:creationId xmlns:a16="http://schemas.microsoft.com/office/drawing/2014/main" id="{A7AC7E57-151D-E682-D61C-EB7EE497A99A}"/>
                </a:ext>
              </a:extLst>
            </p:cNvPr>
            <p:cNvSpPr>
              <a:spLocks noChangeArrowheads="1"/>
            </p:cNvSpPr>
            <p:nvPr/>
          </p:nvSpPr>
          <p:spPr bwMode="auto">
            <a:xfrm>
              <a:off x="4930" y="1071"/>
              <a:ext cx="532" cy="407"/>
            </a:xfrm>
            <a:prstGeom prst="rect">
              <a:avLst/>
            </a:prstGeom>
            <a:noFill/>
            <a:ln w="38160">
              <a:solidFill>
                <a:srgbClr val="FFFFFF"/>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bg1"/>
                  </a:solidFill>
                  <a:latin typeface="Arial" panose="020B0604020202020204" pitchFamily="34" charset="0"/>
                </a:defRPr>
              </a:lvl1pPr>
              <a:lvl2pPr marL="742950" indent="-285750" eaLnBrk="0" hangingPunct="0">
                <a:defRPr>
                  <a:solidFill>
                    <a:schemeClr val="bg1"/>
                  </a:solidFill>
                  <a:latin typeface="Arial" panose="020B0604020202020204" pitchFamily="34" charset="0"/>
                </a:defRPr>
              </a:lvl2pPr>
              <a:lvl3pPr marL="1143000" indent="-228600" eaLnBrk="0" hangingPunct="0">
                <a:defRPr>
                  <a:solidFill>
                    <a:schemeClr val="bg1"/>
                  </a:solidFill>
                  <a:latin typeface="Arial" panose="020B0604020202020204" pitchFamily="34" charset="0"/>
                </a:defRPr>
              </a:lvl3pPr>
              <a:lvl4pPr marL="1600200" indent="-228600" eaLnBrk="0" hangingPunct="0">
                <a:defRPr>
                  <a:solidFill>
                    <a:schemeClr val="bg1"/>
                  </a:solidFill>
                  <a:latin typeface="Arial" panose="020B0604020202020204" pitchFamily="34" charset="0"/>
                </a:defRPr>
              </a:lvl4pPr>
              <a:lvl5pPr marL="2057400" indent="-228600" eaLnBrk="0" hangingPunct="0">
                <a:defRPr>
                  <a:solidFill>
                    <a:schemeClr val="bg1"/>
                  </a:solidFill>
                  <a:latin typeface="Arial" panose="020B0604020202020204" pitchFamily="34" charset="0"/>
                </a:defRPr>
              </a:lvl5pPr>
              <a:lvl6pPr marL="25146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6pPr>
              <a:lvl7pPr marL="29718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7pPr>
              <a:lvl8pPr marL="34290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8pPr>
              <a:lvl9pPr marL="38862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9pPr>
            </a:lstStyle>
            <a:p>
              <a:pPr eaLnBrk="1" hangingPunct="1"/>
              <a:endParaRPr lang="cs-CZ" altLang="cs-CZ"/>
            </a:p>
          </p:txBody>
        </p:sp>
      </p:grpSp>
      <p:sp>
        <p:nvSpPr>
          <p:cNvPr id="16410" name="Text Box 26">
            <a:extLst>
              <a:ext uri="{FF2B5EF4-FFF2-40B4-BE49-F238E27FC236}">
                <a16:creationId xmlns:a16="http://schemas.microsoft.com/office/drawing/2014/main" id="{CA123AD0-75F4-5D16-6F42-26AE9090CD5F}"/>
              </a:ext>
            </a:extLst>
          </p:cNvPr>
          <p:cNvSpPr txBox="1">
            <a:spLocks noChangeArrowheads="1"/>
          </p:cNvSpPr>
          <p:nvPr/>
        </p:nvSpPr>
        <p:spPr bwMode="auto">
          <a:xfrm>
            <a:off x="6815139" y="1900238"/>
            <a:ext cx="2663825" cy="309958"/>
          </a:xfrm>
          <a:prstGeom prst="rect">
            <a:avLst/>
          </a:prstGeom>
          <a:noFill/>
          <a:ln w="9525">
            <a:noFill/>
            <a:round/>
            <a:headEnd/>
            <a:tailEnd/>
          </a:ln>
          <a:effectLst/>
        </p:spPr>
        <p:txBody>
          <a:bodyPr lIns="90000" tIns="46800" rIns="90000" bIns="46800">
            <a:spAutoFit/>
          </a:bodyPr>
          <a:lstStyle/>
          <a:p>
            <a:pPr>
              <a:spcBef>
                <a:spcPts val="875"/>
              </a:spcBef>
              <a:buClr>
                <a:srgbClr val="FF0000"/>
              </a:buCl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en-GB" sz="1400" dirty="0">
                <a:solidFill>
                  <a:srgbClr val="FF0000"/>
                </a:solidFill>
                <a:effectLst>
                  <a:outerShdw blurRad="38100" dist="38100" dir="2700000" algn="tl">
                    <a:srgbClr val="000000"/>
                  </a:outerShdw>
                </a:effectLst>
                <a:latin typeface="Arial Black" pitchFamily="32" charset="0"/>
              </a:rPr>
              <a:t>2. VÝKLAD</a:t>
            </a:r>
          </a:p>
        </p:txBody>
      </p:sp>
      <p:sp>
        <p:nvSpPr>
          <p:cNvPr id="16411" name="Text Box 27">
            <a:extLst>
              <a:ext uri="{FF2B5EF4-FFF2-40B4-BE49-F238E27FC236}">
                <a16:creationId xmlns:a16="http://schemas.microsoft.com/office/drawing/2014/main" id="{D97A359E-45D4-4E27-2B3B-3D205E4665B2}"/>
              </a:ext>
            </a:extLst>
          </p:cNvPr>
          <p:cNvSpPr txBox="1">
            <a:spLocks noChangeArrowheads="1"/>
          </p:cNvSpPr>
          <p:nvPr/>
        </p:nvSpPr>
        <p:spPr bwMode="auto">
          <a:xfrm>
            <a:off x="9263064" y="1900238"/>
            <a:ext cx="1042987" cy="309958"/>
          </a:xfrm>
          <a:prstGeom prst="rect">
            <a:avLst/>
          </a:prstGeom>
          <a:noFill/>
          <a:ln w="9525">
            <a:noFill/>
            <a:round/>
            <a:headEnd/>
            <a:tailEnd/>
          </a:ln>
          <a:effectLst/>
        </p:spPr>
        <p:txBody>
          <a:bodyPr lIns="90000" tIns="46800" rIns="90000" bIns="46800">
            <a:spAutoFit/>
          </a:bodyPr>
          <a:lstStyle/>
          <a:p>
            <a:pPr algn="ctr">
              <a:spcBef>
                <a:spcPts val="875"/>
              </a:spcBef>
              <a:buClr>
                <a:srgbClr val="FF0000"/>
              </a:buCl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cs-CZ" sz="1400" dirty="0">
                <a:solidFill>
                  <a:srgbClr val="FF0000"/>
                </a:solidFill>
                <a:effectLst>
                  <a:outerShdw blurRad="38100" dist="38100" dir="2700000" algn="tl">
                    <a:srgbClr val="000000"/>
                  </a:outerShdw>
                </a:effectLst>
                <a:latin typeface="Arial Black" pitchFamily="32" charset="0"/>
              </a:rPr>
              <a:t>1</a:t>
            </a:r>
            <a:r>
              <a:rPr lang="en-GB" sz="1400" dirty="0">
                <a:solidFill>
                  <a:srgbClr val="FF0000"/>
                </a:solidFill>
                <a:effectLst>
                  <a:outerShdw blurRad="38100" dist="38100" dir="2700000" algn="tl">
                    <a:srgbClr val="000000"/>
                  </a:outerShdw>
                </a:effectLst>
                <a:latin typeface="Arial Black" pitchFamily="32" charset="0"/>
              </a:rPr>
              <a:t>0 min.</a:t>
            </a:r>
          </a:p>
        </p:txBody>
      </p:sp>
      <p:grpSp>
        <p:nvGrpSpPr>
          <p:cNvPr id="9" name="Group 28">
            <a:extLst>
              <a:ext uri="{FF2B5EF4-FFF2-40B4-BE49-F238E27FC236}">
                <a16:creationId xmlns:a16="http://schemas.microsoft.com/office/drawing/2014/main" id="{91A501A7-D564-C5CD-CCE0-DEA3993921AE}"/>
              </a:ext>
            </a:extLst>
          </p:cNvPr>
          <p:cNvGrpSpPr>
            <a:grpSpLocks/>
          </p:cNvGrpSpPr>
          <p:nvPr/>
        </p:nvGrpSpPr>
        <p:grpSpPr bwMode="auto">
          <a:xfrm>
            <a:off x="6815138" y="2349500"/>
            <a:ext cx="3378200" cy="1506538"/>
            <a:chOff x="3333" y="1480"/>
            <a:chExt cx="2128" cy="949"/>
          </a:xfrm>
        </p:grpSpPr>
        <p:sp>
          <p:nvSpPr>
            <p:cNvPr id="15424" name="Rectangle 29">
              <a:extLst>
                <a:ext uri="{FF2B5EF4-FFF2-40B4-BE49-F238E27FC236}">
                  <a16:creationId xmlns:a16="http://schemas.microsoft.com/office/drawing/2014/main" id="{9D869D15-BACF-EDA6-5E9B-1E7E6FB838A1}"/>
                </a:ext>
              </a:extLst>
            </p:cNvPr>
            <p:cNvSpPr>
              <a:spLocks noChangeArrowheads="1"/>
            </p:cNvSpPr>
            <p:nvPr/>
          </p:nvSpPr>
          <p:spPr bwMode="auto">
            <a:xfrm>
              <a:off x="3333" y="1480"/>
              <a:ext cx="1597" cy="950"/>
            </a:xfrm>
            <a:prstGeom prst="rect">
              <a:avLst/>
            </a:prstGeom>
            <a:noFill/>
            <a:ln w="38160">
              <a:solidFill>
                <a:srgbClr val="FFFFFF"/>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bg1"/>
                  </a:solidFill>
                  <a:latin typeface="Arial" panose="020B0604020202020204" pitchFamily="34" charset="0"/>
                </a:defRPr>
              </a:lvl1pPr>
              <a:lvl2pPr marL="742950" indent="-285750" eaLnBrk="0" hangingPunct="0">
                <a:defRPr>
                  <a:solidFill>
                    <a:schemeClr val="bg1"/>
                  </a:solidFill>
                  <a:latin typeface="Arial" panose="020B0604020202020204" pitchFamily="34" charset="0"/>
                </a:defRPr>
              </a:lvl2pPr>
              <a:lvl3pPr marL="1143000" indent="-228600" eaLnBrk="0" hangingPunct="0">
                <a:defRPr>
                  <a:solidFill>
                    <a:schemeClr val="bg1"/>
                  </a:solidFill>
                  <a:latin typeface="Arial" panose="020B0604020202020204" pitchFamily="34" charset="0"/>
                </a:defRPr>
              </a:lvl3pPr>
              <a:lvl4pPr marL="1600200" indent="-228600" eaLnBrk="0" hangingPunct="0">
                <a:defRPr>
                  <a:solidFill>
                    <a:schemeClr val="bg1"/>
                  </a:solidFill>
                  <a:latin typeface="Arial" panose="020B0604020202020204" pitchFamily="34" charset="0"/>
                </a:defRPr>
              </a:lvl4pPr>
              <a:lvl5pPr marL="2057400" indent="-228600" eaLnBrk="0" hangingPunct="0">
                <a:defRPr>
                  <a:solidFill>
                    <a:schemeClr val="bg1"/>
                  </a:solidFill>
                  <a:latin typeface="Arial" panose="020B0604020202020204" pitchFamily="34" charset="0"/>
                </a:defRPr>
              </a:lvl5pPr>
              <a:lvl6pPr marL="25146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6pPr>
              <a:lvl7pPr marL="29718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7pPr>
              <a:lvl8pPr marL="34290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8pPr>
              <a:lvl9pPr marL="38862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9pPr>
            </a:lstStyle>
            <a:p>
              <a:pPr eaLnBrk="1" hangingPunct="1"/>
              <a:endParaRPr lang="cs-CZ" altLang="cs-CZ"/>
            </a:p>
          </p:txBody>
        </p:sp>
        <p:sp>
          <p:nvSpPr>
            <p:cNvPr id="15425" name="Rectangle 30">
              <a:extLst>
                <a:ext uri="{FF2B5EF4-FFF2-40B4-BE49-F238E27FC236}">
                  <a16:creationId xmlns:a16="http://schemas.microsoft.com/office/drawing/2014/main" id="{47433E4D-6539-E82A-030E-5513A4C6F39A}"/>
                </a:ext>
              </a:extLst>
            </p:cNvPr>
            <p:cNvSpPr>
              <a:spLocks noChangeArrowheads="1"/>
            </p:cNvSpPr>
            <p:nvPr/>
          </p:nvSpPr>
          <p:spPr bwMode="auto">
            <a:xfrm>
              <a:off x="4930" y="1480"/>
              <a:ext cx="532" cy="950"/>
            </a:xfrm>
            <a:prstGeom prst="rect">
              <a:avLst/>
            </a:prstGeom>
            <a:noFill/>
            <a:ln w="38160">
              <a:solidFill>
                <a:srgbClr val="FFFFFF"/>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bg1"/>
                  </a:solidFill>
                  <a:latin typeface="Arial" panose="020B0604020202020204" pitchFamily="34" charset="0"/>
                </a:defRPr>
              </a:lvl1pPr>
              <a:lvl2pPr marL="742950" indent="-285750" eaLnBrk="0" hangingPunct="0">
                <a:defRPr>
                  <a:solidFill>
                    <a:schemeClr val="bg1"/>
                  </a:solidFill>
                  <a:latin typeface="Arial" panose="020B0604020202020204" pitchFamily="34" charset="0"/>
                </a:defRPr>
              </a:lvl2pPr>
              <a:lvl3pPr marL="1143000" indent="-228600" eaLnBrk="0" hangingPunct="0">
                <a:defRPr>
                  <a:solidFill>
                    <a:schemeClr val="bg1"/>
                  </a:solidFill>
                  <a:latin typeface="Arial" panose="020B0604020202020204" pitchFamily="34" charset="0"/>
                </a:defRPr>
              </a:lvl3pPr>
              <a:lvl4pPr marL="1600200" indent="-228600" eaLnBrk="0" hangingPunct="0">
                <a:defRPr>
                  <a:solidFill>
                    <a:schemeClr val="bg1"/>
                  </a:solidFill>
                  <a:latin typeface="Arial" panose="020B0604020202020204" pitchFamily="34" charset="0"/>
                </a:defRPr>
              </a:lvl4pPr>
              <a:lvl5pPr marL="2057400" indent="-228600" eaLnBrk="0" hangingPunct="0">
                <a:defRPr>
                  <a:solidFill>
                    <a:schemeClr val="bg1"/>
                  </a:solidFill>
                  <a:latin typeface="Arial" panose="020B0604020202020204" pitchFamily="34" charset="0"/>
                </a:defRPr>
              </a:lvl5pPr>
              <a:lvl6pPr marL="25146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6pPr>
              <a:lvl7pPr marL="29718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7pPr>
              <a:lvl8pPr marL="34290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8pPr>
              <a:lvl9pPr marL="38862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9pPr>
            </a:lstStyle>
            <a:p>
              <a:pPr eaLnBrk="1" hangingPunct="1"/>
              <a:endParaRPr lang="cs-CZ" altLang="cs-CZ"/>
            </a:p>
          </p:txBody>
        </p:sp>
      </p:grpSp>
      <p:sp>
        <p:nvSpPr>
          <p:cNvPr id="16415" name="Text Box 31">
            <a:extLst>
              <a:ext uri="{FF2B5EF4-FFF2-40B4-BE49-F238E27FC236}">
                <a16:creationId xmlns:a16="http://schemas.microsoft.com/office/drawing/2014/main" id="{F4F668C2-7873-8DB8-2FEA-C27E184FD7D0}"/>
              </a:ext>
            </a:extLst>
          </p:cNvPr>
          <p:cNvSpPr txBox="1">
            <a:spLocks noChangeArrowheads="1"/>
          </p:cNvSpPr>
          <p:nvPr/>
        </p:nvSpPr>
        <p:spPr bwMode="auto">
          <a:xfrm>
            <a:off x="6743700" y="2941639"/>
            <a:ext cx="2376488" cy="740845"/>
          </a:xfrm>
          <a:prstGeom prst="rect">
            <a:avLst/>
          </a:prstGeom>
          <a:noFill/>
          <a:ln w="9525">
            <a:noFill/>
            <a:round/>
            <a:headEnd/>
            <a:tailEnd/>
          </a:ln>
          <a:effectLst/>
        </p:spPr>
        <p:txBody>
          <a:bodyPr lIns="90000" tIns="46800" rIns="90000" bIns="46800">
            <a:spAutoFit/>
          </a:bodyPr>
          <a:lstStyle/>
          <a:p>
            <a:pPr algn="ctr">
              <a:spcBef>
                <a:spcPts val="875"/>
              </a:spcBef>
              <a:buClr>
                <a:srgbClr val="00FF00"/>
              </a:buCl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en-GB" sz="1400">
                <a:solidFill>
                  <a:srgbClr val="00FF00"/>
                </a:solidFill>
                <a:effectLst>
                  <a:outerShdw blurRad="38100" dist="38100" dir="2700000" algn="tl">
                    <a:srgbClr val="000000"/>
                  </a:outerShdw>
                </a:effectLst>
                <a:latin typeface="Arial Black" pitchFamily="32" charset="0"/>
              </a:rPr>
              <a:t>3. BZUČÍCÍ SKUPINY,  které připravují otázky k diskusi</a:t>
            </a:r>
          </a:p>
        </p:txBody>
      </p:sp>
      <p:sp>
        <p:nvSpPr>
          <p:cNvPr id="16416" name="Text Box 32">
            <a:extLst>
              <a:ext uri="{FF2B5EF4-FFF2-40B4-BE49-F238E27FC236}">
                <a16:creationId xmlns:a16="http://schemas.microsoft.com/office/drawing/2014/main" id="{7F226D62-2177-AEF2-0A74-12FEDEBCC1DF}"/>
              </a:ext>
            </a:extLst>
          </p:cNvPr>
          <p:cNvSpPr txBox="1">
            <a:spLocks noChangeArrowheads="1"/>
          </p:cNvSpPr>
          <p:nvPr/>
        </p:nvSpPr>
        <p:spPr bwMode="auto">
          <a:xfrm>
            <a:off x="9228138" y="2924175"/>
            <a:ext cx="1116012" cy="309958"/>
          </a:xfrm>
          <a:prstGeom prst="rect">
            <a:avLst/>
          </a:prstGeom>
          <a:noFill/>
          <a:ln w="9525">
            <a:noFill/>
            <a:round/>
            <a:headEnd/>
            <a:tailEnd/>
          </a:ln>
          <a:effectLst/>
        </p:spPr>
        <p:txBody>
          <a:bodyPr lIns="90000" tIns="46800" rIns="90000" bIns="46800">
            <a:spAutoFit/>
          </a:bodyPr>
          <a:lstStyle/>
          <a:p>
            <a:pPr algn="ctr">
              <a:spcBef>
                <a:spcPts val="875"/>
              </a:spcBef>
              <a:buClr>
                <a:srgbClr val="00FF00"/>
              </a:buCl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en-GB" sz="1400">
                <a:solidFill>
                  <a:srgbClr val="00FF00"/>
                </a:solidFill>
                <a:effectLst>
                  <a:outerShdw blurRad="38100" dist="38100" dir="2700000" algn="tl">
                    <a:srgbClr val="000000"/>
                  </a:outerShdw>
                </a:effectLst>
                <a:latin typeface="Arial Black" pitchFamily="32" charset="0"/>
              </a:rPr>
              <a:t>10 min.</a:t>
            </a:r>
          </a:p>
        </p:txBody>
      </p:sp>
      <p:grpSp>
        <p:nvGrpSpPr>
          <p:cNvPr id="10" name="Group 33">
            <a:extLst>
              <a:ext uri="{FF2B5EF4-FFF2-40B4-BE49-F238E27FC236}">
                <a16:creationId xmlns:a16="http://schemas.microsoft.com/office/drawing/2014/main" id="{A80072C2-FBFA-1759-4718-6589D8D29AFD}"/>
              </a:ext>
            </a:extLst>
          </p:cNvPr>
          <p:cNvGrpSpPr>
            <a:grpSpLocks/>
          </p:cNvGrpSpPr>
          <p:nvPr/>
        </p:nvGrpSpPr>
        <p:grpSpPr bwMode="auto">
          <a:xfrm>
            <a:off x="6815138" y="3860801"/>
            <a:ext cx="3378200" cy="860425"/>
            <a:chOff x="3333" y="2432"/>
            <a:chExt cx="2128" cy="542"/>
          </a:xfrm>
        </p:grpSpPr>
        <p:sp>
          <p:nvSpPr>
            <p:cNvPr id="15422" name="Rectangle 34">
              <a:extLst>
                <a:ext uri="{FF2B5EF4-FFF2-40B4-BE49-F238E27FC236}">
                  <a16:creationId xmlns:a16="http://schemas.microsoft.com/office/drawing/2014/main" id="{E5B59C5D-7A6F-3107-8250-0ECBDA940D18}"/>
                </a:ext>
              </a:extLst>
            </p:cNvPr>
            <p:cNvSpPr>
              <a:spLocks noChangeArrowheads="1"/>
            </p:cNvSpPr>
            <p:nvPr/>
          </p:nvSpPr>
          <p:spPr bwMode="auto">
            <a:xfrm>
              <a:off x="3333" y="2432"/>
              <a:ext cx="1597" cy="543"/>
            </a:xfrm>
            <a:prstGeom prst="rect">
              <a:avLst/>
            </a:prstGeom>
            <a:noFill/>
            <a:ln w="38160">
              <a:solidFill>
                <a:srgbClr val="FFFFFF"/>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bg1"/>
                  </a:solidFill>
                  <a:latin typeface="Arial" panose="020B0604020202020204" pitchFamily="34" charset="0"/>
                </a:defRPr>
              </a:lvl1pPr>
              <a:lvl2pPr marL="742950" indent="-285750" eaLnBrk="0" hangingPunct="0">
                <a:defRPr>
                  <a:solidFill>
                    <a:schemeClr val="bg1"/>
                  </a:solidFill>
                  <a:latin typeface="Arial" panose="020B0604020202020204" pitchFamily="34" charset="0"/>
                </a:defRPr>
              </a:lvl2pPr>
              <a:lvl3pPr marL="1143000" indent="-228600" eaLnBrk="0" hangingPunct="0">
                <a:defRPr>
                  <a:solidFill>
                    <a:schemeClr val="bg1"/>
                  </a:solidFill>
                  <a:latin typeface="Arial" panose="020B0604020202020204" pitchFamily="34" charset="0"/>
                </a:defRPr>
              </a:lvl3pPr>
              <a:lvl4pPr marL="1600200" indent="-228600" eaLnBrk="0" hangingPunct="0">
                <a:defRPr>
                  <a:solidFill>
                    <a:schemeClr val="bg1"/>
                  </a:solidFill>
                  <a:latin typeface="Arial" panose="020B0604020202020204" pitchFamily="34" charset="0"/>
                </a:defRPr>
              </a:lvl4pPr>
              <a:lvl5pPr marL="2057400" indent="-228600" eaLnBrk="0" hangingPunct="0">
                <a:defRPr>
                  <a:solidFill>
                    <a:schemeClr val="bg1"/>
                  </a:solidFill>
                  <a:latin typeface="Arial" panose="020B0604020202020204" pitchFamily="34" charset="0"/>
                </a:defRPr>
              </a:lvl5pPr>
              <a:lvl6pPr marL="25146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6pPr>
              <a:lvl7pPr marL="29718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7pPr>
              <a:lvl8pPr marL="34290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8pPr>
              <a:lvl9pPr marL="38862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9pPr>
            </a:lstStyle>
            <a:p>
              <a:pPr eaLnBrk="1" hangingPunct="1"/>
              <a:endParaRPr lang="cs-CZ" altLang="cs-CZ"/>
            </a:p>
          </p:txBody>
        </p:sp>
        <p:sp>
          <p:nvSpPr>
            <p:cNvPr id="15423" name="Rectangle 35">
              <a:extLst>
                <a:ext uri="{FF2B5EF4-FFF2-40B4-BE49-F238E27FC236}">
                  <a16:creationId xmlns:a16="http://schemas.microsoft.com/office/drawing/2014/main" id="{443E3D9C-E265-E5F5-520B-54B36A74983D}"/>
                </a:ext>
              </a:extLst>
            </p:cNvPr>
            <p:cNvSpPr>
              <a:spLocks noChangeArrowheads="1"/>
            </p:cNvSpPr>
            <p:nvPr/>
          </p:nvSpPr>
          <p:spPr bwMode="auto">
            <a:xfrm>
              <a:off x="4930" y="2432"/>
              <a:ext cx="532" cy="543"/>
            </a:xfrm>
            <a:prstGeom prst="rect">
              <a:avLst/>
            </a:prstGeom>
            <a:noFill/>
            <a:ln w="38160">
              <a:solidFill>
                <a:srgbClr val="FFFFFF"/>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bg1"/>
                  </a:solidFill>
                  <a:latin typeface="Arial" panose="020B0604020202020204" pitchFamily="34" charset="0"/>
                </a:defRPr>
              </a:lvl1pPr>
              <a:lvl2pPr marL="742950" indent="-285750" eaLnBrk="0" hangingPunct="0">
                <a:defRPr>
                  <a:solidFill>
                    <a:schemeClr val="bg1"/>
                  </a:solidFill>
                  <a:latin typeface="Arial" panose="020B0604020202020204" pitchFamily="34" charset="0"/>
                </a:defRPr>
              </a:lvl2pPr>
              <a:lvl3pPr marL="1143000" indent="-228600" eaLnBrk="0" hangingPunct="0">
                <a:defRPr>
                  <a:solidFill>
                    <a:schemeClr val="bg1"/>
                  </a:solidFill>
                  <a:latin typeface="Arial" panose="020B0604020202020204" pitchFamily="34" charset="0"/>
                </a:defRPr>
              </a:lvl3pPr>
              <a:lvl4pPr marL="1600200" indent="-228600" eaLnBrk="0" hangingPunct="0">
                <a:defRPr>
                  <a:solidFill>
                    <a:schemeClr val="bg1"/>
                  </a:solidFill>
                  <a:latin typeface="Arial" panose="020B0604020202020204" pitchFamily="34" charset="0"/>
                </a:defRPr>
              </a:lvl4pPr>
              <a:lvl5pPr marL="2057400" indent="-228600" eaLnBrk="0" hangingPunct="0">
                <a:defRPr>
                  <a:solidFill>
                    <a:schemeClr val="bg1"/>
                  </a:solidFill>
                  <a:latin typeface="Arial" panose="020B0604020202020204" pitchFamily="34" charset="0"/>
                </a:defRPr>
              </a:lvl5pPr>
              <a:lvl6pPr marL="25146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6pPr>
              <a:lvl7pPr marL="29718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7pPr>
              <a:lvl8pPr marL="34290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8pPr>
              <a:lvl9pPr marL="38862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9pPr>
            </a:lstStyle>
            <a:p>
              <a:pPr eaLnBrk="1" hangingPunct="1"/>
              <a:endParaRPr lang="cs-CZ" altLang="cs-CZ"/>
            </a:p>
          </p:txBody>
        </p:sp>
      </p:grpSp>
      <p:sp>
        <p:nvSpPr>
          <p:cNvPr id="16420" name="Text Box 36">
            <a:extLst>
              <a:ext uri="{FF2B5EF4-FFF2-40B4-BE49-F238E27FC236}">
                <a16:creationId xmlns:a16="http://schemas.microsoft.com/office/drawing/2014/main" id="{F8B64529-834B-166D-E106-6B4CF1D75676}"/>
              </a:ext>
            </a:extLst>
          </p:cNvPr>
          <p:cNvSpPr txBox="1">
            <a:spLocks noChangeArrowheads="1"/>
          </p:cNvSpPr>
          <p:nvPr/>
        </p:nvSpPr>
        <p:spPr bwMode="auto">
          <a:xfrm>
            <a:off x="6815139" y="4076700"/>
            <a:ext cx="2447925" cy="309958"/>
          </a:xfrm>
          <a:prstGeom prst="rect">
            <a:avLst/>
          </a:prstGeom>
          <a:noFill/>
          <a:ln w="9525">
            <a:noFill/>
            <a:round/>
            <a:headEnd/>
            <a:tailEnd/>
          </a:ln>
          <a:effectLst/>
        </p:spPr>
        <p:txBody>
          <a:bodyPr lIns="90000" tIns="46800" rIns="90000" bIns="46800">
            <a:spAutoFit/>
          </a:bodyPr>
          <a:lstStyle/>
          <a:p>
            <a:pPr>
              <a:spcBef>
                <a:spcPts val="875"/>
              </a:spcBef>
              <a:buClr>
                <a:srgbClr val="FFFF00"/>
              </a:buCl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en-GB" sz="1400">
                <a:solidFill>
                  <a:srgbClr val="FFFF00"/>
                </a:solidFill>
                <a:effectLst>
                  <a:outerShdw blurRad="38100" dist="38100" dir="2700000" algn="tl">
                    <a:srgbClr val="000000"/>
                  </a:outerShdw>
                </a:effectLst>
                <a:latin typeface="Arial Black" pitchFamily="32" charset="0"/>
              </a:rPr>
              <a:t>4. Zpětná vazba</a:t>
            </a:r>
          </a:p>
        </p:txBody>
      </p:sp>
      <p:sp>
        <p:nvSpPr>
          <p:cNvPr id="16421" name="Text Box 37">
            <a:extLst>
              <a:ext uri="{FF2B5EF4-FFF2-40B4-BE49-F238E27FC236}">
                <a16:creationId xmlns:a16="http://schemas.microsoft.com/office/drawing/2014/main" id="{AB0165AB-3331-2ADB-1711-0AF688E5E818}"/>
              </a:ext>
            </a:extLst>
          </p:cNvPr>
          <p:cNvSpPr txBox="1">
            <a:spLocks noChangeArrowheads="1"/>
          </p:cNvSpPr>
          <p:nvPr/>
        </p:nvSpPr>
        <p:spPr bwMode="auto">
          <a:xfrm>
            <a:off x="9336089" y="4076700"/>
            <a:ext cx="1042987" cy="309958"/>
          </a:xfrm>
          <a:prstGeom prst="rect">
            <a:avLst/>
          </a:prstGeom>
          <a:noFill/>
          <a:ln w="9525">
            <a:noFill/>
            <a:round/>
            <a:headEnd/>
            <a:tailEnd/>
          </a:ln>
          <a:effectLst/>
        </p:spPr>
        <p:txBody>
          <a:bodyPr lIns="90000" tIns="46800" rIns="90000" bIns="46800">
            <a:spAutoFit/>
          </a:bodyPr>
          <a:lstStyle/>
          <a:p>
            <a:pPr>
              <a:spcBef>
                <a:spcPts val="875"/>
              </a:spcBef>
              <a:buClr>
                <a:srgbClr val="FFFF00"/>
              </a:buCl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en-GB" sz="1400">
                <a:solidFill>
                  <a:srgbClr val="FFFF00"/>
                </a:solidFill>
                <a:effectLst>
                  <a:outerShdw blurRad="38100" dist="38100" dir="2700000" algn="tl">
                    <a:srgbClr val="000000"/>
                  </a:outerShdw>
                </a:effectLst>
                <a:latin typeface="Arial Black" pitchFamily="32" charset="0"/>
              </a:rPr>
              <a:t>15 min.</a:t>
            </a:r>
          </a:p>
        </p:txBody>
      </p:sp>
      <p:grpSp>
        <p:nvGrpSpPr>
          <p:cNvPr id="11" name="Group 38">
            <a:extLst>
              <a:ext uri="{FF2B5EF4-FFF2-40B4-BE49-F238E27FC236}">
                <a16:creationId xmlns:a16="http://schemas.microsoft.com/office/drawing/2014/main" id="{0DFEAE82-C43F-312D-0EC1-9BD92A627370}"/>
              </a:ext>
            </a:extLst>
          </p:cNvPr>
          <p:cNvGrpSpPr>
            <a:grpSpLocks/>
          </p:cNvGrpSpPr>
          <p:nvPr/>
        </p:nvGrpSpPr>
        <p:grpSpPr bwMode="auto">
          <a:xfrm>
            <a:off x="6815138" y="4724400"/>
            <a:ext cx="3378200" cy="788988"/>
            <a:chOff x="3333" y="2976"/>
            <a:chExt cx="2128" cy="497"/>
          </a:xfrm>
        </p:grpSpPr>
        <p:sp>
          <p:nvSpPr>
            <p:cNvPr id="15420" name="Rectangle 39">
              <a:extLst>
                <a:ext uri="{FF2B5EF4-FFF2-40B4-BE49-F238E27FC236}">
                  <a16:creationId xmlns:a16="http://schemas.microsoft.com/office/drawing/2014/main" id="{7188FB8A-5626-FB6C-1D09-B8203C430719}"/>
                </a:ext>
              </a:extLst>
            </p:cNvPr>
            <p:cNvSpPr>
              <a:spLocks noChangeArrowheads="1"/>
            </p:cNvSpPr>
            <p:nvPr/>
          </p:nvSpPr>
          <p:spPr bwMode="auto">
            <a:xfrm>
              <a:off x="3333" y="2976"/>
              <a:ext cx="1597" cy="498"/>
            </a:xfrm>
            <a:prstGeom prst="rect">
              <a:avLst/>
            </a:prstGeom>
            <a:noFill/>
            <a:ln w="38160">
              <a:solidFill>
                <a:srgbClr val="FFFFFF"/>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bg1"/>
                  </a:solidFill>
                  <a:latin typeface="Arial" panose="020B0604020202020204" pitchFamily="34" charset="0"/>
                </a:defRPr>
              </a:lvl1pPr>
              <a:lvl2pPr marL="742950" indent="-285750" eaLnBrk="0" hangingPunct="0">
                <a:defRPr>
                  <a:solidFill>
                    <a:schemeClr val="bg1"/>
                  </a:solidFill>
                  <a:latin typeface="Arial" panose="020B0604020202020204" pitchFamily="34" charset="0"/>
                </a:defRPr>
              </a:lvl2pPr>
              <a:lvl3pPr marL="1143000" indent="-228600" eaLnBrk="0" hangingPunct="0">
                <a:defRPr>
                  <a:solidFill>
                    <a:schemeClr val="bg1"/>
                  </a:solidFill>
                  <a:latin typeface="Arial" panose="020B0604020202020204" pitchFamily="34" charset="0"/>
                </a:defRPr>
              </a:lvl3pPr>
              <a:lvl4pPr marL="1600200" indent="-228600" eaLnBrk="0" hangingPunct="0">
                <a:defRPr>
                  <a:solidFill>
                    <a:schemeClr val="bg1"/>
                  </a:solidFill>
                  <a:latin typeface="Arial" panose="020B0604020202020204" pitchFamily="34" charset="0"/>
                </a:defRPr>
              </a:lvl4pPr>
              <a:lvl5pPr marL="2057400" indent="-228600" eaLnBrk="0" hangingPunct="0">
                <a:defRPr>
                  <a:solidFill>
                    <a:schemeClr val="bg1"/>
                  </a:solidFill>
                  <a:latin typeface="Arial" panose="020B0604020202020204" pitchFamily="34" charset="0"/>
                </a:defRPr>
              </a:lvl5pPr>
              <a:lvl6pPr marL="25146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6pPr>
              <a:lvl7pPr marL="29718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7pPr>
              <a:lvl8pPr marL="34290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8pPr>
              <a:lvl9pPr marL="38862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9pPr>
            </a:lstStyle>
            <a:p>
              <a:pPr eaLnBrk="1" hangingPunct="1"/>
              <a:endParaRPr lang="cs-CZ" altLang="cs-CZ"/>
            </a:p>
          </p:txBody>
        </p:sp>
        <p:sp>
          <p:nvSpPr>
            <p:cNvPr id="15421" name="Rectangle 40">
              <a:extLst>
                <a:ext uri="{FF2B5EF4-FFF2-40B4-BE49-F238E27FC236}">
                  <a16:creationId xmlns:a16="http://schemas.microsoft.com/office/drawing/2014/main" id="{A6D48E74-C667-CF75-15CC-4998365E33CB}"/>
                </a:ext>
              </a:extLst>
            </p:cNvPr>
            <p:cNvSpPr>
              <a:spLocks noChangeArrowheads="1"/>
            </p:cNvSpPr>
            <p:nvPr/>
          </p:nvSpPr>
          <p:spPr bwMode="auto">
            <a:xfrm>
              <a:off x="4930" y="2976"/>
              <a:ext cx="532" cy="498"/>
            </a:xfrm>
            <a:prstGeom prst="rect">
              <a:avLst/>
            </a:prstGeom>
            <a:noFill/>
            <a:ln w="38160">
              <a:solidFill>
                <a:srgbClr val="FFFFFF"/>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bg1"/>
                  </a:solidFill>
                  <a:latin typeface="Arial" panose="020B0604020202020204" pitchFamily="34" charset="0"/>
                </a:defRPr>
              </a:lvl1pPr>
              <a:lvl2pPr marL="742950" indent="-285750" eaLnBrk="0" hangingPunct="0">
                <a:defRPr>
                  <a:solidFill>
                    <a:schemeClr val="bg1"/>
                  </a:solidFill>
                  <a:latin typeface="Arial" panose="020B0604020202020204" pitchFamily="34" charset="0"/>
                </a:defRPr>
              </a:lvl2pPr>
              <a:lvl3pPr marL="1143000" indent="-228600" eaLnBrk="0" hangingPunct="0">
                <a:defRPr>
                  <a:solidFill>
                    <a:schemeClr val="bg1"/>
                  </a:solidFill>
                  <a:latin typeface="Arial" panose="020B0604020202020204" pitchFamily="34" charset="0"/>
                </a:defRPr>
              </a:lvl3pPr>
              <a:lvl4pPr marL="1600200" indent="-228600" eaLnBrk="0" hangingPunct="0">
                <a:defRPr>
                  <a:solidFill>
                    <a:schemeClr val="bg1"/>
                  </a:solidFill>
                  <a:latin typeface="Arial" panose="020B0604020202020204" pitchFamily="34" charset="0"/>
                </a:defRPr>
              </a:lvl4pPr>
              <a:lvl5pPr marL="2057400" indent="-228600" eaLnBrk="0" hangingPunct="0">
                <a:defRPr>
                  <a:solidFill>
                    <a:schemeClr val="bg1"/>
                  </a:solidFill>
                  <a:latin typeface="Arial" panose="020B0604020202020204" pitchFamily="34" charset="0"/>
                </a:defRPr>
              </a:lvl5pPr>
              <a:lvl6pPr marL="25146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6pPr>
              <a:lvl7pPr marL="29718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7pPr>
              <a:lvl8pPr marL="34290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8pPr>
              <a:lvl9pPr marL="38862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9pPr>
            </a:lstStyle>
            <a:p>
              <a:pPr eaLnBrk="1" hangingPunct="1"/>
              <a:endParaRPr lang="cs-CZ" altLang="cs-CZ"/>
            </a:p>
          </p:txBody>
        </p:sp>
      </p:grpSp>
      <p:sp>
        <p:nvSpPr>
          <p:cNvPr id="16425" name="Text Box 41">
            <a:extLst>
              <a:ext uri="{FF2B5EF4-FFF2-40B4-BE49-F238E27FC236}">
                <a16:creationId xmlns:a16="http://schemas.microsoft.com/office/drawing/2014/main" id="{91106610-88F5-26B2-0CB9-821B363051FB}"/>
              </a:ext>
            </a:extLst>
          </p:cNvPr>
          <p:cNvSpPr txBox="1">
            <a:spLocks noChangeArrowheads="1"/>
          </p:cNvSpPr>
          <p:nvPr/>
        </p:nvSpPr>
        <p:spPr bwMode="auto">
          <a:xfrm>
            <a:off x="6815139" y="4941888"/>
            <a:ext cx="2592387" cy="309958"/>
          </a:xfrm>
          <a:prstGeom prst="rect">
            <a:avLst/>
          </a:prstGeom>
          <a:noFill/>
          <a:ln w="9525">
            <a:noFill/>
            <a:round/>
            <a:headEnd/>
            <a:tailEnd/>
          </a:ln>
          <a:effectLst/>
        </p:spPr>
        <p:txBody>
          <a:bodyPr lIns="90000" tIns="46800" rIns="90000" bIns="46800">
            <a:spAutoFit/>
          </a:bodyPr>
          <a:lstStyle/>
          <a:p>
            <a:pPr>
              <a:spcBef>
                <a:spcPts val="875"/>
              </a:spcBef>
              <a:buClr>
                <a:srgbClr val="FF0000"/>
              </a:buCl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en-GB" sz="1400" dirty="0">
                <a:solidFill>
                  <a:srgbClr val="FF0000"/>
                </a:solidFill>
                <a:effectLst>
                  <a:outerShdw blurRad="38100" dist="38100" dir="2700000" algn="tl">
                    <a:srgbClr val="000000"/>
                  </a:outerShdw>
                </a:effectLst>
                <a:latin typeface="Arial Black" pitchFamily="32" charset="0"/>
              </a:rPr>
              <a:t>5.</a:t>
            </a:r>
            <a:r>
              <a:rPr lang="cs-CZ" sz="1400" dirty="0">
                <a:solidFill>
                  <a:srgbClr val="FF0000"/>
                </a:solidFill>
                <a:effectLst>
                  <a:outerShdw blurRad="38100" dist="38100" dir="2700000" algn="tl">
                    <a:srgbClr val="000000"/>
                  </a:outerShdw>
                </a:effectLst>
                <a:latin typeface="Arial Black" pitchFamily="32" charset="0"/>
              </a:rPr>
              <a:t> Shrnutí, závěr</a:t>
            </a:r>
            <a:endParaRPr lang="en-GB" sz="1400" dirty="0">
              <a:solidFill>
                <a:srgbClr val="FF0000"/>
              </a:solidFill>
              <a:effectLst>
                <a:outerShdw blurRad="38100" dist="38100" dir="2700000" algn="tl">
                  <a:srgbClr val="000000"/>
                </a:outerShdw>
              </a:effectLst>
              <a:latin typeface="Arial Black" pitchFamily="32" charset="0"/>
            </a:endParaRPr>
          </a:p>
        </p:txBody>
      </p:sp>
      <p:sp>
        <p:nvSpPr>
          <p:cNvPr id="16426" name="Text Box 42">
            <a:extLst>
              <a:ext uri="{FF2B5EF4-FFF2-40B4-BE49-F238E27FC236}">
                <a16:creationId xmlns:a16="http://schemas.microsoft.com/office/drawing/2014/main" id="{D423D2A3-BEBF-CF4D-8C2B-383663933D59}"/>
              </a:ext>
            </a:extLst>
          </p:cNvPr>
          <p:cNvSpPr txBox="1">
            <a:spLocks noChangeArrowheads="1"/>
          </p:cNvSpPr>
          <p:nvPr/>
        </p:nvSpPr>
        <p:spPr bwMode="auto">
          <a:xfrm>
            <a:off x="9336089" y="4941888"/>
            <a:ext cx="1042987" cy="309958"/>
          </a:xfrm>
          <a:prstGeom prst="rect">
            <a:avLst/>
          </a:prstGeom>
          <a:noFill/>
          <a:ln w="9525">
            <a:noFill/>
            <a:round/>
            <a:headEnd/>
            <a:tailEnd/>
          </a:ln>
          <a:effectLst/>
        </p:spPr>
        <p:txBody>
          <a:bodyPr lIns="90000" tIns="46800" rIns="90000" bIns="46800">
            <a:spAutoFit/>
          </a:bodyPr>
          <a:lstStyle/>
          <a:p>
            <a:pPr>
              <a:spcBef>
                <a:spcPts val="875"/>
              </a:spcBef>
              <a:buClr>
                <a:srgbClr val="FF0000"/>
              </a:buCl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en-GB" sz="1400" dirty="0">
                <a:solidFill>
                  <a:srgbClr val="FF0000"/>
                </a:solidFill>
                <a:effectLst>
                  <a:outerShdw blurRad="38100" dist="38100" dir="2700000" algn="tl">
                    <a:srgbClr val="000000"/>
                  </a:outerShdw>
                </a:effectLst>
                <a:latin typeface="Arial Black" pitchFamily="32" charset="0"/>
              </a:rPr>
              <a:t>5 min.</a:t>
            </a:r>
          </a:p>
        </p:txBody>
      </p:sp>
      <p:sp>
        <p:nvSpPr>
          <p:cNvPr id="16428" name="Text Box 44">
            <a:extLst>
              <a:ext uri="{FF2B5EF4-FFF2-40B4-BE49-F238E27FC236}">
                <a16:creationId xmlns:a16="http://schemas.microsoft.com/office/drawing/2014/main" id="{2E400A89-B9E7-1F02-73D8-BE627B603A2E}"/>
              </a:ext>
            </a:extLst>
          </p:cNvPr>
          <p:cNvSpPr txBox="1">
            <a:spLocks noChangeArrowheads="1"/>
          </p:cNvSpPr>
          <p:nvPr/>
        </p:nvSpPr>
        <p:spPr bwMode="auto">
          <a:xfrm>
            <a:off x="9264651" y="5684839"/>
            <a:ext cx="1008063" cy="340735"/>
          </a:xfrm>
          <a:prstGeom prst="rect">
            <a:avLst/>
          </a:prstGeom>
          <a:noFill/>
          <a:ln w="9525">
            <a:noFill/>
            <a:round/>
            <a:headEnd/>
            <a:tailEnd/>
          </a:ln>
          <a:effectLst/>
        </p:spPr>
        <p:txBody>
          <a:bodyPr lIns="90000" tIns="46800" rIns="90000" bIns="46800">
            <a:spAutoFit/>
          </a:bodyPr>
          <a:lstStyle/>
          <a:p>
            <a:pPr>
              <a:spcBef>
                <a:spcPts val="1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en-GB" sz="1600" dirty="0">
                <a:solidFill>
                  <a:srgbClr val="FFFFFF"/>
                </a:solidFill>
                <a:effectLst>
                  <a:outerShdw blurRad="38100" dist="38100" dir="2700000" algn="tl">
                    <a:srgbClr val="000000"/>
                  </a:outerShdw>
                </a:effectLst>
                <a:latin typeface="Arial Black" pitchFamily="32" charset="0"/>
              </a:rPr>
              <a:t>  </a:t>
            </a:r>
          </a:p>
        </p:txBody>
      </p:sp>
      <p:sp>
        <p:nvSpPr>
          <p:cNvPr id="16429" name="AutoShape 45">
            <a:extLst>
              <a:ext uri="{FF2B5EF4-FFF2-40B4-BE49-F238E27FC236}">
                <a16:creationId xmlns:a16="http://schemas.microsoft.com/office/drawing/2014/main" id="{50144DD3-D2DF-D7EC-710D-DA83CBBD3A3A}"/>
              </a:ext>
            </a:extLst>
          </p:cNvPr>
          <p:cNvSpPr>
            <a:spLocks noChangeArrowheads="1"/>
          </p:cNvSpPr>
          <p:nvPr/>
        </p:nvSpPr>
        <p:spPr bwMode="auto">
          <a:xfrm>
            <a:off x="3432175" y="4149726"/>
            <a:ext cx="3024188" cy="360363"/>
          </a:xfrm>
          <a:prstGeom prst="leftRightArrow">
            <a:avLst>
              <a:gd name="adj1" fmla="val 50000"/>
              <a:gd name="adj2" fmla="val 167064"/>
            </a:avLst>
          </a:prstGeom>
          <a:solidFill>
            <a:srgbClr val="FF0000">
              <a:alpha val="79999"/>
            </a:srgbClr>
          </a:solidFill>
          <a:ln w="38160">
            <a:solidFill>
              <a:srgbClr val="FFFF00"/>
            </a:solidFill>
            <a:miter lim="800000"/>
            <a:headEnd/>
            <a:tailEnd/>
          </a:ln>
        </p:spPr>
        <p:txBody>
          <a:bodyPr wrap="none" anchor="ctr"/>
          <a:lstStyle>
            <a:lvl1pPr eaLnBrk="0" hangingPunct="0">
              <a:defRPr>
                <a:solidFill>
                  <a:schemeClr val="bg1"/>
                </a:solidFill>
                <a:latin typeface="Arial" panose="020B0604020202020204" pitchFamily="34" charset="0"/>
              </a:defRPr>
            </a:lvl1pPr>
            <a:lvl2pPr marL="742950" indent="-285750" eaLnBrk="0" hangingPunct="0">
              <a:defRPr>
                <a:solidFill>
                  <a:schemeClr val="bg1"/>
                </a:solidFill>
                <a:latin typeface="Arial" panose="020B0604020202020204" pitchFamily="34" charset="0"/>
              </a:defRPr>
            </a:lvl2pPr>
            <a:lvl3pPr marL="1143000" indent="-228600" eaLnBrk="0" hangingPunct="0">
              <a:defRPr>
                <a:solidFill>
                  <a:schemeClr val="bg1"/>
                </a:solidFill>
                <a:latin typeface="Arial" panose="020B0604020202020204" pitchFamily="34" charset="0"/>
              </a:defRPr>
            </a:lvl3pPr>
            <a:lvl4pPr marL="1600200" indent="-228600" eaLnBrk="0" hangingPunct="0">
              <a:defRPr>
                <a:solidFill>
                  <a:schemeClr val="bg1"/>
                </a:solidFill>
                <a:latin typeface="Arial" panose="020B0604020202020204" pitchFamily="34" charset="0"/>
              </a:defRPr>
            </a:lvl4pPr>
            <a:lvl5pPr marL="2057400" indent="-228600" eaLnBrk="0" hangingPunct="0">
              <a:defRPr>
                <a:solidFill>
                  <a:schemeClr val="bg1"/>
                </a:solidFill>
                <a:latin typeface="Arial" panose="020B0604020202020204" pitchFamily="34" charset="0"/>
              </a:defRPr>
            </a:lvl5pPr>
            <a:lvl6pPr marL="25146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6pPr>
            <a:lvl7pPr marL="29718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7pPr>
            <a:lvl8pPr marL="34290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8pPr>
            <a:lvl9pPr marL="38862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9pPr>
          </a:lstStyle>
          <a:p>
            <a:pPr eaLnBrk="1" hangingPunct="1"/>
            <a:endParaRPr lang="cs-CZ" altLang="cs-CZ"/>
          </a:p>
        </p:txBody>
      </p:sp>
      <p:grpSp>
        <p:nvGrpSpPr>
          <p:cNvPr id="12" name="Group 46">
            <a:extLst>
              <a:ext uri="{FF2B5EF4-FFF2-40B4-BE49-F238E27FC236}">
                <a16:creationId xmlns:a16="http://schemas.microsoft.com/office/drawing/2014/main" id="{9372DB50-4D11-7663-C57D-27BB31A08B9F}"/>
              </a:ext>
            </a:extLst>
          </p:cNvPr>
          <p:cNvGrpSpPr>
            <a:grpSpLocks/>
          </p:cNvGrpSpPr>
          <p:nvPr/>
        </p:nvGrpSpPr>
        <p:grpSpPr bwMode="auto">
          <a:xfrm>
            <a:off x="3071813" y="2708276"/>
            <a:ext cx="1060450" cy="1076325"/>
            <a:chOff x="975" y="1706"/>
            <a:chExt cx="668" cy="678"/>
          </a:xfrm>
        </p:grpSpPr>
        <p:sp>
          <p:nvSpPr>
            <p:cNvPr id="15415" name="AutoShape 47">
              <a:extLst>
                <a:ext uri="{FF2B5EF4-FFF2-40B4-BE49-F238E27FC236}">
                  <a16:creationId xmlns:a16="http://schemas.microsoft.com/office/drawing/2014/main" id="{D9EBC20E-7284-7321-D737-ADECB6C5E831}"/>
                </a:ext>
              </a:extLst>
            </p:cNvPr>
            <p:cNvSpPr>
              <a:spLocks noChangeArrowheads="1"/>
            </p:cNvSpPr>
            <p:nvPr/>
          </p:nvSpPr>
          <p:spPr bwMode="auto">
            <a:xfrm>
              <a:off x="975" y="1706"/>
              <a:ext cx="669" cy="679"/>
            </a:xfrm>
            <a:prstGeom prst="roundRect">
              <a:avLst>
                <a:gd name="adj" fmla="val 16667"/>
              </a:avLst>
            </a:prstGeom>
            <a:noFill/>
            <a:ln w="28440">
              <a:solidFill>
                <a:srgbClr val="FFFF00"/>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bg1"/>
                  </a:solidFill>
                  <a:latin typeface="Arial" panose="020B0604020202020204" pitchFamily="34" charset="0"/>
                </a:defRPr>
              </a:lvl1pPr>
              <a:lvl2pPr marL="742950" indent="-285750" eaLnBrk="0" hangingPunct="0">
                <a:defRPr>
                  <a:solidFill>
                    <a:schemeClr val="bg1"/>
                  </a:solidFill>
                  <a:latin typeface="Arial" panose="020B0604020202020204" pitchFamily="34" charset="0"/>
                </a:defRPr>
              </a:lvl2pPr>
              <a:lvl3pPr marL="1143000" indent="-228600" eaLnBrk="0" hangingPunct="0">
                <a:defRPr>
                  <a:solidFill>
                    <a:schemeClr val="bg1"/>
                  </a:solidFill>
                  <a:latin typeface="Arial" panose="020B0604020202020204" pitchFamily="34" charset="0"/>
                </a:defRPr>
              </a:lvl3pPr>
              <a:lvl4pPr marL="1600200" indent="-228600" eaLnBrk="0" hangingPunct="0">
                <a:defRPr>
                  <a:solidFill>
                    <a:schemeClr val="bg1"/>
                  </a:solidFill>
                  <a:latin typeface="Arial" panose="020B0604020202020204" pitchFamily="34" charset="0"/>
                </a:defRPr>
              </a:lvl4pPr>
              <a:lvl5pPr marL="2057400" indent="-228600" eaLnBrk="0" hangingPunct="0">
                <a:defRPr>
                  <a:solidFill>
                    <a:schemeClr val="bg1"/>
                  </a:solidFill>
                  <a:latin typeface="Arial" panose="020B0604020202020204" pitchFamily="34" charset="0"/>
                </a:defRPr>
              </a:lvl5pPr>
              <a:lvl6pPr marL="25146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6pPr>
              <a:lvl7pPr marL="29718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7pPr>
              <a:lvl8pPr marL="34290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8pPr>
              <a:lvl9pPr marL="38862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9pPr>
            </a:lstStyle>
            <a:p>
              <a:pPr eaLnBrk="1" hangingPunct="1"/>
              <a:endParaRPr lang="cs-CZ" altLang="cs-CZ"/>
            </a:p>
          </p:txBody>
        </p:sp>
        <p:sp>
          <p:nvSpPr>
            <p:cNvPr id="15416" name="Oval 48">
              <a:extLst>
                <a:ext uri="{FF2B5EF4-FFF2-40B4-BE49-F238E27FC236}">
                  <a16:creationId xmlns:a16="http://schemas.microsoft.com/office/drawing/2014/main" id="{572DEC65-C0CA-AE6E-1E32-C760AE28D8DB}"/>
                </a:ext>
              </a:extLst>
            </p:cNvPr>
            <p:cNvSpPr>
              <a:spLocks noChangeArrowheads="1"/>
            </p:cNvSpPr>
            <p:nvPr/>
          </p:nvSpPr>
          <p:spPr bwMode="auto">
            <a:xfrm>
              <a:off x="1026" y="1751"/>
              <a:ext cx="256" cy="272"/>
            </a:xfrm>
            <a:prstGeom prst="ellipse">
              <a:avLst/>
            </a:prstGeom>
            <a:solidFill>
              <a:srgbClr val="00FF00"/>
            </a:solidFill>
            <a:ln w="9360">
              <a:solidFill>
                <a:srgbClr val="000000"/>
              </a:solidFill>
              <a:miter lim="800000"/>
              <a:headEnd/>
              <a:tailEnd/>
            </a:ln>
          </p:spPr>
          <p:txBody>
            <a:bodyPr wrap="none" anchor="ctr"/>
            <a:lstStyle>
              <a:lvl1pPr eaLnBrk="0" hangingPunct="0">
                <a:defRPr>
                  <a:solidFill>
                    <a:schemeClr val="bg1"/>
                  </a:solidFill>
                  <a:latin typeface="Arial" panose="020B0604020202020204" pitchFamily="34" charset="0"/>
                </a:defRPr>
              </a:lvl1pPr>
              <a:lvl2pPr marL="742950" indent="-285750" eaLnBrk="0" hangingPunct="0">
                <a:defRPr>
                  <a:solidFill>
                    <a:schemeClr val="bg1"/>
                  </a:solidFill>
                  <a:latin typeface="Arial" panose="020B0604020202020204" pitchFamily="34" charset="0"/>
                </a:defRPr>
              </a:lvl2pPr>
              <a:lvl3pPr marL="1143000" indent="-228600" eaLnBrk="0" hangingPunct="0">
                <a:defRPr>
                  <a:solidFill>
                    <a:schemeClr val="bg1"/>
                  </a:solidFill>
                  <a:latin typeface="Arial" panose="020B0604020202020204" pitchFamily="34" charset="0"/>
                </a:defRPr>
              </a:lvl3pPr>
              <a:lvl4pPr marL="1600200" indent="-228600" eaLnBrk="0" hangingPunct="0">
                <a:defRPr>
                  <a:solidFill>
                    <a:schemeClr val="bg1"/>
                  </a:solidFill>
                  <a:latin typeface="Arial" panose="020B0604020202020204" pitchFamily="34" charset="0"/>
                </a:defRPr>
              </a:lvl4pPr>
              <a:lvl5pPr marL="2057400" indent="-228600" eaLnBrk="0" hangingPunct="0">
                <a:defRPr>
                  <a:solidFill>
                    <a:schemeClr val="bg1"/>
                  </a:solidFill>
                  <a:latin typeface="Arial" panose="020B0604020202020204" pitchFamily="34" charset="0"/>
                </a:defRPr>
              </a:lvl5pPr>
              <a:lvl6pPr marL="25146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6pPr>
              <a:lvl7pPr marL="29718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7pPr>
              <a:lvl8pPr marL="34290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8pPr>
              <a:lvl9pPr marL="38862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9pPr>
            </a:lstStyle>
            <a:p>
              <a:pPr eaLnBrk="1" hangingPunct="1"/>
              <a:endParaRPr lang="cs-CZ" altLang="cs-CZ"/>
            </a:p>
          </p:txBody>
        </p:sp>
        <p:sp>
          <p:nvSpPr>
            <p:cNvPr id="15417" name="Oval 49">
              <a:extLst>
                <a:ext uri="{FF2B5EF4-FFF2-40B4-BE49-F238E27FC236}">
                  <a16:creationId xmlns:a16="http://schemas.microsoft.com/office/drawing/2014/main" id="{CE98A7CB-2DFB-28FD-02BD-FEF1B8A06BA7}"/>
                </a:ext>
              </a:extLst>
            </p:cNvPr>
            <p:cNvSpPr>
              <a:spLocks noChangeArrowheads="1"/>
            </p:cNvSpPr>
            <p:nvPr/>
          </p:nvSpPr>
          <p:spPr bwMode="auto">
            <a:xfrm>
              <a:off x="1342" y="1751"/>
              <a:ext cx="256" cy="272"/>
            </a:xfrm>
            <a:prstGeom prst="ellipse">
              <a:avLst/>
            </a:prstGeom>
            <a:solidFill>
              <a:srgbClr val="00FF00"/>
            </a:solidFill>
            <a:ln w="9360">
              <a:solidFill>
                <a:srgbClr val="000000"/>
              </a:solidFill>
              <a:miter lim="800000"/>
              <a:headEnd/>
              <a:tailEnd/>
            </a:ln>
          </p:spPr>
          <p:txBody>
            <a:bodyPr wrap="none" anchor="ctr"/>
            <a:lstStyle>
              <a:lvl1pPr eaLnBrk="0" hangingPunct="0">
                <a:defRPr>
                  <a:solidFill>
                    <a:schemeClr val="bg1"/>
                  </a:solidFill>
                  <a:latin typeface="Arial" panose="020B0604020202020204" pitchFamily="34" charset="0"/>
                </a:defRPr>
              </a:lvl1pPr>
              <a:lvl2pPr marL="742950" indent="-285750" eaLnBrk="0" hangingPunct="0">
                <a:defRPr>
                  <a:solidFill>
                    <a:schemeClr val="bg1"/>
                  </a:solidFill>
                  <a:latin typeface="Arial" panose="020B0604020202020204" pitchFamily="34" charset="0"/>
                </a:defRPr>
              </a:lvl2pPr>
              <a:lvl3pPr marL="1143000" indent="-228600" eaLnBrk="0" hangingPunct="0">
                <a:defRPr>
                  <a:solidFill>
                    <a:schemeClr val="bg1"/>
                  </a:solidFill>
                  <a:latin typeface="Arial" panose="020B0604020202020204" pitchFamily="34" charset="0"/>
                </a:defRPr>
              </a:lvl3pPr>
              <a:lvl4pPr marL="1600200" indent="-228600" eaLnBrk="0" hangingPunct="0">
                <a:defRPr>
                  <a:solidFill>
                    <a:schemeClr val="bg1"/>
                  </a:solidFill>
                  <a:latin typeface="Arial" panose="020B0604020202020204" pitchFamily="34" charset="0"/>
                </a:defRPr>
              </a:lvl4pPr>
              <a:lvl5pPr marL="2057400" indent="-228600" eaLnBrk="0" hangingPunct="0">
                <a:defRPr>
                  <a:solidFill>
                    <a:schemeClr val="bg1"/>
                  </a:solidFill>
                  <a:latin typeface="Arial" panose="020B0604020202020204" pitchFamily="34" charset="0"/>
                </a:defRPr>
              </a:lvl5pPr>
              <a:lvl6pPr marL="25146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6pPr>
              <a:lvl7pPr marL="29718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7pPr>
              <a:lvl8pPr marL="34290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8pPr>
              <a:lvl9pPr marL="38862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9pPr>
            </a:lstStyle>
            <a:p>
              <a:pPr eaLnBrk="1" hangingPunct="1"/>
              <a:endParaRPr lang="cs-CZ" altLang="cs-CZ"/>
            </a:p>
          </p:txBody>
        </p:sp>
        <p:sp>
          <p:nvSpPr>
            <p:cNvPr id="15418" name="Oval 50">
              <a:extLst>
                <a:ext uri="{FF2B5EF4-FFF2-40B4-BE49-F238E27FC236}">
                  <a16:creationId xmlns:a16="http://schemas.microsoft.com/office/drawing/2014/main" id="{40F67AFA-236F-F58C-23AE-3DC1B748CB3C}"/>
                </a:ext>
              </a:extLst>
            </p:cNvPr>
            <p:cNvSpPr>
              <a:spLocks noChangeArrowheads="1"/>
            </p:cNvSpPr>
            <p:nvPr/>
          </p:nvSpPr>
          <p:spPr bwMode="auto">
            <a:xfrm>
              <a:off x="1026" y="2068"/>
              <a:ext cx="256" cy="271"/>
            </a:xfrm>
            <a:prstGeom prst="ellipse">
              <a:avLst/>
            </a:prstGeom>
            <a:solidFill>
              <a:srgbClr val="00FF00"/>
            </a:solidFill>
            <a:ln w="9360">
              <a:solidFill>
                <a:srgbClr val="000000"/>
              </a:solidFill>
              <a:miter lim="800000"/>
              <a:headEnd/>
              <a:tailEnd/>
            </a:ln>
          </p:spPr>
          <p:txBody>
            <a:bodyPr wrap="none" anchor="ctr"/>
            <a:lstStyle>
              <a:lvl1pPr eaLnBrk="0" hangingPunct="0">
                <a:defRPr>
                  <a:solidFill>
                    <a:schemeClr val="bg1"/>
                  </a:solidFill>
                  <a:latin typeface="Arial" panose="020B0604020202020204" pitchFamily="34" charset="0"/>
                </a:defRPr>
              </a:lvl1pPr>
              <a:lvl2pPr marL="742950" indent="-285750" eaLnBrk="0" hangingPunct="0">
                <a:defRPr>
                  <a:solidFill>
                    <a:schemeClr val="bg1"/>
                  </a:solidFill>
                  <a:latin typeface="Arial" panose="020B0604020202020204" pitchFamily="34" charset="0"/>
                </a:defRPr>
              </a:lvl2pPr>
              <a:lvl3pPr marL="1143000" indent="-228600" eaLnBrk="0" hangingPunct="0">
                <a:defRPr>
                  <a:solidFill>
                    <a:schemeClr val="bg1"/>
                  </a:solidFill>
                  <a:latin typeface="Arial" panose="020B0604020202020204" pitchFamily="34" charset="0"/>
                </a:defRPr>
              </a:lvl3pPr>
              <a:lvl4pPr marL="1600200" indent="-228600" eaLnBrk="0" hangingPunct="0">
                <a:defRPr>
                  <a:solidFill>
                    <a:schemeClr val="bg1"/>
                  </a:solidFill>
                  <a:latin typeface="Arial" panose="020B0604020202020204" pitchFamily="34" charset="0"/>
                </a:defRPr>
              </a:lvl4pPr>
              <a:lvl5pPr marL="2057400" indent="-228600" eaLnBrk="0" hangingPunct="0">
                <a:defRPr>
                  <a:solidFill>
                    <a:schemeClr val="bg1"/>
                  </a:solidFill>
                  <a:latin typeface="Arial" panose="020B0604020202020204" pitchFamily="34" charset="0"/>
                </a:defRPr>
              </a:lvl5pPr>
              <a:lvl6pPr marL="25146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6pPr>
              <a:lvl7pPr marL="29718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7pPr>
              <a:lvl8pPr marL="34290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8pPr>
              <a:lvl9pPr marL="38862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9pPr>
            </a:lstStyle>
            <a:p>
              <a:pPr eaLnBrk="1" hangingPunct="1"/>
              <a:endParaRPr lang="cs-CZ" altLang="cs-CZ"/>
            </a:p>
          </p:txBody>
        </p:sp>
        <p:sp>
          <p:nvSpPr>
            <p:cNvPr id="15419" name="Oval 51">
              <a:extLst>
                <a:ext uri="{FF2B5EF4-FFF2-40B4-BE49-F238E27FC236}">
                  <a16:creationId xmlns:a16="http://schemas.microsoft.com/office/drawing/2014/main" id="{34BD31D0-3154-C33A-1356-16E250199B62}"/>
                </a:ext>
              </a:extLst>
            </p:cNvPr>
            <p:cNvSpPr>
              <a:spLocks noChangeArrowheads="1"/>
            </p:cNvSpPr>
            <p:nvPr/>
          </p:nvSpPr>
          <p:spPr bwMode="auto">
            <a:xfrm>
              <a:off x="1342" y="2068"/>
              <a:ext cx="256" cy="271"/>
            </a:xfrm>
            <a:prstGeom prst="ellipse">
              <a:avLst/>
            </a:prstGeom>
            <a:solidFill>
              <a:srgbClr val="00FF00"/>
            </a:solidFill>
            <a:ln w="9360">
              <a:solidFill>
                <a:srgbClr val="000000"/>
              </a:solidFill>
              <a:miter lim="800000"/>
              <a:headEnd/>
              <a:tailEnd/>
            </a:ln>
          </p:spPr>
          <p:txBody>
            <a:bodyPr wrap="none" anchor="ctr"/>
            <a:lstStyle>
              <a:lvl1pPr eaLnBrk="0" hangingPunct="0">
                <a:defRPr>
                  <a:solidFill>
                    <a:schemeClr val="bg1"/>
                  </a:solidFill>
                  <a:latin typeface="Arial" panose="020B0604020202020204" pitchFamily="34" charset="0"/>
                </a:defRPr>
              </a:lvl1pPr>
              <a:lvl2pPr marL="742950" indent="-285750" eaLnBrk="0" hangingPunct="0">
                <a:defRPr>
                  <a:solidFill>
                    <a:schemeClr val="bg1"/>
                  </a:solidFill>
                  <a:latin typeface="Arial" panose="020B0604020202020204" pitchFamily="34" charset="0"/>
                </a:defRPr>
              </a:lvl2pPr>
              <a:lvl3pPr marL="1143000" indent="-228600" eaLnBrk="0" hangingPunct="0">
                <a:defRPr>
                  <a:solidFill>
                    <a:schemeClr val="bg1"/>
                  </a:solidFill>
                  <a:latin typeface="Arial" panose="020B0604020202020204" pitchFamily="34" charset="0"/>
                </a:defRPr>
              </a:lvl3pPr>
              <a:lvl4pPr marL="1600200" indent="-228600" eaLnBrk="0" hangingPunct="0">
                <a:defRPr>
                  <a:solidFill>
                    <a:schemeClr val="bg1"/>
                  </a:solidFill>
                  <a:latin typeface="Arial" panose="020B0604020202020204" pitchFamily="34" charset="0"/>
                </a:defRPr>
              </a:lvl4pPr>
              <a:lvl5pPr marL="2057400" indent="-228600" eaLnBrk="0" hangingPunct="0">
                <a:defRPr>
                  <a:solidFill>
                    <a:schemeClr val="bg1"/>
                  </a:solidFill>
                  <a:latin typeface="Arial" panose="020B0604020202020204" pitchFamily="34" charset="0"/>
                </a:defRPr>
              </a:lvl5pPr>
              <a:lvl6pPr marL="25146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6pPr>
              <a:lvl7pPr marL="29718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7pPr>
              <a:lvl8pPr marL="34290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8pPr>
              <a:lvl9pPr marL="38862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9pPr>
            </a:lstStyle>
            <a:p>
              <a:pPr eaLnBrk="1" hangingPunct="1"/>
              <a:endParaRPr lang="cs-CZ" altLang="cs-CZ"/>
            </a:p>
          </p:txBody>
        </p:sp>
      </p:grpSp>
      <p:sp>
        <p:nvSpPr>
          <p:cNvPr id="16436" name="Oval 52">
            <a:extLst>
              <a:ext uri="{FF2B5EF4-FFF2-40B4-BE49-F238E27FC236}">
                <a16:creationId xmlns:a16="http://schemas.microsoft.com/office/drawing/2014/main" id="{460A1320-42F6-8B32-C5DC-7975EC07A950}"/>
              </a:ext>
            </a:extLst>
          </p:cNvPr>
          <p:cNvSpPr>
            <a:spLocks noChangeArrowheads="1"/>
          </p:cNvSpPr>
          <p:nvPr/>
        </p:nvSpPr>
        <p:spPr bwMode="auto">
          <a:xfrm>
            <a:off x="3000375" y="692150"/>
            <a:ext cx="406400" cy="431800"/>
          </a:xfrm>
          <a:prstGeom prst="ellipse">
            <a:avLst/>
          </a:prstGeom>
          <a:solidFill>
            <a:srgbClr val="00FF00"/>
          </a:solidFill>
          <a:ln w="9360">
            <a:solidFill>
              <a:srgbClr val="000000"/>
            </a:solidFill>
            <a:miter lim="800000"/>
            <a:headEnd/>
            <a:tailEnd/>
          </a:ln>
        </p:spPr>
        <p:txBody>
          <a:bodyPr wrap="none" anchor="ctr"/>
          <a:lstStyle>
            <a:lvl1pPr eaLnBrk="0" hangingPunct="0">
              <a:defRPr>
                <a:solidFill>
                  <a:schemeClr val="bg1"/>
                </a:solidFill>
                <a:latin typeface="Arial" panose="020B0604020202020204" pitchFamily="34" charset="0"/>
              </a:defRPr>
            </a:lvl1pPr>
            <a:lvl2pPr marL="742950" indent="-285750" eaLnBrk="0" hangingPunct="0">
              <a:defRPr>
                <a:solidFill>
                  <a:schemeClr val="bg1"/>
                </a:solidFill>
                <a:latin typeface="Arial" panose="020B0604020202020204" pitchFamily="34" charset="0"/>
              </a:defRPr>
            </a:lvl2pPr>
            <a:lvl3pPr marL="1143000" indent="-228600" eaLnBrk="0" hangingPunct="0">
              <a:defRPr>
                <a:solidFill>
                  <a:schemeClr val="bg1"/>
                </a:solidFill>
                <a:latin typeface="Arial" panose="020B0604020202020204" pitchFamily="34" charset="0"/>
              </a:defRPr>
            </a:lvl3pPr>
            <a:lvl4pPr marL="1600200" indent="-228600" eaLnBrk="0" hangingPunct="0">
              <a:defRPr>
                <a:solidFill>
                  <a:schemeClr val="bg1"/>
                </a:solidFill>
                <a:latin typeface="Arial" panose="020B0604020202020204" pitchFamily="34" charset="0"/>
              </a:defRPr>
            </a:lvl4pPr>
            <a:lvl5pPr marL="2057400" indent="-228600" eaLnBrk="0" hangingPunct="0">
              <a:defRPr>
                <a:solidFill>
                  <a:schemeClr val="bg1"/>
                </a:solidFill>
                <a:latin typeface="Arial" panose="020B0604020202020204" pitchFamily="34" charset="0"/>
              </a:defRPr>
            </a:lvl5pPr>
            <a:lvl6pPr marL="25146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6pPr>
            <a:lvl7pPr marL="29718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7pPr>
            <a:lvl8pPr marL="34290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8pPr>
            <a:lvl9pPr marL="38862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9pPr>
          </a:lstStyle>
          <a:p>
            <a:pPr eaLnBrk="1" hangingPunct="1"/>
            <a:endParaRPr lang="cs-CZ" altLang="cs-CZ"/>
          </a:p>
        </p:txBody>
      </p:sp>
      <p:sp>
        <p:nvSpPr>
          <p:cNvPr id="16437" name="Oval 53">
            <a:extLst>
              <a:ext uri="{FF2B5EF4-FFF2-40B4-BE49-F238E27FC236}">
                <a16:creationId xmlns:a16="http://schemas.microsoft.com/office/drawing/2014/main" id="{D13CE7B8-A2AB-5C8A-EE45-5B943B90758F}"/>
              </a:ext>
            </a:extLst>
          </p:cNvPr>
          <p:cNvSpPr>
            <a:spLocks noChangeArrowheads="1"/>
          </p:cNvSpPr>
          <p:nvPr/>
        </p:nvSpPr>
        <p:spPr bwMode="auto">
          <a:xfrm>
            <a:off x="3216275" y="908050"/>
            <a:ext cx="406400" cy="431800"/>
          </a:xfrm>
          <a:prstGeom prst="ellipse">
            <a:avLst/>
          </a:prstGeom>
          <a:solidFill>
            <a:srgbClr val="00FF00"/>
          </a:solidFill>
          <a:ln w="9360">
            <a:solidFill>
              <a:srgbClr val="000000"/>
            </a:solidFill>
            <a:miter lim="800000"/>
            <a:headEnd/>
            <a:tailEnd/>
          </a:ln>
        </p:spPr>
        <p:txBody>
          <a:bodyPr wrap="none" anchor="ctr"/>
          <a:lstStyle>
            <a:lvl1pPr eaLnBrk="0" hangingPunct="0">
              <a:defRPr>
                <a:solidFill>
                  <a:schemeClr val="bg1"/>
                </a:solidFill>
                <a:latin typeface="Arial" panose="020B0604020202020204" pitchFamily="34" charset="0"/>
              </a:defRPr>
            </a:lvl1pPr>
            <a:lvl2pPr marL="742950" indent="-285750" eaLnBrk="0" hangingPunct="0">
              <a:defRPr>
                <a:solidFill>
                  <a:schemeClr val="bg1"/>
                </a:solidFill>
                <a:latin typeface="Arial" panose="020B0604020202020204" pitchFamily="34" charset="0"/>
              </a:defRPr>
            </a:lvl2pPr>
            <a:lvl3pPr marL="1143000" indent="-228600" eaLnBrk="0" hangingPunct="0">
              <a:defRPr>
                <a:solidFill>
                  <a:schemeClr val="bg1"/>
                </a:solidFill>
                <a:latin typeface="Arial" panose="020B0604020202020204" pitchFamily="34" charset="0"/>
              </a:defRPr>
            </a:lvl3pPr>
            <a:lvl4pPr marL="1600200" indent="-228600" eaLnBrk="0" hangingPunct="0">
              <a:defRPr>
                <a:solidFill>
                  <a:schemeClr val="bg1"/>
                </a:solidFill>
                <a:latin typeface="Arial" panose="020B0604020202020204" pitchFamily="34" charset="0"/>
              </a:defRPr>
            </a:lvl4pPr>
            <a:lvl5pPr marL="2057400" indent="-228600" eaLnBrk="0" hangingPunct="0">
              <a:defRPr>
                <a:solidFill>
                  <a:schemeClr val="bg1"/>
                </a:solidFill>
                <a:latin typeface="Arial" panose="020B0604020202020204" pitchFamily="34" charset="0"/>
              </a:defRPr>
            </a:lvl5pPr>
            <a:lvl6pPr marL="25146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6pPr>
            <a:lvl7pPr marL="29718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7pPr>
            <a:lvl8pPr marL="34290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8pPr>
            <a:lvl9pPr marL="38862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9pPr>
          </a:lstStyle>
          <a:p>
            <a:pPr eaLnBrk="1" hangingPunct="1"/>
            <a:endParaRPr lang="cs-CZ" altLang="cs-CZ"/>
          </a:p>
        </p:txBody>
      </p:sp>
      <p:sp>
        <p:nvSpPr>
          <p:cNvPr id="16438" name="Oval 54">
            <a:extLst>
              <a:ext uri="{FF2B5EF4-FFF2-40B4-BE49-F238E27FC236}">
                <a16:creationId xmlns:a16="http://schemas.microsoft.com/office/drawing/2014/main" id="{BCFED14F-52AC-E3A9-FC5A-33E5532F0CE1}"/>
              </a:ext>
            </a:extLst>
          </p:cNvPr>
          <p:cNvSpPr>
            <a:spLocks noChangeArrowheads="1"/>
          </p:cNvSpPr>
          <p:nvPr/>
        </p:nvSpPr>
        <p:spPr bwMode="auto">
          <a:xfrm>
            <a:off x="3576638" y="981075"/>
            <a:ext cx="406400" cy="431800"/>
          </a:xfrm>
          <a:prstGeom prst="ellipse">
            <a:avLst/>
          </a:prstGeom>
          <a:solidFill>
            <a:srgbClr val="00FF00"/>
          </a:solidFill>
          <a:ln w="9360">
            <a:solidFill>
              <a:srgbClr val="000000"/>
            </a:solidFill>
            <a:miter lim="800000"/>
            <a:headEnd/>
            <a:tailEnd/>
          </a:ln>
        </p:spPr>
        <p:txBody>
          <a:bodyPr wrap="none" anchor="ctr"/>
          <a:lstStyle>
            <a:lvl1pPr eaLnBrk="0" hangingPunct="0">
              <a:defRPr>
                <a:solidFill>
                  <a:schemeClr val="bg1"/>
                </a:solidFill>
                <a:latin typeface="Arial" panose="020B0604020202020204" pitchFamily="34" charset="0"/>
              </a:defRPr>
            </a:lvl1pPr>
            <a:lvl2pPr marL="742950" indent="-285750" eaLnBrk="0" hangingPunct="0">
              <a:defRPr>
                <a:solidFill>
                  <a:schemeClr val="bg1"/>
                </a:solidFill>
                <a:latin typeface="Arial" panose="020B0604020202020204" pitchFamily="34" charset="0"/>
              </a:defRPr>
            </a:lvl2pPr>
            <a:lvl3pPr marL="1143000" indent="-228600" eaLnBrk="0" hangingPunct="0">
              <a:defRPr>
                <a:solidFill>
                  <a:schemeClr val="bg1"/>
                </a:solidFill>
                <a:latin typeface="Arial" panose="020B0604020202020204" pitchFamily="34" charset="0"/>
              </a:defRPr>
            </a:lvl3pPr>
            <a:lvl4pPr marL="1600200" indent="-228600" eaLnBrk="0" hangingPunct="0">
              <a:defRPr>
                <a:solidFill>
                  <a:schemeClr val="bg1"/>
                </a:solidFill>
                <a:latin typeface="Arial" panose="020B0604020202020204" pitchFamily="34" charset="0"/>
              </a:defRPr>
            </a:lvl4pPr>
            <a:lvl5pPr marL="2057400" indent="-228600" eaLnBrk="0" hangingPunct="0">
              <a:defRPr>
                <a:solidFill>
                  <a:schemeClr val="bg1"/>
                </a:solidFill>
                <a:latin typeface="Arial" panose="020B0604020202020204" pitchFamily="34" charset="0"/>
              </a:defRPr>
            </a:lvl5pPr>
            <a:lvl6pPr marL="25146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6pPr>
            <a:lvl7pPr marL="29718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7pPr>
            <a:lvl8pPr marL="34290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8pPr>
            <a:lvl9pPr marL="38862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9pPr>
          </a:lstStyle>
          <a:p>
            <a:pPr eaLnBrk="1" hangingPunct="1"/>
            <a:endParaRPr lang="cs-CZ" altLang="cs-CZ"/>
          </a:p>
        </p:txBody>
      </p:sp>
      <p:sp>
        <p:nvSpPr>
          <p:cNvPr id="16439" name="Oval 55">
            <a:extLst>
              <a:ext uri="{FF2B5EF4-FFF2-40B4-BE49-F238E27FC236}">
                <a16:creationId xmlns:a16="http://schemas.microsoft.com/office/drawing/2014/main" id="{A5DA1FFB-CE29-F0D1-406A-988B983BA7C6}"/>
              </a:ext>
            </a:extLst>
          </p:cNvPr>
          <p:cNvSpPr>
            <a:spLocks noChangeArrowheads="1"/>
          </p:cNvSpPr>
          <p:nvPr/>
        </p:nvSpPr>
        <p:spPr bwMode="auto">
          <a:xfrm>
            <a:off x="3937000" y="1125538"/>
            <a:ext cx="406400" cy="431800"/>
          </a:xfrm>
          <a:prstGeom prst="ellipse">
            <a:avLst/>
          </a:prstGeom>
          <a:solidFill>
            <a:srgbClr val="00FF00"/>
          </a:solidFill>
          <a:ln w="9360">
            <a:solidFill>
              <a:srgbClr val="000000"/>
            </a:solidFill>
            <a:miter lim="800000"/>
            <a:headEnd/>
            <a:tailEnd/>
          </a:ln>
        </p:spPr>
        <p:txBody>
          <a:bodyPr wrap="none" anchor="ctr"/>
          <a:lstStyle>
            <a:lvl1pPr eaLnBrk="0" hangingPunct="0">
              <a:defRPr>
                <a:solidFill>
                  <a:schemeClr val="bg1"/>
                </a:solidFill>
                <a:latin typeface="Arial" panose="020B0604020202020204" pitchFamily="34" charset="0"/>
              </a:defRPr>
            </a:lvl1pPr>
            <a:lvl2pPr marL="742950" indent="-285750" eaLnBrk="0" hangingPunct="0">
              <a:defRPr>
                <a:solidFill>
                  <a:schemeClr val="bg1"/>
                </a:solidFill>
                <a:latin typeface="Arial" panose="020B0604020202020204" pitchFamily="34" charset="0"/>
              </a:defRPr>
            </a:lvl2pPr>
            <a:lvl3pPr marL="1143000" indent="-228600" eaLnBrk="0" hangingPunct="0">
              <a:defRPr>
                <a:solidFill>
                  <a:schemeClr val="bg1"/>
                </a:solidFill>
                <a:latin typeface="Arial" panose="020B0604020202020204" pitchFamily="34" charset="0"/>
              </a:defRPr>
            </a:lvl3pPr>
            <a:lvl4pPr marL="1600200" indent="-228600" eaLnBrk="0" hangingPunct="0">
              <a:defRPr>
                <a:solidFill>
                  <a:schemeClr val="bg1"/>
                </a:solidFill>
                <a:latin typeface="Arial" panose="020B0604020202020204" pitchFamily="34" charset="0"/>
              </a:defRPr>
            </a:lvl4pPr>
            <a:lvl5pPr marL="2057400" indent="-228600" eaLnBrk="0" hangingPunct="0">
              <a:defRPr>
                <a:solidFill>
                  <a:schemeClr val="bg1"/>
                </a:solidFill>
                <a:latin typeface="Arial" panose="020B0604020202020204" pitchFamily="34" charset="0"/>
              </a:defRPr>
            </a:lvl5pPr>
            <a:lvl6pPr marL="25146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6pPr>
            <a:lvl7pPr marL="29718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7pPr>
            <a:lvl8pPr marL="34290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8pPr>
            <a:lvl9pPr marL="38862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9pPr>
          </a:lstStyle>
          <a:p>
            <a:pPr eaLnBrk="1" hangingPunct="1"/>
            <a:endParaRPr lang="cs-CZ" altLang="cs-CZ"/>
          </a:p>
        </p:txBody>
      </p:sp>
      <p:sp>
        <p:nvSpPr>
          <p:cNvPr id="16440" name="Oval 56">
            <a:extLst>
              <a:ext uri="{FF2B5EF4-FFF2-40B4-BE49-F238E27FC236}">
                <a16:creationId xmlns:a16="http://schemas.microsoft.com/office/drawing/2014/main" id="{3B847FB7-683E-8E70-EFD1-603D093DC5AD}"/>
              </a:ext>
            </a:extLst>
          </p:cNvPr>
          <p:cNvSpPr>
            <a:spLocks noChangeArrowheads="1"/>
          </p:cNvSpPr>
          <p:nvPr/>
        </p:nvSpPr>
        <p:spPr bwMode="auto">
          <a:xfrm>
            <a:off x="4224338" y="908050"/>
            <a:ext cx="406400" cy="431800"/>
          </a:xfrm>
          <a:prstGeom prst="ellipse">
            <a:avLst/>
          </a:prstGeom>
          <a:solidFill>
            <a:srgbClr val="00FF00"/>
          </a:solidFill>
          <a:ln w="9360">
            <a:solidFill>
              <a:srgbClr val="000000"/>
            </a:solidFill>
            <a:miter lim="800000"/>
            <a:headEnd/>
            <a:tailEnd/>
          </a:ln>
        </p:spPr>
        <p:txBody>
          <a:bodyPr wrap="none" anchor="ctr"/>
          <a:lstStyle>
            <a:lvl1pPr eaLnBrk="0" hangingPunct="0">
              <a:defRPr>
                <a:solidFill>
                  <a:schemeClr val="bg1"/>
                </a:solidFill>
                <a:latin typeface="Arial" panose="020B0604020202020204" pitchFamily="34" charset="0"/>
              </a:defRPr>
            </a:lvl1pPr>
            <a:lvl2pPr marL="742950" indent="-285750" eaLnBrk="0" hangingPunct="0">
              <a:defRPr>
                <a:solidFill>
                  <a:schemeClr val="bg1"/>
                </a:solidFill>
                <a:latin typeface="Arial" panose="020B0604020202020204" pitchFamily="34" charset="0"/>
              </a:defRPr>
            </a:lvl2pPr>
            <a:lvl3pPr marL="1143000" indent="-228600" eaLnBrk="0" hangingPunct="0">
              <a:defRPr>
                <a:solidFill>
                  <a:schemeClr val="bg1"/>
                </a:solidFill>
                <a:latin typeface="Arial" panose="020B0604020202020204" pitchFamily="34" charset="0"/>
              </a:defRPr>
            </a:lvl3pPr>
            <a:lvl4pPr marL="1600200" indent="-228600" eaLnBrk="0" hangingPunct="0">
              <a:defRPr>
                <a:solidFill>
                  <a:schemeClr val="bg1"/>
                </a:solidFill>
                <a:latin typeface="Arial" panose="020B0604020202020204" pitchFamily="34" charset="0"/>
              </a:defRPr>
            </a:lvl4pPr>
            <a:lvl5pPr marL="2057400" indent="-228600" eaLnBrk="0" hangingPunct="0">
              <a:defRPr>
                <a:solidFill>
                  <a:schemeClr val="bg1"/>
                </a:solidFill>
                <a:latin typeface="Arial" panose="020B0604020202020204" pitchFamily="34" charset="0"/>
              </a:defRPr>
            </a:lvl5pPr>
            <a:lvl6pPr marL="25146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6pPr>
            <a:lvl7pPr marL="29718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7pPr>
            <a:lvl8pPr marL="34290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8pPr>
            <a:lvl9pPr marL="38862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9pPr>
          </a:lstStyle>
          <a:p>
            <a:pPr eaLnBrk="1" hangingPunct="1"/>
            <a:endParaRPr lang="cs-CZ" altLang="cs-CZ"/>
          </a:p>
        </p:txBody>
      </p:sp>
      <p:sp>
        <p:nvSpPr>
          <p:cNvPr id="16441" name="Oval 57">
            <a:extLst>
              <a:ext uri="{FF2B5EF4-FFF2-40B4-BE49-F238E27FC236}">
                <a16:creationId xmlns:a16="http://schemas.microsoft.com/office/drawing/2014/main" id="{B7759757-6BEC-8B71-77C4-78CC58490238}"/>
              </a:ext>
            </a:extLst>
          </p:cNvPr>
          <p:cNvSpPr>
            <a:spLocks noChangeArrowheads="1"/>
          </p:cNvSpPr>
          <p:nvPr/>
        </p:nvSpPr>
        <p:spPr bwMode="auto">
          <a:xfrm>
            <a:off x="4657725" y="836613"/>
            <a:ext cx="406400" cy="431800"/>
          </a:xfrm>
          <a:prstGeom prst="ellipse">
            <a:avLst/>
          </a:prstGeom>
          <a:solidFill>
            <a:srgbClr val="00FF00"/>
          </a:solidFill>
          <a:ln w="9360">
            <a:solidFill>
              <a:srgbClr val="000000"/>
            </a:solidFill>
            <a:miter lim="800000"/>
            <a:headEnd/>
            <a:tailEnd/>
          </a:ln>
        </p:spPr>
        <p:txBody>
          <a:bodyPr wrap="none" anchor="ctr"/>
          <a:lstStyle>
            <a:lvl1pPr eaLnBrk="0" hangingPunct="0">
              <a:defRPr>
                <a:solidFill>
                  <a:schemeClr val="bg1"/>
                </a:solidFill>
                <a:latin typeface="Arial" panose="020B0604020202020204" pitchFamily="34" charset="0"/>
              </a:defRPr>
            </a:lvl1pPr>
            <a:lvl2pPr marL="742950" indent="-285750" eaLnBrk="0" hangingPunct="0">
              <a:defRPr>
                <a:solidFill>
                  <a:schemeClr val="bg1"/>
                </a:solidFill>
                <a:latin typeface="Arial" panose="020B0604020202020204" pitchFamily="34" charset="0"/>
              </a:defRPr>
            </a:lvl2pPr>
            <a:lvl3pPr marL="1143000" indent="-228600" eaLnBrk="0" hangingPunct="0">
              <a:defRPr>
                <a:solidFill>
                  <a:schemeClr val="bg1"/>
                </a:solidFill>
                <a:latin typeface="Arial" panose="020B0604020202020204" pitchFamily="34" charset="0"/>
              </a:defRPr>
            </a:lvl3pPr>
            <a:lvl4pPr marL="1600200" indent="-228600" eaLnBrk="0" hangingPunct="0">
              <a:defRPr>
                <a:solidFill>
                  <a:schemeClr val="bg1"/>
                </a:solidFill>
                <a:latin typeface="Arial" panose="020B0604020202020204" pitchFamily="34" charset="0"/>
              </a:defRPr>
            </a:lvl4pPr>
            <a:lvl5pPr marL="2057400" indent="-228600" eaLnBrk="0" hangingPunct="0">
              <a:defRPr>
                <a:solidFill>
                  <a:schemeClr val="bg1"/>
                </a:solidFill>
                <a:latin typeface="Arial" panose="020B0604020202020204" pitchFamily="34" charset="0"/>
              </a:defRPr>
            </a:lvl5pPr>
            <a:lvl6pPr marL="25146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6pPr>
            <a:lvl7pPr marL="29718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7pPr>
            <a:lvl8pPr marL="34290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8pPr>
            <a:lvl9pPr marL="38862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9pPr>
          </a:lstStyle>
          <a:p>
            <a:pPr eaLnBrk="1" hangingPunct="1"/>
            <a:endParaRPr lang="cs-CZ" altLang="cs-CZ"/>
          </a:p>
        </p:txBody>
      </p:sp>
      <p:grpSp>
        <p:nvGrpSpPr>
          <p:cNvPr id="13" name="Group 58">
            <a:extLst>
              <a:ext uri="{FF2B5EF4-FFF2-40B4-BE49-F238E27FC236}">
                <a16:creationId xmlns:a16="http://schemas.microsoft.com/office/drawing/2014/main" id="{2314B224-7788-2D17-1488-1B796D6DF5C6}"/>
              </a:ext>
            </a:extLst>
          </p:cNvPr>
          <p:cNvGrpSpPr>
            <a:grpSpLocks/>
          </p:cNvGrpSpPr>
          <p:nvPr/>
        </p:nvGrpSpPr>
        <p:grpSpPr bwMode="auto">
          <a:xfrm>
            <a:off x="4224338" y="2709864"/>
            <a:ext cx="1060450" cy="1076325"/>
            <a:chOff x="1701" y="1707"/>
            <a:chExt cx="668" cy="678"/>
          </a:xfrm>
        </p:grpSpPr>
        <p:sp>
          <p:nvSpPr>
            <p:cNvPr id="15410" name="AutoShape 59">
              <a:extLst>
                <a:ext uri="{FF2B5EF4-FFF2-40B4-BE49-F238E27FC236}">
                  <a16:creationId xmlns:a16="http://schemas.microsoft.com/office/drawing/2014/main" id="{9EED603B-47C9-EEEB-F101-129FFA34BA91}"/>
                </a:ext>
              </a:extLst>
            </p:cNvPr>
            <p:cNvSpPr>
              <a:spLocks noChangeArrowheads="1"/>
            </p:cNvSpPr>
            <p:nvPr/>
          </p:nvSpPr>
          <p:spPr bwMode="auto">
            <a:xfrm>
              <a:off x="1701" y="1707"/>
              <a:ext cx="669" cy="679"/>
            </a:xfrm>
            <a:prstGeom prst="roundRect">
              <a:avLst>
                <a:gd name="adj" fmla="val 16667"/>
              </a:avLst>
            </a:prstGeom>
            <a:noFill/>
            <a:ln w="28440">
              <a:solidFill>
                <a:srgbClr val="FFFF00"/>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bg1"/>
                  </a:solidFill>
                  <a:latin typeface="Arial" panose="020B0604020202020204" pitchFamily="34" charset="0"/>
                </a:defRPr>
              </a:lvl1pPr>
              <a:lvl2pPr marL="742950" indent="-285750" eaLnBrk="0" hangingPunct="0">
                <a:defRPr>
                  <a:solidFill>
                    <a:schemeClr val="bg1"/>
                  </a:solidFill>
                  <a:latin typeface="Arial" panose="020B0604020202020204" pitchFamily="34" charset="0"/>
                </a:defRPr>
              </a:lvl2pPr>
              <a:lvl3pPr marL="1143000" indent="-228600" eaLnBrk="0" hangingPunct="0">
                <a:defRPr>
                  <a:solidFill>
                    <a:schemeClr val="bg1"/>
                  </a:solidFill>
                  <a:latin typeface="Arial" panose="020B0604020202020204" pitchFamily="34" charset="0"/>
                </a:defRPr>
              </a:lvl3pPr>
              <a:lvl4pPr marL="1600200" indent="-228600" eaLnBrk="0" hangingPunct="0">
                <a:defRPr>
                  <a:solidFill>
                    <a:schemeClr val="bg1"/>
                  </a:solidFill>
                  <a:latin typeface="Arial" panose="020B0604020202020204" pitchFamily="34" charset="0"/>
                </a:defRPr>
              </a:lvl4pPr>
              <a:lvl5pPr marL="2057400" indent="-228600" eaLnBrk="0" hangingPunct="0">
                <a:defRPr>
                  <a:solidFill>
                    <a:schemeClr val="bg1"/>
                  </a:solidFill>
                  <a:latin typeface="Arial" panose="020B0604020202020204" pitchFamily="34" charset="0"/>
                </a:defRPr>
              </a:lvl5pPr>
              <a:lvl6pPr marL="25146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6pPr>
              <a:lvl7pPr marL="29718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7pPr>
              <a:lvl8pPr marL="34290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8pPr>
              <a:lvl9pPr marL="38862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9pPr>
            </a:lstStyle>
            <a:p>
              <a:pPr eaLnBrk="1" hangingPunct="1"/>
              <a:endParaRPr lang="cs-CZ" altLang="cs-CZ"/>
            </a:p>
          </p:txBody>
        </p:sp>
        <p:sp>
          <p:nvSpPr>
            <p:cNvPr id="15411" name="Oval 60">
              <a:extLst>
                <a:ext uri="{FF2B5EF4-FFF2-40B4-BE49-F238E27FC236}">
                  <a16:creationId xmlns:a16="http://schemas.microsoft.com/office/drawing/2014/main" id="{E518703A-9179-4967-8F18-7E440ADC4A00}"/>
                </a:ext>
              </a:extLst>
            </p:cNvPr>
            <p:cNvSpPr>
              <a:spLocks noChangeArrowheads="1"/>
            </p:cNvSpPr>
            <p:nvPr/>
          </p:nvSpPr>
          <p:spPr bwMode="auto">
            <a:xfrm>
              <a:off x="1752" y="1752"/>
              <a:ext cx="256" cy="271"/>
            </a:xfrm>
            <a:prstGeom prst="ellipse">
              <a:avLst/>
            </a:prstGeom>
            <a:solidFill>
              <a:srgbClr val="00FF00"/>
            </a:solidFill>
            <a:ln w="9360">
              <a:solidFill>
                <a:srgbClr val="000000"/>
              </a:solidFill>
              <a:miter lim="800000"/>
              <a:headEnd/>
              <a:tailEnd/>
            </a:ln>
          </p:spPr>
          <p:txBody>
            <a:bodyPr wrap="none" anchor="ctr"/>
            <a:lstStyle>
              <a:lvl1pPr eaLnBrk="0" hangingPunct="0">
                <a:defRPr>
                  <a:solidFill>
                    <a:schemeClr val="bg1"/>
                  </a:solidFill>
                  <a:latin typeface="Arial" panose="020B0604020202020204" pitchFamily="34" charset="0"/>
                </a:defRPr>
              </a:lvl1pPr>
              <a:lvl2pPr marL="742950" indent="-285750" eaLnBrk="0" hangingPunct="0">
                <a:defRPr>
                  <a:solidFill>
                    <a:schemeClr val="bg1"/>
                  </a:solidFill>
                  <a:latin typeface="Arial" panose="020B0604020202020204" pitchFamily="34" charset="0"/>
                </a:defRPr>
              </a:lvl2pPr>
              <a:lvl3pPr marL="1143000" indent="-228600" eaLnBrk="0" hangingPunct="0">
                <a:defRPr>
                  <a:solidFill>
                    <a:schemeClr val="bg1"/>
                  </a:solidFill>
                  <a:latin typeface="Arial" panose="020B0604020202020204" pitchFamily="34" charset="0"/>
                </a:defRPr>
              </a:lvl3pPr>
              <a:lvl4pPr marL="1600200" indent="-228600" eaLnBrk="0" hangingPunct="0">
                <a:defRPr>
                  <a:solidFill>
                    <a:schemeClr val="bg1"/>
                  </a:solidFill>
                  <a:latin typeface="Arial" panose="020B0604020202020204" pitchFamily="34" charset="0"/>
                </a:defRPr>
              </a:lvl4pPr>
              <a:lvl5pPr marL="2057400" indent="-228600" eaLnBrk="0" hangingPunct="0">
                <a:defRPr>
                  <a:solidFill>
                    <a:schemeClr val="bg1"/>
                  </a:solidFill>
                  <a:latin typeface="Arial" panose="020B0604020202020204" pitchFamily="34" charset="0"/>
                </a:defRPr>
              </a:lvl5pPr>
              <a:lvl6pPr marL="25146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6pPr>
              <a:lvl7pPr marL="29718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7pPr>
              <a:lvl8pPr marL="34290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8pPr>
              <a:lvl9pPr marL="38862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9pPr>
            </a:lstStyle>
            <a:p>
              <a:pPr eaLnBrk="1" hangingPunct="1"/>
              <a:endParaRPr lang="cs-CZ" altLang="cs-CZ"/>
            </a:p>
          </p:txBody>
        </p:sp>
        <p:sp>
          <p:nvSpPr>
            <p:cNvPr id="15412" name="Oval 61">
              <a:extLst>
                <a:ext uri="{FF2B5EF4-FFF2-40B4-BE49-F238E27FC236}">
                  <a16:creationId xmlns:a16="http://schemas.microsoft.com/office/drawing/2014/main" id="{A1A984AE-352D-B661-58BC-95FC34D4BA57}"/>
                </a:ext>
              </a:extLst>
            </p:cNvPr>
            <p:cNvSpPr>
              <a:spLocks noChangeArrowheads="1"/>
            </p:cNvSpPr>
            <p:nvPr/>
          </p:nvSpPr>
          <p:spPr bwMode="auto">
            <a:xfrm>
              <a:off x="2068" y="1752"/>
              <a:ext cx="256" cy="271"/>
            </a:xfrm>
            <a:prstGeom prst="ellipse">
              <a:avLst/>
            </a:prstGeom>
            <a:solidFill>
              <a:srgbClr val="00FF00"/>
            </a:solidFill>
            <a:ln w="9360">
              <a:solidFill>
                <a:srgbClr val="000000"/>
              </a:solidFill>
              <a:miter lim="800000"/>
              <a:headEnd/>
              <a:tailEnd/>
            </a:ln>
          </p:spPr>
          <p:txBody>
            <a:bodyPr wrap="none" anchor="ctr"/>
            <a:lstStyle>
              <a:lvl1pPr eaLnBrk="0" hangingPunct="0">
                <a:defRPr>
                  <a:solidFill>
                    <a:schemeClr val="bg1"/>
                  </a:solidFill>
                  <a:latin typeface="Arial" panose="020B0604020202020204" pitchFamily="34" charset="0"/>
                </a:defRPr>
              </a:lvl1pPr>
              <a:lvl2pPr marL="742950" indent="-285750" eaLnBrk="0" hangingPunct="0">
                <a:defRPr>
                  <a:solidFill>
                    <a:schemeClr val="bg1"/>
                  </a:solidFill>
                  <a:latin typeface="Arial" panose="020B0604020202020204" pitchFamily="34" charset="0"/>
                </a:defRPr>
              </a:lvl2pPr>
              <a:lvl3pPr marL="1143000" indent="-228600" eaLnBrk="0" hangingPunct="0">
                <a:defRPr>
                  <a:solidFill>
                    <a:schemeClr val="bg1"/>
                  </a:solidFill>
                  <a:latin typeface="Arial" panose="020B0604020202020204" pitchFamily="34" charset="0"/>
                </a:defRPr>
              </a:lvl3pPr>
              <a:lvl4pPr marL="1600200" indent="-228600" eaLnBrk="0" hangingPunct="0">
                <a:defRPr>
                  <a:solidFill>
                    <a:schemeClr val="bg1"/>
                  </a:solidFill>
                  <a:latin typeface="Arial" panose="020B0604020202020204" pitchFamily="34" charset="0"/>
                </a:defRPr>
              </a:lvl4pPr>
              <a:lvl5pPr marL="2057400" indent="-228600" eaLnBrk="0" hangingPunct="0">
                <a:defRPr>
                  <a:solidFill>
                    <a:schemeClr val="bg1"/>
                  </a:solidFill>
                  <a:latin typeface="Arial" panose="020B0604020202020204" pitchFamily="34" charset="0"/>
                </a:defRPr>
              </a:lvl5pPr>
              <a:lvl6pPr marL="25146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6pPr>
              <a:lvl7pPr marL="29718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7pPr>
              <a:lvl8pPr marL="34290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8pPr>
              <a:lvl9pPr marL="38862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9pPr>
            </a:lstStyle>
            <a:p>
              <a:pPr eaLnBrk="1" hangingPunct="1"/>
              <a:endParaRPr lang="cs-CZ" altLang="cs-CZ"/>
            </a:p>
          </p:txBody>
        </p:sp>
        <p:sp>
          <p:nvSpPr>
            <p:cNvPr id="15413" name="Oval 62">
              <a:extLst>
                <a:ext uri="{FF2B5EF4-FFF2-40B4-BE49-F238E27FC236}">
                  <a16:creationId xmlns:a16="http://schemas.microsoft.com/office/drawing/2014/main" id="{2E9B744B-A683-AE1F-E472-4EF7C03AFE6A}"/>
                </a:ext>
              </a:extLst>
            </p:cNvPr>
            <p:cNvSpPr>
              <a:spLocks noChangeArrowheads="1"/>
            </p:cNvSpPr>
            <p:nvPr/>
          </p:nvSpPr>
          <p:spPr bwMode="auto">
            <a:xfrm>
              <a:off x="1752" y="2069"/>
              <a:ext cx="256" cy="272"/>
            </a:xfrm>
            <a:prstGeom prst="ellipse">
              <a:avLst/>
            </a:prstGeom>
            <a:solidFill>
              <a:srgbClr val="00FF00"/>
            </a:solidFill>
            <a:ln w="9360">
              <a:solidFill>
                <a:srgbClr val="000000"/>
              </a:solidFill>
              <a:miter lim="800000"/>
              <a:headEnd/>
              <a:tailEnd/>
            </a:ln>
          </p:spPr>
          <p:txBody>
            <a:bodyPr wrap="none" anchor="ctr"/>
            <a:lstStyle>
              <a:lvl1pPr eaLnBrk="0" hangingPunct="0">
                <a:defRPr>
                  <a:solidFill>
                    <a:schemeClr val="bg1"/>
                  </a:solidFill>
                  <a:latin typeface="Arial" panose="020B0604020202020204" pitchFamily="34" charset="0"/>
                </a:defRPr>
              </a:lvl1pPr>
              <a:lvl2pPr marL="742950" indent="-285750" eaLnBrk="0" hangingPunct="0">
                <a:defRPr>
                  <a:solidFill>
                    <a:schemeClr val="bg1"/>
                  </a:solidFill>
                  <a:latin typeface="Arial" panose="020B0604020202020204" pitchFamily="34" charset="0"/>
                </a:defRPr>
              </a:lvl2pPr>
              <a:lvl3pPr marL="1143000" indent="-228600" eaLnBrk="0" hangingPunct="0">
                <a:defRPr>
                  <a:solidFill>
                    <a:schemeClr val="bg1"/>
                  </a:solidFill>
                  <a:latin typeface="Arial" panose="020B0604020202020204" pitchFamily="34" charset="0"/>
                </a:defRPr>
              </a:lvl3pPr>
              <a:lvl4pPr marL="1600200" indent="-228600" eaLnBrk="0" hangingPunct="0">
                <a:defRPr>
                  <a:solidFill>
                    <a:schemeClr val="bg1"/>
                  </a:solidFill>
                  <a:latin typeface="Arial" panose="020B0604020202020204" pitchFamily="34" charset="0"/>
                </a:defRPr>
              </a:lvl4pPr>
              <a:lvl5pPr marL="2057400" indent="-228600" eaLnBrk="0" hangingPunct="0">
                <a:defRPr>
                  <a:solidFill>
                    <a:schemeClr val="bg1"/>
                  </a:solidFill>
                  <a:latin typeface="Arial" panose="020B0604020202020204" pitchFamily="34" charset="0"/>
                </a:defRPr>
              </a:lvl5pPr>
              <a:lvl6pPr marL="25146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6pPr>
              <a:lvl7pPr marL="29718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7pPr>
              <a:lvl8pPr marL="34290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8pPr>
              <a:lvl9pPr marL="38862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9pPr>
            </a:lstStyle>
            <a:p>
              <a:pPr eaLnBrk="1" hangingPunct="1"/>
              <a:endParaRPr lang="cs-CZ" altLang="cs-CZ"/>
            </a:p>
          </p:txBody>
        </p:sp>
        <p:sp>
          <p:nvSpPr>
            <p:cNvPr id="15414" name="Oval 63">
              <a:extLst>
                <a:ext uri="{FF2B5EF4-FFF2-40B4-BE49-F238E27FC236}">
                  <a16:creationId xmlns:a16="http://schemas.microsoft.com/office/drawing/2014/main" id="{4C03606B-BD51-CB4B-89D0-9EE6A4E91E53}"/>
                </a:ext>
              </a:extLst>
            </p:cNvPr>
            <p:cNvSpPr>
              <a:spLocks noChangeArrowheads="1"/>
            </p:cNvSpPr>
            <p:nvPr/>
          </p:nvSpPr>
          <p:spPr bwMode="auto">
            <a:xfrm>
              <a:off x="2068" y="2069"/>
              <a:ext cx="256" cy="272"/>
            </a:xfrm>
            <a:prstGeom prst="ellipse">
              <a:avLst/>
            </a:prstGeom>
            <a:solidFill>
              <a:srgbClr val="00FF00"/>
            </a:solidFill>
            <a:ln w="9360">
              <a:solidFill>
                <a:srgbClr val="000000"/>
              </a:solidFill>
              <a:miter lim="800000"/>
              <a:headEnd/>
              <a:tailEnd/>
            </a:ln>
          </p:spPr>
          <p:txBody>
            <a:bodyPr wrap="none" anchor="ctr"/>
            <a:lstStyle>
              <a:lvl1pPr eaLnBrk="0" hangingPunct="0">
                <a:defRPr>
                  <a:solidFill>
                    <a:schemeClr val="bg1"/>
                  </a:solidFill>
                  <a:latin typeface="Arial" panose="020B0604020202020204" pitchFamily="34" charset="0"/>
                </a:defRPr>
              </a:lvl1pPr>
              <a:lvl2pPr marL="742950" indent="-285750" eaLnBrk="0" hangingPunct="0">
                <a:defRPr>
                  <a:solidFill>
                    <a:schemeClr val="bg1"/>
                  </a:solidFill>
                  <a:latin typeface="Arial" panose="020B0604020202020204" pitchFamily="34" charset="0"/>
                </a:defRPr>
              </a:lvl2pPr>
              <a:lvl3pPr marL="1143000" indent="-228600" eaLnBrk="0" hangingPunct="0">
                <a:defRPr>
                  <a:solidFill>
                    <a:schemeClr val="bg1"/>
                  </a:solidFill>
                  <a:latin typeface="Arial" panose="020B0604020202020204" pitchFamily="34" charset="0"/>
                </a:defRPr>
              </a:lvl3pPr>
              <a:lvl4pPr marL="1600200" indent="-228600" eaLnBrk="0" hangingPunct="0">
                <a:defRPr>
                  <a:solidFill>
                    <a:schemeClr val="bg1"/>
                  </a:solidFill>
                  <a:latin typeface="Arial" panose="020B0604020202020204" pitchFamily="34" charset="0"/>
                </a:defRPr>
              </a:lvl4pPr>
              <a:lvl5pPr marL="2057400" indent="-228600" eaLnBrk="0" hangingPunct="0">
                <a:defRPr>
                  <a:solidFill>
                    <a:schemeClr val="bg1"/>
                  </a:solidFill>
                  <a:latin typeface="Arial" panose="020B0604020202020204" pitchFamily="34" charset="0"/>
                </a:defRPr>
              </a:lvl5pPr>
              <a:lvl6pPr marL="25146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6pPr>
              <a:lvl7pPr marL="29718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7pPr>
              <a:lvl8pPr marL="34290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8pPr>
              <a:lvl9pPr marL="38862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9pPr>
            </a:lstStyle>
            <a:p>
              <a:pPr eaLnBrk="1" hangingPunct="1"/>
              <a:endParaRPr lang="cs-CZ" altLang="cs-CZ"/>
            </a:p>
          </p:txBody>
        </p:sp>
      </p:grpSp>
      <p:grpSp>
        <p:nvGrpSpPr>
          <p:cNvPr id="14" name="Group 64">
            <a:extLst>
              <a:ext uri="{FF2B5EF4-FFF2-40B4-BE49-F238E27FC236}">
                <a16:creationId xmlns:a16="http://schemas.microsoft.com/office/drawing/2014/main" id="{63EF3201-44F6-7B0E-8882-C100725DFB0A}"/>
              </a:ext>
            </a:extLst>
          </p:cNvPr>
          <p:cNvGrpSpPr>
            <a:grpSpLocks/>
          </p:cNvGrpSpPr>
          <p:nvPr/>
        </p:nvGrpSpPr>
        <p:grpSpPr bwMode="auto">
          <a:xfrm>
            <a:off x="5392738" y="2708276"/>
            <a:ext cx="1060450" cy="1076325"/>
            <a:chOff x="2437" y="1706"/>
            <a:chExt cx="668" cy="678"/>
          </a:xfrm>
        </p:grpSpPr>
        <p:sp>
          <p:nvSpPr>
            <p:cNvPr id="15405" name="AutoShape 65">
              <a:extLst>
                <a:ext uri="{FF2B5EF4-FFF2-40B4-BE49-F238E27FC236}">
                  <a16:creationId xmlns:a16="http://schemas.microsoft.com/office/drawing/2014/main" id="{0C1B7854-BE20-CDD8-215F-83242D190BB5}"/>
                </a:ext>
              </a:extLst>
            </p:cNvPr>
            <p:cNvSpPr>
              <a:spLocks noChangeArrowheads="1"/>
            </p:cNvSpPr>
            <p:nvPr/>
          </p:nvSpPr>
          <p:spPr bwMode="auto">
            <a:xfrm>
              <a:off x="2437" y="1706"/>
              <a:ext cx="669" cy="679"/>
            </a:xfrm>
            <a:prstGeom prst="roundRect">
              <a:avLst>
                <a:gd name="adj" fmla="val 16667"/>
              </a:avLst>
            </a:prstGeom>
            <a:noFill/>
            <a:ln w="28440">
              <a:solidFill>
                <a:srgbClr val="FFFF00"/>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bg1"/>
                  </a:solidFill>
                  <a:latin typeface="Arial" panose="020B0604020202020204" pitchFamily="34" charset="0"/>
                </a:defRPr>
              </a:lvl1pPr>
              <a:lvl2pPr marL="742950" indent="-285750" eaLnBrk="0" hangingPunct="0">
                <a:defRPr>
                  <a:solidFill>
                    <a:schemeClr val="bg1"/>
                  </a:solidFill>
                  <a:latin typeface="Arial" panose="020B0604020202020204" pitchFamily="34" charset="0"/>
                </a:defRPr>
              </a:lvl2pPr>
              <a:lvl3pPr marL="1143000" indent="-228600" eaLnBrk="0" hangingPunct="0">
                <a:defRPr>
                  <a:solidFill>
                    <a:schemeClr val="bg1"/>
                  </a:solidFill>
                  <a:latin typeface="Arial" panose="020B0604020202020204" pitchFamily="34" charset="0"/>
                </a:defRPr>
              </a:lvl3pPr>
              <a:lvl4pPr marL="1600200" indent="-228600" eaLnBrk="0" hangingPunct="0">
                <a:defRPr>
                  <a:solidFill>
                    <a:schemeClr val="bg1"/>
                  </a:solidFill>
                  <a:latin typeface="Arial" panose="020B0604020202020204" pitchFamily="34" charset="0"/>
                </a:defRPr>
              </a:lvl4pPr>
              <a:lvl5pPr marL="2057400" indent="-228600" eaLnBrk="0" hangingPunct="0">
                <a:defRPr>
                  <a:solidFill>
                    <a:schemeClr val="bg1"/>
                  </a:solidFill>
                  <a:latin typeface="Arial" panose="020B0604020202020204" pitchFamily="34" charset="0"/>
                </a:defRPr>
              </a:lvl5pPr>
              <a:lvl6pPr marL="25146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6pPr>
              <a:lvl7pPr marL="29718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7pPr>
              <a:lvl8pPr marL="34290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8pPr>
              <a:lvl9pPr marL="38862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9pPr>
            </a:lstStyle>
            <a:p>
              <a:pPr eaLnBrk="1" hangingPunct="1"/>
              <a:endParaRPr lang="cs-CZ" altLang="cs-CZ"/>
            </a:p>
          </p:txBody>
        </p:sp>
        <p:sp>
          <p:nvSpPr>
            <p:cNvPr id="15406" name="Oval 66">
              <a:extLst>
                <a:ext uri="{FF2B5EF4-FFF2-40B4-BE49-F238E27FC236}">
                  <a16:creationId xmlns:a16="http://schemas.microsoft.com/office/drawing/2014/main" id="{34413D1D-305C-C9D3-69BC-5336E68ECCC1}"/>
                </a:ext>
              </a:extLst>
            </p:cNvPr>
            <p:cNvSpPr>
              <a:spLocks noChangeArrowheads="1"/>
            </p:cNvSpPr>
            <p:nvPr/>
          </p:nvSpPr>
          <p:spPr bwMode="auto">
            <a:xfrm>
              <a:off x="2488" y="1751"/>
              <a:ext cx="256" cy="272"/>
            </a:xfrm>
            <a:prstGeom prst="ellipse">
              <a:avLst/>
            </a:prstGeom>
            <a:solidFill>
              <a:srgbClr val="00FF00"/>
            </a:solidFill>
            <a:ln w="9360">
              <a:solidFill>
                <a:srgbClr val="000000"/>
              </a:solidFill>
              <a:miter lim="800000"/>
              <a:headEnd/>
              <a:tailEnd/>
            </a:ln>
          </p:spPr>
          <p:txBody>
            <a:bodyPr wrap="none" anchor="ctr"/>
            <a:lstStyle>
              <a:lvl1pPr eaLnBrk="0" hangingPunct="0">
                <a:defRPr>
                  <a:solidFill>
                    <a:schemeClr val="bg1"/>
                  </a:solidFill>
                  <a:latin typeface="Arial" panose="020B0604020202020204" pitchFamily="34" charset="0"/>
                </a:defRPr>
              </a:lvl1pPr>
              <a:lvl2pPr marL="742950" indent="-285750" eaLnBrk="0" hangingPunct="0">
                <a:defRPr>
                  <a:solidFill>
                    <a:schemeClr val="bg1"/>
                  </a:solidFill>
                  <a:latin typeface="Arial" panose="020B0604020202020204" pitchFamily="34" charset="0"/>
                </a:defRPr>
              </a:lvl2pPr>
              <a:lvl3pPr marL="1143000" indent="-228600" eaLnBrk="0" hangingPunct="0">
                <a:defRPr>
                  <a:solidFill>
                    <a:schemeClr val="bg1"/>
                  </a:solidFill>
                  <a:latin typeface="Arial" panose="020B0604020202020204" pitchFamily="34" charset="0"/>
                </a:defRPr>
              </a:lvl3pPr>
              <a:lvl4pPr marL="1600200" indent="-228600" eaLnBrk="0" hangingPunct="0">
                <a:defRPr>
                  <a:solidFill>
                    <a:schemeClr val="bg1"/>
                  </a:solidFill>
                  <a:latin typeface="Arial" panose="020B0604020202020204" pitchFamily="34" charset="0"/>
                </a:defRPr>
              </a:lvl4pPr>
              <a:lvl5pPr marL="2057400" indent="-228600" eaLnBrk="0" hangingPunct="0">
                <a:defRPr>
                  <a:solidFill>
                    <a:schemeClr val="bg1"/>
                  </a:solidFill>
                  <a:latin typeface="Arial" panose="020B0604020202020204" pitchFamily="34" charset="0"/>
                </a:defRPr>
              </a:lvl5pPr>
              <a:lvl6pPr marL="25146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6pPr>
              <a:lvl7pPr marL="29718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7pPr>
              <a:lvl8pPr marL="34290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8pPr>
              <a:lvl9pPr marL="38862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9pPr>
            </a:lstStyle>
            <a:p>
              <a:pPr eaLnBrk="1" hangingPunct="1"/>
              <a:endParaRPr lang="cs-CZ" altLang="cs-CZ"/>
            </a:p>
          </p:txBody>
        </p:sp>
        <p:sp>
          <p:nvSpPr>
            <p:cNvPr id="15407" name="Oval 67">
              <a:extLst>
                <a:ext uri="{FF2B5EF4-FFF2-40B4-BE49-F238E27FC236}">
                  <a16:creationId xmlns:a16="http://schemas.microsoft.com/office/drawing/2014/main" id="{001BFAC5-86AC-038E-5F9A-91E7D4C493E1}"/>
                </a:ext>
              </a:extLst>
            </p:cNvPr>
            <p:cNvSpPr>
              <a:spLocks noChangeArrowheads="1"/>
            </p:cNvSpPr>
            <p:nvPr/>
          </p:nvSpPr>
          <p:spPr bwMode="auto">
            <a:xfrm>
              <a:off x="2804" y="1751"/>
              <a:ext cx="256" cy="272"/>
            </a:xfrm>
            <a:prstGeom prst="ellipse">
              <a:avLst/>
            </a:prstGeom>
            <a:solidFill>
              <a:srgbClr val="00FF00"/>
            </a:solidFill>
            <a:ln w="9360">
              <a:solidFill>
                <a:srgbClr val="000000"/>
              </a:solidFill>
              <a:miter lim="800000"/>
              <a:headEnd/>
              <a:tailEnd/>
            </a:ln>
          </p:spPr>
          <p:txBody>
            <a:bodyPr wrap="none" anchor="ctr"/>
            <a:lstStyle>
              <a:lvl1pPr eaLnBrk="0" hangingPunct="0">
                <a:defRPr>
                  <a:solidFill>
                    <a:schemeClr val="bg1"/>
                  </a:solidFill>
                  <a:latin typeface="Arial" panose="020B0604020202020204" pitchFamily="34" charset="0"/>
                </a:defRPr>
              </a:lvl1pPr>
              <a:lvl2pPr marL="742950" indent="-285750" eaLnBrk="0" hangingPunct="0">
                <a:defRPr>
                  <a:solidFill>
                    <a:schemeClr val="bg1"/>
                  </a:solidFill>
                  <a:latin typeface="Arial" panose="020B0604020202020204" pitchFamily="34" charset="0"/>
                </a:defRPr>
              </a:lvl2pPr>
              <a:lvl3pPr marL="1143000" indent="-228600" eaLnBrk="0" hangingPunct="0">
                <a:defRPr>
                  <a:solidFill>
                    <a:schemeClr val="bg1"/>
                  </a:solidFill>
                  <a:latin typeface="Arial" panose="020B0604020202020204" pitchFamily="34" charset="0"/>
                </a:defRPr>
              </a:lvl3pPr>
              <a:lvl4pPr marL="1600200" indent="-228600" eaLnBrk="0" hangingPunct="0">
                <a:defRPr>
                  <a:solidFill>
                    <a:schemeClr val="bg1"/>
                  </a:solidFill>
                  <a:latin typeface="Arial" panose="020B0604020202020204" pitchFamily="34" charset="0"/>
                </a:defRPr>
              </a:lvl4pPr>
              <a:lvl5pPr marL="2057400" indent="-228600" eaLnBrk="0" hangingPunct="0">
                <a:defRPr>
                  <a:solidFill>
                    <a:schemeClr val="bg1"/>
                  </a:solidFill>
                  <a:latin typeface="Arial" panose="020B0604020202020204" pitchFamily="34" charset="0"/>
                </a:defRPr>
              </a:lvl5pPr>
              <a:lvl6pPr marL="25146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6pPr>
              <a:lvl7pPr marL="29718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7pPr>
              <a:lvl8pPr marL="34290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8pPr>
              <a:lvl9pPr marL="38862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9pPr>
            </a:lstStyle>
            <a:p>
              <a:pPr eaLnBrk="1" hangingPunct="1"/>
              <a:endParaRPr lang="cs-CZ" altLang="cs-CZ"/>
            </a:p>
          </p:txBody>
        </p:sp>
        <p:sp>
          <p:nvSpPr>
            <p:cNvPr id="15408" name="Oval 68">
              <a:extLst>
                <a:ext uri="{FF2B5EF4-FFF2-40B4-BE49-F238E27FC236}">
                  <a16:creationId xmlns:a16="http://schemas.microsoft.com/office/drawing/2014/main" id="{CCCF24DF-FA64-4816-46D3-39336A076509}"/>
                </a:ext>
              </a:extLst>
            </p:cNvPr>
            <p:cNvSpPr>
              <a:spLocks noChangeArrowheads="1"/>
            </p:cNvSpPr>
            <p:nvPr/>
          </p:nvSpPr>
          <p:spPr bwMode="auto">
            <a:xfrm>
              <a:off x="2488" y="2068"/>
              <a:ext cx="256" cy="271"/>
            </a:xfrm>
            <a:prstGeom prst="ellipse">
              <a:avLst/>
            </a:prstGeom>
            <a:solidFill>
              <a:srgbClr val="00FF00"/>
            </a:solidFill>
            <a:ln w="9360">
              <a:solidFill>
                <a:srgbClr val="000000"/>
              </a:solidFill>
              <a:miter lim="800000"/>
              <a:headEnd/>
              <a:tailEnd/>
            </a:ln>
          </p:spPr>
          <p:txBody>
            <a:bodyPr wrap="none" anchor="ctr"/>
            <a:lstStyle>
              <a:lvl1pPr eaLnBrk="0" hangingPunct="0">
                <a:defRPr>
                  <a:solidFill>
                    <a:schemeClr val="bg1"/>
                  </a:solidFill>
                  <a:latin typeface="Arial" panose="020B0604020202020204" pitchFamily="34" charset="0"/>
                </a:defRPr>
              </a:lvl1pPr>
              <a:lvl2pPr marL="742950" indent="-285750" eaLnBrk="0" hangingPunct="0">
                <a:defRPr>
                  <a:solidFill>
                    <a:schemeClr val="bg1"/>
                  </a:solidFill>
                  <a:latin typeface="Arial" panose="020B0604020202020204" pitchFamily="34" charset="0"/>
                </a:defRPr>
              </a:lvl2pPr>
              <a:lvl3pPr marL="1143000" indent="-228600" eaLnBrk="0" hangingPunct="0">
                <a:defRPr>
                  <a:solidFill>
                    <a:schemeClr val="bg1"/>
                  </a:solidFill>
                  <a:latin typeface="Arial" panose="020B0604020202020204" pitchFamily="34" charset="0"/>
                </a:defRPr>
              </a:lvl3pPr>
              <a:lvl4pPr marL="1600200" indent="-228600" eaLnBrk="0" hangingPunct="0">
                <a:defRPr>
                  <a:solidFill>
                    <a:schemeClr val="bg1"/>
                  </a:solidFill>
                  <a:latin typeface="Arial" panose="020B0604020202020204" pitchFamily="34" charset="0"/>
                </a:defRPr>
              </a:lvl4pPr>
              <a:lvl5pPr marL="2057400" indent="-228600" eaLnBrk="0" hangingPunct="0">
                <a:defRPr>
                  <a:solidFill>
                    <a:schemeClr val="bg1"/>
                  </a:solidFill>
                  <a:latin typeface="Arial" panose="020B0604020202020204" pitchFamily="34" charset="0"/>
                </a:defRPr>
              </a:lvl5pPr>
              <a:lvl6pPr marL="25146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6pPr>
              <a:lvl7pPr marL="29718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7pPr>
              <a:lvl8pPr marL="34290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8pPr>
              <a:lvl9pPr marL="38862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9pPr>
            </a:lstStyle>
            <a:p>
              <a:pPr eaLnBrk="1" hangingPunct="1"/>
              <a:endParaRPr lang="cs-CZ" altLang="cs-CZ"/>
            </a:p>
          </p:txBody>
        </p:sp>
        <p:sp>
          <p:nvSpPr>
            <p:cNvPr id="15409" name="Oval 69">
              <a:extLst>
                <a:ext uri="{FF2B5EF4-FFF2-40B4-BE49-F238E27FC236}">
                  <a16:creationId xmlns:a16="http://schemas.microsoft.com/office/drawing/2014/main" id="{2E91CBEF-8E8A-463D-318B-AE511EFEE38B}"/>
                </a:ext>
              </a:extLst>
            </p:cNvPr>
            <p:cNvSpPr>
              <a:spLocks noChangeArrowheads="1"/>
            </p:cNvSpPr>
            <p:nvPr/>
          </p:nvSpPr>
          <p:spPr bwMode="auto">
            <a:xfrm>
              <a:off x="2804" y="2068"/>
              <a:ext cx="256" cy="271"/>
            </a:xfrm>
            <a:prstGeom prst="ellipse">
              <a:avLst/>
            </a:prstGeom>
            <a:solidFill>
              <a:srgbClr val="00FF00"/>
            </a:solidFill>
            <a:ln w="9360">
              <a:solidFill>
                <a:srgbClr val="000000"/>
              </a:solidFill>
              <a:miter lim="800000"/>
              <a:headEnd/>
              <a:tailEnd/>
            </a:ln>
          </p:spPr>
          <p:txBody>
            <a:bodyPr wrap="none" anchor="ctr"/>
            <a:lstStyle>
              <a:lvl1pPr eaLnBrk="0" hangingPunct="0">
                <a:defRPr>
                  <a:solidFill>
                    <a:schemeClr val="bg1"/>
                  </a:solidFill>
                  <a:latin typeface="Arial" panose="020B0604020202020204" pitchFamily="34" charset="0"/>
                </a:defRPr>
              </a:lvl1pPr>
              <a:lvl2pPr marL="742950" indent="-285750" eaLnBrk="0" hangingPunct="0">
                <a:defRPr>
                  <a:solidFill>
                    <a:schemeClr val="bg1"/>
                  </a:solidFill>
                  <a:latin typeface="Arial" panose="020B0604020202020204" pitchFamily="34" charset="0"/>
                </a:defRPr>
              </a:lvl2pPr>
              <a:lvl3pPr marL="1143000" indent="-228600" eaLnBrk="0" hangingPunct="0">
                <a:defRPr>
                  <a:solidFill>
                    <a:schemeClr val="bg1"/>
                  </a:solidFill>
                  <a:latin typeface="Arial" panose="020B0604020202020204" pitchFamily="34" charset="0"/>
                </a:defRPr>
              </a:lvl3pPr>
              <a:lvl4pPr marL="1600200" indent="-228600" eaLnBrk="0" hangingPunct="0">
                <a:defRPr>
                  <a:solidFill>
                    <a:schemeClr val="bg1"/>
                  </a:solidFill>
                  <a:latin typeface="Arial" panose="020B0604020202020204" pitchFamily="34" charset="0"/>
                </a:defRPr>
              </a:lvl4pPr>
              <a:lvl5pPr marL="2057400" indent="-228600" eaLnBrk="0" hangingPunct="0">
                <a:defRPr>
                  <a:solidFill>
                    <a:schemeClr val="bg1"/>
                  </a:solidFill>
                  <a:latin typeface="Arial" panose="020B0604020202020204" pitchFamily="34" charset="0"/>
                </a:defRPr>
              </a:lvl5pPr>
              <a:lvl6pPr marL="25146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6pPr>
              <a:lvl7pPr marL="29718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7pPr>
              <a:lvl8pPr marL="34290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8pPr>
              <a:lvl9pPr marL="38862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9pPr>
            </a:lstStyle>
            <a:p>
              <a:pPr eaLnBrk="1" hangingPunct="1"/>
              <a:endParaRPr lang="cs-CZ" altLang="cs-CZ"/>
            </a:p>
          </p:txBody>
        </p:sp>
      </p:grpSp>
      <p:sp>
        <p:nvSpPr>
          <p:cNvPr id="16454" name="Oval 70">
            <a:extLst>
              <a:ext uri="{FF2B5EF4-FFF2-40B4-BE49-F238E27FC236}">
                <a16:creationId xmlns:a16="http://schemas.microsoft.com/office/drawing/2014/main" id="{8B459425-14E1-73A7-1CBF-C330B37C7920}"/>
              </a:ext>
            </a:extLst>
          </p:cNvPr>
          <p:cNvSpPr>
            <a:spLocks noChangeArrowheads="1"/>
          </p:cNvSpPr>
          <p:nvPr/>
        </p:nvSpPr>
        <p:spPr bwMode="auto">
          <a:xfrm>
            <a:off x="4945063" y="5732463"/>
            <a:ext cx="406400" cy="431800"/>
          </a:xfrm>
          <a:prstGeom prst="ellipse">
            <a:avLst/>
          </a:prstGeom>
          <a:solidFill>
            <a:srgbClr val="FF0000"/>
          </a:solidFill>
          <a:ln w="9360">
            <a:solidFill>
              <a:srgbClr val="000000"/>
            </a:solidFill>
            <a:miter lim="800000"/>
            <a:headEnd/>
            <a:tailEnd/>
          </a:ln>
        </p:spPr>
        <p:txBody>
          <a:bodyPr wrap="none" anchor="ctr"/>
          <a:lstStyle>
            <a:lvl1pPr eaLnBrk="0" hangingPunct="0">
              <a:defRPr>
                <a:solidFill>
                  <a:schemeClr val="bg1"/>
                </a:solidFill>
                <a:latin typeface="Arial" panose="020B0604020202020204" pitchFamily="34" charset="0"/>
              </a:defRPr>
            </a:lvl1pPr>
            <a:lvl2pPr marL="742950" indent="-285750" eaLnBrk="0" hangingPunct="0">
              <a:defRPr>
                <a:solidFill>
                  <a:schemeClr val="bg1"/>
                </a:solidFill>
                <a:latin typeface="Arial" panose="020B0604020202020204" pitchFamily="34" charset="0"/>
              </a:defRPr>
            </a:lvl2pPr>
            <a:lvl3pPr marL="1143000" indent="-228600" eaLnBrk="0" hangingPunct="0">
              <a:defRPr>
                <a:solidFill>
                  <a:schemeClr val="bg1"/>
                </a:solidFill>
                <a:latin typeface="Arial" panose="020B0604020202020204" pitchFamily="34" charset="0"/>
              </a:defRPr>
            </a:lvl3pPr>
            <a:lvl4pPr marL="1600200" indent="-228600" eaLnBrk="0" hangingPunct="0">
              <a:defRPr>
                <a:solidFill>
                  <a:schemeClr val="bg1"/>
                </a:solidFill>
                <a:latin typeface="Arial" panose="020B0604020202020204" pitchFamily="34" charset="0"/>
              </a:defRPr>
            </a:lvl4pPr>
            <a:lvl5pPr marL="2057400" indent="-228600" eaLnBrk="0" hangingPunct="0">
              <a:defRPr>
                <a:solidFill>
                  <a:schemeClr val="bg1"/>
                </a:solidFill>
                <a:latin typeface="Arial" panose="020B0604020202020204" pitchFamily="34" charset="0"/>
              </a:defRPr>
            </a:lvl5pPr>
            <a:lvl6pPr marL="25146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6pPr>
            <a:lvl7pPr marL="29718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7pPr>
            <a:lvl8pPr marL="34290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8pPr>
            <a:lvl9pPr marL="38862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9pPr>
          </a:lstStyle>
          <a:p>
            <a:pPr eaLnBrk="1" hangingPunct="1"/>
            <a:endParaRPr lang="cs-CZ" altLang="cs-CZ"/>
          </a:p>
        </p:txBody>
      </p:sp>
      <p:sp>
        <p:nvSpPr>
          <p:cNvPr id="16455" name="Oval 71">
            <a:extLst>
              <a:ext uri="{FF2B5EF4-FFF2-40B4-BE49-F238E27FC236}">
                <a16:creationId xmlns:a16="http://schemas.microsoft.com/office/drawing/2014/main" id="{A058EDD2-4CAD-D54A-7D43-4BDC1E962A2B}"/>
              </a:ext>
            </a:extLst>
          </p:cNvPr>
          <p:cNvSpPr>
            <a:spLocks noChangeArrowheads="1"/>
          </p:cNvSpPr>
          <p:nvPr/>
        </p:nvSpPr>
        <p:spPr bwMode="auto">
          <a:xfrm>
            <a:off x="4079875" y="5732463"/>
            <a:ext cx="406400" cy="431800"/>
          </a:xfrm>
          <a:prstGeom prst="ellipse">
            <a:avLst/>
          </a:prstGeom>
          <a:solidFill>
            <a:srgbClr val="00FF00"/>
          </a:solidFill>
          <a:ln w="9360">
            <a:solidFill>
              <a:srgbClr val="000000"/>
            </a:solidFill>
            <a:miter lim="800000"/>
            <a:headEnd/>
            <a:tailEnd/>
          </a:ln>
        </p:spPr>
        <p:txBody>
          <a:bodyPr wrap="none" anchor="ctr"/>
          <a:lstStyle>
            <a:lvl1pPr eaLnBrk="0" hangingPunct="0">
              <a:defRPr>
                <a:solidFill>
                  <a:schemeClr val="bg1"/>
                </a:solidFill>
                <a:latin typeface="Arial" panose="020B0604020202020204" pitchFamily="34" charset="0"/>
              </a:defRPr>
            </a:lvl1pPr>
            <a:lvl2pPr marL="742950" indent="-285750" eaLnBrk="0" hangingPunct="0">
              <a:defRPr>
                <a:solidFill>
                  <a:schemeClr val="bg1"/>
                </a:solidFill>
                <a:latin typeface="Arial" panose="020B0604020202020204" pitchFamily="34" charset="0"/>
              </a:defRPr>
            </a:lvl2pPr>
            <a:lvl3pPr marL="1143000" indent="-228600" eaLnBrk="0" hangingPunct="0">
              <a:defRPr>
                <a:solidFill>
                  <a:schemeClr val="bg1"/>
                </a:solidFill>
                <a:latin typeface="Arial" panose="020B0604020202020204" pitchFamily="34" charset="0"/>
              </a:defRPr>
            </a:lvl3pPr>
            <a:lvl4pPr marL="1600200" indent="-228600" eaLnBrk="0" hangingPunct="0">
              <a:defRPr>
                <a:solidFill>
                  <a:schemeClr val="bg1"/>
                </a:solidFill>
                <a:latin typeface="Arial" panose="020B0604020202020204" pitchFamily="34" charset="0"/>
              </a:defRPr>
            </a:lvl4pPr>
            <a:lvl5pPr marL="2057400" indent="-228600" eaLnBrk="0" hangingPunct="0">
              <a:defRPr>
                <a:solidFill>
                  <a:schemeClr val="bg1"/>
                </a:solidFill>
                <a:latin typeface="Arial" panose="020B0604020202020204" pitchFamily="34" charset="0"/>
              </a:defRPr>
            </a:lvl5pPr>
            <a:lvl6pPr marL="25146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6pPr>
            <a:lvl7pPr marL="29718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7pPr>
            <a:lvl8pPr marL="34290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8pPr>
            <a:lvl9pPr marL="38862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9pPr>
          </a:lstStyle>
          <a:p>
            <a:pPr eaLnBrk="1" hangingPunct="1"/>
            <a:endParaRPr lang="cs-CZ" altLang="cs-CZ"/>
          </a:p>
        </p:txBody>
      </p:sp>
      <p:sp>
        <p:nvSpPr>
          <p:cNvPr id="16456" name="Oval 72">
            <a:extLst>
              <a:ext uri="{FF2B5EF4-FFF2-40B4-BE49-F238E27FC236}">
                <a16:creationId xmlns:a16="http://schemas.microsoft.com/office/drawing/2014/main" id="{B1CA1D96-1B63-3AA0-CFFA-50BAEB7D4D7B}"/>
              </a:ext>
            </a:extLst>
          </p:cNvPr>
          <p:cNvSpPr>
            <a:spLocks noChangeArrowheads="1"/>
          </p:cNvSpPr>
          <p:nvPr/>
        </p:nvSpPr>
        <p:spPr bwMode="auto">
          <a:xfrm>
            <a:off x="4295775" y="5948363"/>
            <a:ext cx="406400" cy="431800"/>
          </a:xfrm>
          <a:prstGeom prst="ellipse">
            <a:avLst/>
          </a:prstGeom>
          <a:solidFill>
            <a:srgbClr val="00FF00"/>
          </a:solidFill>
          <a:ln w="9360">
            <a:solidFill>
              <a:srgbClr val="000000"/>
            </a:solidFill>
            <a:miter lim="800000"/>
            <a:headEnd/>
            <a:tailEnd/>
          </a:ln>
        </p:spPr>
        <p:txBody>
          <a:bodyPr wrap="none" anchor="ctr"/>
          <a:lstStyle>
            <a:lvl1pPr eaLnBrk="0" hangingPunct="0">
              <a:defRPr>
                <a:solidFill>
                  <a:schemeClr val="bg1"/>
                </a:solidFill>
                <a:latin typeface="Arial" panose="020B0604020202020204" pitchFamily="34" charset="0"/>
              </a:defRPr>
            </a:lvl1pPr>
            <a:lvl2pPr marL="742950" indent="-285750" eaLnBrk="0" hangingPunct="0">
              <a:defRPr>
                <a:solidFill>
                  <a:schemeClr val="bg1"/>
                </a:solidFill>
                <a:latin typeface="Arial" panose="020B0604020202020204" pitchFamily="34" charset="0"/>
              </a:defRPr>
            </a:lvl2pPr>
            <a:lvl3pPr marL="1143000" indent="-228600" eaLnBrk="0" hangingPunct="0">
              <a:defRPr>
                <a:solidFill>
                  <a:schemeClr val="bg1"/>
                </a:solidFill>
                <a:latin typeface="Arial" panose="020B0604020202020204" pitchFamily="34" charset="0"/>
              </a:defRPr>
            </a:lvl3pPr>
            <a:lvl4pPr marL="1600200" indent="-228600" eaLnBrk="0" hangingPunct="0">
              <a:defRPr>
                <a:solidFill>
                  <a:schemeClr val="bg1"/>
                </a:solidFill>
                <a:latin typeface="Arial" panose="020B0604020202020204" pitchFamily="34" charset="0"/>
              </a:defRPr>
            </a:lvl4pPr>
            <a:lvl5pPr marL="2057400" indent="-228600" eaLnBrk="0" hangingPunct="0">
              <a:defRPr>
                <a:solidFill>
                  <a:schemeClr val="bg1"/>
                </a:solidFill>
                <a:latin typeface="Arial" panose="020B0604020202020204" pitchFamily="34" charset="0"/>
              </a:defRPr>
            </a:lvl5pPr>
            <a:lvl6pPr marL="25146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6pPr>
            <a:lvl7pPr marL="29718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7pPr>
            <a:lvl8pPr marL="34290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8pPr>
            <a:lvl9pPr marL="38862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9pPr>
          </a:lstStyle>
          <a:p>
            <a:pPr eaLnBrk="1" hangingPunct="1"/>
            <a:endParaRPr lang="cs-CZ" altLang="cs-CZ"/>
          </a:p>
        </p:txBody>
      </p:sp>
      <p:sp>
        <p:nvSpPr>
          <p:cNvPr id="16457" name="Oval 73">
            <a:extLst>
              <a:ext uri="{FF2B5EF4-FFF2-40B4-BE49-F238E27FC236}">
                <a16:creationId xmlns:a16="http://schemas.microsoft.com/office/drawing/2014/main" id="{346F8FCA-5F06-FAF1-29C0-0B26AD21A757}"/>
              </a:ext>
            </a:extLst>
          </p:cNvPr>
          <p:cNvSpPr>
            <a:spLocks noChangeArrowheads="1"/>
          </p:cNvSpPr>
          <p:nvPr/>
        </p:nvSpPr>
        <p:spPr bwMode="auto">
          <a:xfrm>
            <a:off x="4656138" y="6021388"/>
            <a:ext cx="406400" cy="431800"/>
          </a:xfrm>
          <a:prstGeom prst="ellipse">
            <a:avLst/>
          </a:prstGeom>
          <a:solidFill>
            <a:srgbClr val="00FF00"/>
          </a:solidFill>
          <a:ln w="9360">
            <a:solidFill>
              <a:srgbClr val="000000"/>
            </a:solidFill>
            <a:miter lim="800000"/>
            <a:headEnd/>
            <a:tailEnd/>
          </a:ln>
        </p:spPr>
        <p:txBody>
          <a:bodyPr wrap="none" anchor="ctr"/>
          <a:lstStyle>
            <a:lvl1pPr eaLnBrk="0" hangingPunct="0">
              <a:defRPr>
                <a:solidFill>
                  <a:schemeClr val="bg1"/>
                </a:solidFill>
                <a:latin typeface="Arial" panose="020B0604020202020204" pitchFamily="34" charset="0"/>
              </a:defRPr>
            </a:lvl1pPr>
            <a:lvl2pPr marL="742950" indent="-285750" eaLnBrk="0" hangingPunct="0">
              <a:defRPr>
                <a:solidFill>
                  <a:schemeClr val="bg1"/>
                </a:solidFill>
                <a:latin typeface="Arial" panose="020B0604020202020204" pitchFamily="34" charset="0"/>
              </a:defRPr>
            </a:lvl2pPr>
            <a:lvl3pPr marL="1143000" indent="-228600" eaLnBrk="0" hangingPunct="0">
              <a:defRPr>
                <a:solidFill>
                  <a:schemeClr val="bg1"/>
                </a:solidFill>
                <a:latin typeface="Arial" panose="020B0604020202020204" pitchFamily="34" charset="0"/>
              </a:defRPr>
            </a:lvl3pPr>
            <a:lvl4pPr marL="1600200" indent="-228600" eaLnBrk="0" hangingPunct="0">
              <a:defRPr>
                <a:solidFill>
                  <a:schemeClr val="bg1"/>
                </a:solidFill>
                <a:latin typeface="Arial" panose="020B0604020202020204" pitchFamily="34" charset="0"/>
              </a:defRPr>
            </a:lvl4pPr>
            <a:lvl5pPr marL="2057400" indent="-228600" eaLnBrk="0" hangingPunct="0">
              <a:defRPr>
                <a:solidFill>
                  <a:schemeClr val="bg1"/>
                </a:solidFill>
                <a:latin typeface="Arial" panose="020B0604020202020204" pitchFamily="34" charset="0"/>
              </a:defRPr>
            </a:lvl5pPr>
            <a:lvl6pPr marL="25146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6pPr>
            <a:lvl7pPr marL="29718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7pPr>
            <a:lvl8pPr marL="34290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8pPr>
            <a:lvl9pPr marL="38862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9pPr>
          </a:lstStyle>
          <a:p>
            <a:pPr eaLnBrk="1" hangingPunct="1"/>
            <a:endParaRPr lang="cs-CZ" altLang="cs-CZ"/>
          </a:p>
        </p:txBody>
      </p:sp>
      <p:sp>
        <p:nvSpPr>
          <p:cNvPr id="16458" name="Oval 74">
            <a:extLst>
              <a:ext uri="{FF2B5EF4-FFF2-40B4-BE49-F238E27FC236}">
                <a16:creationId xmlns:a16="http://schemas.microsoft.com/office/drawing/2014/main" id="{44108C1B-4902-96EF-397C-82CEE44AA429}"/>
              </a:ext>
            </a:extLst>
          </p:cNvPr>
          <p:cNvSpPr>
            <a:spLocks noChangeArrowheads="1"/>
          </p:cNvSpPr>
          <p:nvPr/>
        </p:nvSpPr>
        <p:spPr bwMode="auto">
          <a:xfrm>
            <a:off x="5016500" y="6165850"/>
            <a:ext cx="406400" cy="431800"/>
          </a:xfrm>
          <a:prstGeom prst="ellipse">
            <a:avLst/>
          </a:prstGeom>
          <a:solidFill>
            <a:srgbClr val="00FF00"/>
          </a:solidFill>
          <a:ln w="9360">
            <a:solidFill>
              <a:srgbClr val="000000"/>
            </a:solidFill>
            <a:miter lim="800000"/>
            <a:headEnd/>
            <a:tailEnd/>
          </a:ln>
        </p:spPr>
        <p:txBody>
          <a:bodyPr wrap="none" anchor="ctr"/>
          <a:lstStyle>
            <a:lvl1pPr eaLnBrk="0" hangingPunct="0">
              <a:defRPr>
                <a:solidFill>
                  <a:schemeClr val="bg1"/>
                </a:solidFill>
                <a:latin typeface="Arial" panose="020B0604020202020204" pitchFamily="34" charset="0"/>
              </a:defRPr>
            </a:lvl1pPr>
            <a:lvl2pPr marL="742950" indent="-285750" eaLnBrk="0" hangingPunct="0">
              <a:defRPr>
                <a:solidFill>
                  <a:schemeClr val="bg1"/>
                </a:solidFill>
                <a:latin typeface="Arial" panose="020B0604020202020204" pitchFamily="34" charset="0"/>
              </a:defRPr>
            </a:lvl2pPr>
            <a:lvl3pPr marL="1143000" indent="-228600" eaLnBrk="0" hangingPunct="0">
              <a:defRPr>
                <a:solidFill>
                  <a:schemeClr val="bg1"/>
                </a:solidFill>
                <a:latin typeface="Arial" panose="020B0604020202020204" pitchFamily="34" charset="0"/>
              </a:defRPr>
            </a:lvl3pPr>
            <a:lvl4pPr marL="1600200" indent="-228600" eaLnBrk="0" hangingPunct="0">
              <a:defRPr>
                <a:solidFill>
                  <a:schemeClr val="bg1"/>
                </a:solidFill>
                <a:latin typeface="Arial" panose="020B0604020202020204" pitchFamily="34" charset="0"/>
              </a:defRPr>
            </a:lvl4pPr>
            <a:lvl5pPr marL="2057400" indent="-228600" eaLnBrk="0" hangingPunct="0">
              <a:defRPr>
                <a:solidFill>
                  <a:schemeClr val="bg1"/>
                </a:solidFill>
                <a:latin typeface="Arial" panose="020B0604020202020204" pitchFamily="34" charset="0"/>
              </a:defRPr>
            </a:lvl5pPr>
            <a:lvl6pPr marL="25146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6pPr>
            <a:lvl7pPr marL="29718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7pPr>
            <a:lvl8pPr marL="34290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8pPr>
            <a:lvl9pPr marL="38862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9pPr>
          </a:lstStyle>
          <a:p>
            <a:pPr eaLnBrk="1" hangingPunct="1"/>
            <a:endParaRPr lang="cs-CZ" altLang="cs-CZ"/>
          </a:p>
        </p:txBody>
      </p:sp>
      <p:sp>
        <p:nvSpPr>
          <p:cNvPr id="16459" name="Oval 75">
            <a:extLst>
              <a:ext uri="{FF2B5EF4-FFF2-40B4-BE49-F238E27FC236}">
                <a16:creationId xmlns:a16="http://schemas.microsoft.com/office/drawing/2014/main" id="{27AC4766-F2A0-5821-B84F-8EFB544BB635}"/>
              </a:ext>
            </a:extLst>
          </p:cNvPr>
          <p:cNvSpPr>
            <a:spLocks noChangeArrowheads="1"/>
          </p:cNvSpPr>
          <p:nvPr/>
        </p:nvSpPr>
        <p:spPr bwMode="auto">
          <a:xfrm>
            <a:off x="5303838" y="5948363"/>
            <a:ext cx="406400" cy="431800"/>
          </a:xfrm>
          <a:prstGeom prst="ellipse">
            <a:avLst/>
          </a:prstGeom>
          <a:solidFill>
            <a:srgbClr val="00FF00"/>
          </a:solidFill>
          <a:ln w="9360">
            <a:solidFill>
              <a:srgbClr val="000000"/>
            </a:solidFill>
            <a:miter lim="800000"/>
            <a:headEnd/>
            <a:tailEnd/>
          </a:ln>
        </p:spPr>
        <p:txBody>
          <a:bodyPr wrap="none" anchor="ctr"/>
          <a:lstStyle>
            <a:lvl1pPr eaLnBrk="0" hangingPunct="0">
              <a:defRPr>
                <a:solidFill>
                  <a:schemeClr val="bg1"/>
                </a:solidFill>
                <a:latin typeface="Arial" panose="020B0604020202020204" pitchFamily="34" charset="0"/>
              </a:defRPr>
            </a:lvl1pPr>
            <a:lvl2pPr marL="742950" indent="-285750" eaLnBrk="0" hangingPunct="0">
              <a:defRPr>
                <a:solidFill>
                  <a:schemeClr val="bg1"/>
                </a:solidFill>
                <a:latin typeface="Arial" panose="020B0604020202020204" pitchFamily="34" charset="0"/>
              </a:defRPr>
            </a:lvl2pPr>
            <a:lvl3pPr marL="1143000" indent="-228600" eaLnBrk="0" hangingPunct="0">
              <a:defRPr>
                <a:solidFill>
                  <a:schemeClr val="bg1"/>
                </a:solidFill>
                <a:latin typeface="Arial" panose="020B0604020202020204" pitchFamily="34" charset="0"/>
              </a:defRPr>
            </a:lvl3pPr>
            <a:lvl4pPr marL="1600200" indent="-228600" eaLnBrk="0" hangingPunct="0">
              <a:defRPr>
                <a:solidFill>
                  <a:schemeClr val="bg1"/>
                </a:solidFill>
                <a:latin typeface="Arial" panose="020B0604020202020204" pitchFamily="34" charset="0"/>
              </a:defRPr>
            </a:lvl4pPr>
            <a:lvl5pPr marL="2057400" indent="-228600" eaLnBrk="0" hangingPunct="0">
              <a:defRPr>
                <a:solidFill>
                  <a:schemeClr val="bg1"/>
                </a:solidFill>
                <a:latin typeface="Arial" panose="020B0604020202020204" pitchFamily="34" charset="0"/>
              </a:defRPr>
            </a:lvl5pPr>
            <a:lvl6pPr marL="25146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6pPr>
            <a:lvl7pPr marL="29718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7pPr>
            <a:lvl8pPr marL="34290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8pPr>
            <a:lvl9pPr marL="38862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9pPr>
          </a:lstStyle>
          <a:p>
            <a:pPr eaLnBrk="1" hangingPunct="1"/>
            <a:endParaRPr lang="cs-CZ" altLang="cs-CZ"/>
          </a:p>
        </p:txBody>
      </p:sp>
      <p:sp>
        <p:nvSpPr>
          <p:cNvPr id="16460" name="Oval 76">
            <a:extLst>
              <a:ext uri="{FF2B5EF4-FFF2-40B4-BE49-F238E27FC236}">
                <a16:creationId xmlns:a16="http://schemas.microsoft.com/office/drawing/2014/main" id="{8AE43E88-F8B7-5BE7-22ED-4E0606294E86}"/>
              </a:ext>
            </a:extLst>
          </p:cNvPr>
          <p:cNvSpPr>
            <a:spLocks noChangeArrowheads="1"/>
          </p:cNvSpPr>
          <p:nvPr/>
        </p:nvSpPr>
        <p:spPr bwMode="auto">
          <a:xfrm>
            <a:off x="5737225" y="5876925"/>
            <a:ext cx="406400" cy="431800"/>
          </a:xfrm>
          <a:prstGeom prst="ellipse">
            <a:avLst/>
          </a:prstGeom>
          <a:solidFill>
            <a:srgbClr val="00FF00"/>
          </a:solidFill>
          <a:ln w="9360">
            <a:solidFill>
              <a:srgbClr val="000000"/>
            </a:solidFill>
            <a:miter lim="800000"/>
            <a:headEnd/>
            <a:tailEnd/>
          </a:ln>
        </p:spPr>
        <p:txBody>
          <a:bodyPr wrap="none" anchor="ctr"/>
          <a:lstStyle>
            <a:lvl1pPr eaLnBrk="0" hangingPunct="0">
              <a:defRPr>
                <a:solidFill>
                  <a:schemeClr val="bg1"/>
                </a:solidFill>
                <a:latin typeface="Arial" panose="020B0604020202020204" pitchFamily="34" charset="0"/>
              </a:defRPr>
            </a:lvl1pPr>
            <a:lvl2pPr marL="742950" indent="-285750" eaLnBrk="0" hangingPunct="0">
              <a:defRPr>
                <a:solidFill>
                  <a:schemeClr val="bg1"/>
                </a:solidFill>
                <a:latin typeface="Arial" panose="020B0604020202020204" pitchFamily="34" charset="0"/>
              </a:defRPr>
            </a:lvl2pPr>
            <a:lvl3pPr marL="1143000" indent="-228600" eaLnBrk="0" hangingPunct="0">
              <a:defRPr>
                <a:solidFill>
                  <a:schemeClr val="bg1"/>
                </a:solidFill>
                <a:latin typeface="Arial" panose="020B0604020202020204" pitchFamily="34" charset="0"/>
              </a:defRPr>
            </a:lvl3pPr>
            <a:lvl4pPr marL="1600200" indent="-228600" eaLnBrk="0" hangingPunct="0">
              <a:defRPr>
                <a:solidFill>
                  <a:schemeClr val="bg1"/>
                </a:solidFill>
                <a:latin typeface="Arial" panose="020B0604020202020204" pitchFamily="34" charset="0"/>
              </a:defRPr>
            </a:lvl4pPr>
            <a:lvl5pPr marL="2057400" indent="-228600" eaLnBrk="0" hangingPunct="0">
              <a:defRPr>
                <a:solidFill>
                  <a:schemeClr val="bg1"/>
                </a:solidFill>
                <a:latin typeface="Arial" panose="020B0604020202020204" pitchFamily="34" charset="0"/>
              </a:defRPr>
            </a:lvl5pPr>
            <a:lvl6pPr marL="25146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6pPr>
            <a:lvl7pPr marL="29718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7pPr>
            <a:lvl8pPr marL="34290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8pPr>
            <a:lvl9pPr marL="38862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9pPr>
          </a:lstStyle>
          <a:p>
            <a:pPr eaLnBrk="1" hangingPunct="1"/>
            <a:endParaRPr lang="cs-CZ" altLang="cs-CZ"/>
          </a:p>
        </p:txBody>
      </p:sp>
    </p:spTree>
  </p:cSld>
  <p:clrMapOvr>
    <a:masterClrMapping/>
  </p:clrMapOvr>
  <p:transition spd="med"/>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1" fill="hold" nodeType="clickEffect">
                                  <p:stCondLst>
                                    <p:cond delay="0"/>
                                  </p:stCondLst>
                                  <p:childTnLst>
                                    <p:set>
                                      <p:cBhvr additive="repl">
                                        <p:cTn id="6" dur="1" fill="hold">
                                          <p:stCondLst>
                                            <p:cond delay="0"/>
                                          </p:stCondLst>
                                        </p:cTn>
                                        <p:tgtEl>
                                          <p:spTgt spid="4"/>
                                        </p:tgtEl>
                                        <p:attrNameLst>
                                          <p:attrName>style.visibility</p:attrName>
                                        </p:attrNameLst>
                                      </p:cBhvr>
                                      <p:to>
                                        <p:strVal val="visible"/>
                                      </p:to>
                                    </p:set>
                                    <p:animEffect transition="in" filter="wipe(up)">
                                      <p:cBhvr additive="repl">
                                        <p:cTn id="7" dur="500"/>
                                        <p:tgtEl>
                                          <p:spTgt spid="4"/>
                                        </p:tgtEl>
                                      </p:cBhvr>
                                    </p:animEffect>
                                  </p:childTnLst>
                                </p:cTn>
                              </p:par>
                            </p:childTnLst>
                          </p:cTn>
                        </p:par>
                        <p:par>
                          <p:cTn id="8" fill="hold" nodeType="afterGroup">
                            <p:stCondLst>
                              <p:cond delay="500"/>
                            </p:stCondLst>
                            <p:childTnLst>
                              <p:par>
                                <p:cTn id="9" presetID="22" presetClass="entr" presetSubtype="1" fill="hold" nodeType="afterEffect">
                                  <p:stCondLst>
                                    <p:cond delay="0"/>
                                  </p:stCondLst>
                                  <p:childTnLst>
                                    <p:set>
                                      <p:cBhvr additive="repl">
                                        <p:cTn id="10" dur="1" fill="hold">
                                          <p:stCondLst>
                                            <p:cond delay="0"/>
                                          </p:stCondLst>
                                        </p:cTn>
                                        <p:tgtEl>
                                          <p:spTgt spid="16394"/>
                                        </p:tgtEl>
                                        <p:attrNameLst>
                                          <p:attrName>style.visibility</p:attrName>
                                        </p:attrNameLst>
                                      </p:cBhvr>
                                      <p:to>
                                        <p:strVal val="visible"/>
                                      </p:to>
                                    </p:set>
                                    <p:animEffect transition="in" filter="wipe(up)">
                                      <p:cBhvr additive="repl">
                                        <p:cTn id="11" dur="500"/>
                                        <p:tgtEl>
                                          <p:spTgt spid="16394"/>
                                        </p:tgtEl>
                                      </p:cBhvr>
                                    </p:animEffect>
                                  </p:childTnLst>
                                </p:cTn>
                              </p:par>
                            </p:childTnLst>
                          </p:cTn>
                        </p:par>
                      </p:childTnLst>
                    </p:cTn>
                  </p:par>
                  <p:par>
                    <p:cTn id="12" fill="hold" nodeType="clickPar">
                      <p:stCondLst>
                        <p:cond delay="indefinite"/>
                      </p:stCondLst>
                      <p:childTnLst>
                        <p:par>
                          <p:cTn id="13" fill="hold" nodeType="withGroup">
                            <p:stCondLst>
                              <p:cond delay="0"/>
                            </p:stCondLst>
                            <p:childTnLst>
                              <p:par>
                                <p:cTn id="14" presetID="6" presetClass="entr" presetSubtype="16" fill="hold" nodeType="clickEffect">
                                  <p:stCondLst>
                                    <p:cond delay="0"/>
                                  </p:stCondLst>
                                  <p:childTnLst>
                                    <p:set>
                                      <p:cBhvr additive="repl">
                                        <p:cTn id="15" dur="1" fill="hold">
                                          <p:stCondLst>
                                            <p:cond delay="0"/>
                                          </p:stCondLst>
                                        </p:cTn>
                                        <p:tgtEl>
                                          <p:spTgt spid="16436"/>
                                        </p:tgtEl>
                                        <p:attrNameLst>
                                          <p:attrName>style.visibility</p:attrName>
                                        </p:attrNameLst>
                                      </p:cBhvr>
                                      <p:to>
                                        <p:strVal val="visible"/>
                                      </p:to>
                                    </p:set>
                                    <p:animEffect transition="in" filter="circle(in)">
                                      <p:cBhvr additive="repl">
                                        <p:cTn id="16" dur="2000"/>
                                        <p:tgtEl>
                                          <p:spTgt spid="16436"/>
                                        </p:tgtEl>
                                      </p:cBhvr>
                                    </p:animEffect>
                                  </p:childTnLst>
                                </p:cTn>
                              </p:par>
                              <p:par>
                                <p:cTn id="17" presetID="6" presetClass="entr" presetSubtype="16" fill="hold" nodeType="withEffect">
                                  <p:stCondLst>
                                    <p:cond delay="0"/>
                                  </p:stCondLst>
                                  <p:childTnLst>
                                    <p:set>
                                      <p:cBhvr additive="repl">
                                        <p:cTn id="18" dur="1" fill="hold">
                                          <p:stCondLst>
                                            <p:cond delay="0"/>
                                          </p:stCondLst>
                                        </p:cTn>
                                        <p:tgtEl>
                                          <p:spTgt spid="16437"/>
                                        </p:tgtEl>
                                        <p:attrNameLst>
                                          <p:attrName>style.visibility</p:attrName>
                                        </p:attrNameLst>
                                      </p:cBhvr>
                                      <p:to>
                                        <p:strVal val="visible"/>
                                      </p:to>
                                    </p:set>
                                    <p:animEffect transition="in" filter="circle(in)">
                                      <p:cBhvr additive="repl">
                                        <p:cTn id="19" dur="2000"/>
                                        <p:tgtEl>
                                          <p:spTgt spid="16437"/>
                                        </p:tgtEl>
                                      </p:cBhvr>
                                    </p:animEffect>
                                  </p:childTnLst>
                                </p:cTn>
                              </p:par>
                              <p:par>
                                <p:cTn id="20" presetID="6" presetClass="entr" presetSubtype="16" fill="hold" nodeType="withEffect">
                                  <p:stCondLst>
                                    <p:cond delay="0"/>
                                  </p:stCondLst>
                                  <p:childTnLst>
                                    <p:set>
                                      <p:cBhvr additive="repl">
                                        <p:cTn id="21" dur="1" fill="hold">
                                          <p:stCondLst>
                                            <p:cond delay="0"/>
                                          </p:stCondLst>
                                        </p:cTn>
                                        <p:tgtEl>
                                          <p:spTgt spid="16438"/>
                                        </p:tgtEl>
                                        <p:attrNameLst>
                                          <p:attrName>style.visibility</p:attrName>
                                        </p:attrNameLst>
                                      </p:cBhvr>
                                      <p:to>
                                        <p:strVal val="visible"/>
                                      </p:to>
                                    </p:set>
                                    <p:animEffect transition="in" filter="circle(in)">
                                      <p:cBhvr additive="repl">
                                        <p:cTn id="22" dur="2000"/>
                                        <p:tgtEl>
                                          <p:spTgt spid="16438"/>
                                        </p:tgtEl>
                                      </p:cBhvr>
                                    </p:animEffect>
                                  </p:childTnLst>
                                </p:cTn>
                              </p:par>
                              <p:par>
                                <p:cTn id="23" presetID="6" presetClass="entr" presetSubtype="16" fill="hold" nodeType="withEffect">
                                  <p:stCondLst>
                                    <p:cond delay="0"/>
                                  </p:stCondLst>
                                  <p:childTnLst>
                                    <p:set>
                                      <p:cBhvr additive="repl">
                                        <p:cTn id="24" dur="1" fill="hold">
                                          <p:stCondLst>
                                            <p:cond delay="0"/>
                                          </p:stCondLst>
                                        </p:cTn>
                                        <p:tgtEl>
                                          <p:spTgt spid="16439"/>
                                        </p:tgtEl>
                                        <p:attrNameLst>
                                          <p:attrName>style.visibility</p:attrName>
                                        </p:attrNameLst>
                                      </p:cBhvr>
                                      <p:to>
                                        <p:strVal val="visible"/>
                                      </p:to>
                                    </p:set>
                                    <p:animEffect transition="in" filter="circle(in)">
                                      <p:cBhvr additive="repl">
                                        <p:cTn id="25" dur="2000"/>
                                        <p:tgtEl>
                                          <p:spTgt spid="16439"/>
                                        </p:tgtEl>
                                      </p:cBhvr>
                                    </p:animEffect>
                                  </p:childTnLst>
                                </p:cTn>
                              </p:par>
                              <p:par>
                                <p:cTn id="26" presetID="6" presetClass="entr" presetSubtype="16" fill="hold" nodeType="withEffect">
                                  <p:stCondLst>
                                    <p:cond delay="0"/>
                                  </p:stCondLst>
                                  <p:childTnLst>
                                    <p:set>
                                      <p:cBhvr additive="repl">
                                        <p:cTn id="27" dur="1" fill="hold">
                                          <p:stCondLst>
                                            <p:cond delay="0"/>
                                          </p:stCondLst>
                                        </p:cTn>
                                        <p:tgtEl>
                                          <p:spTgt spid="16440"/>
                                        </p:tgtEl>
                                        <p:attrNameLst>
                                          <p:attrName>style.visibility</p:attrName>
                                        </p:attrNameLst>
                                      </p:cBhvr>
                                      <p:to>
                                        <p:strVal val="visible"/>
                                      </p:to>
                                    </p:set>
                                    <p:animEffect transition="in" filter="circle(in)">
                                      <p:cBhvr additive="repl">
                                        <p:cTn id="28" dur="2000"/>
                                        <p:tgtEl>
                                          <p:spTgt spid="16440"/>
                                        </p:tgtEl>
                                      </p:cBhvr>
                                    </p:animEffect>
                                  </p:childTnLst>
                                </p:cTn>
                              </p:par>
                              <p:par>
                                <p:cTn id="29" presetID="6" presetClass="entr" presetSubtype="16" fill="hold" nodeType="withEffect">
                                  <p:stCondLst>
                                    <p:cond delay="0"/>
                                  </p:stCondLst>
                                  <p:childTnLst>
                                    <p:set>
                                      <p:cBhvr additive="repl">
                                        <p:cTn id="30" dur="1" fill="hold">
                                          <p:stCondLst>
                                            <p:cond delay="0"/>
                                          </p:stCondLst>
                                        </p:cTn>
                                        <p:tgtEl>
                                          <p:spTgt spid="16441"/>
                                        </p:tgtEl>
                                        <p:attrNameLst>
                                          <p:attrName>style.visibility</p:attrName>
                                        </p:attrNameLst>
                                      </p:cBhvr>
                                      <p:to>
                                        <p:strVal val="visible"/>
                                      </p:to>
                                    </p:set>
                                    <p:animEffect transition="in" filter="circle(in)">
                                      <p:cBhvr additive="repl">
                                        <p:cTn id="31" dur="2000"/>
                                        <p:tgtEl>
                                          <p:spTgt spid="16441"/>
                                        </p:tgtEl>
                                      </p:cBhvr>
                                    </p:animEffect>
                                  </p:childTnLst>
                                </p:cTn>
                              </p:par>
                            </p:childTnLst>
                          </p:cTn>
                        </p:par>
                        <p:par>
                          <p:cTn id="32" fill="hold" nodeType="afterGroup">
                            <p:stCondLst>
                              <p:cond delay="2000"/>
                            </p:stCondLst>
                            <p:childTnLst>
                              <p:par>
                                <p:cTn id="33" presetID="6" presetClass="entr" presetSubtype="16" fill="hold" nodeType="afterEffect">
                                  <p:stCondLst>
                                    <p:cond delay="0"/>
                                  </p:stCondLst>
                                  <p:childTnLst>
                                    <p:set>
                                      <p:cBhvr additive="repl">
                                        <p:cTn id="34" dur="1" fill="hold">
                                          <p:stCondLst>
                                            <p:cond delay="0"/>
                                          </p:stCondLst>
                                        </p:cTn>
                                        <p:tgtEl>
                                          <p:spTgt spid="16390"/>
                                        </p:tgtEl>
                                        <p:attrNameLst>
                                          <p:attrName>style.visibility</p:attrName>
                                        </p:attrNameLst>
                                      </p:cBhvr>
                                      <p:to>
                                        <p:strVal val="visible"/>
                                      </p:to>
                                    </p:set>
                                    <p:animEffect transition="in" filter="circle(in)">
                                      <p:cBhvr additive="repl">
                                        <p:cTn id="35" dur="2000"/>
                                        <p:tgtEl>
                                          <p:spTgt spid="16390"/>
                                        </p:tgtEl>
                                      </p:cBhvr>
                                    </p:animEffect>
                                  </p:childTnLst>
                                </p:cTn>
                              </p:par>
                            </p:childTnLst>
                          </p:cTn>
                        </p:par>
                        <p:par>
                          <p:cTn id="36" fill="hold" nodeType="afterGroup">
                            <p:stCondLst>
                              <p:cond delay="4000"/>
                            </p:stCondLst>
                            <p:childTnLst>
                              <p:par>
                                <p:cTn id="37" presetID="22" presetClass="entr" presetSubtype="8" fill="hold" nodeType="afterEffect">
                                  <p:stCondLst>
                                    <p:cond delay="0"/>
                                  </p:stCondLst>
                                  <p:childTnLst>
                                    <p:set>
                                      <p:cBhvr additive="repl">
                                        <p:cTn id="38" dur="1" fill="hold">
                                          <p:stCondLst>
                                            <p:cond delay="0"/>
                                          </p:stCondLst>
                                        </p:cTn>
                                        <p:tgtEl>
                                          <p:spTgt spid="7"/>
                                        </p:tgtEl>
                                        <p:attrNameLst>
                                          <p:attrName>style.visibility</p:attrName>
                                        </p:attrNameLst>
                                      </p:cBhvr>
                                      <p:to>
                                        <p:strVal val="visible"/>
                                      </p:to>
                                    </p:set>
                                    <p:animEffect transition="in" filter="wipe(left)">
                                      <p:cBhvr additive="repl">
                                        <p:cTn id="39" dur="500"/>
                                        <p:tgtEl>
                                          <p:spTgt spid="7"/>
                                        </p:tgtEl>
                                      </p:cBhvr>
                                    </p:animEffect>
                                  </p:childTnLst>
                                </p:cTn>
                              </p:par>
                            </p:childTnLst>
                          </p:cTn>
                        </p:par>
                        <p:par>
                          <p:cTn id="40" fill="hold" nodeType="afterGroup">
                            <p:stCondLst>
                              <p:cond delay="4500"/>
                            </p:stCondLst>
                            <p:childTnLst>
                              <p:par>
                                <p:cTn id="41" presetID="22" presetClass="entr" presetSubtype="8" fill="hold" nodeType="afterEffect">
                                  <p:stCondLst>
                                    <p:cond delay="0"/>
                                  </p:stCondLst>
                                  <p:childTnLst>
                                    <p:set>
                                      <p:cBhvr additive="repl">
                                        <p:cTn id="42" dur="1" fill="hold">
                                          <p:stCondLst>
                                            <p:cond delay="0"/>
                                          </p:stCondLst>
                                        </p:cTn>
                                        <p:tgtEl>
                                          <p:spTgt spid="16405"/>
                                        </p:tgtEl>
                                        <p:attrNameLst>
                                          <p:attrName>style.visibility</p:attrName>
                                        </p:attrNameLst>
                                      </p:cBhvr>
                                      <p:to>
                                        <p:strVal val="visible"/>
                                      </p:to>
                                    </p:set>
                                    <p:animEffect transition="in" filter="wipe(left)">
                                      <p:cBhvr additive="repl">
                                        <p:cTn id="43" dur="500"/>
                                        <p:tgtEl>
                                          <p:spTgt spid="16405"/>
                                        </p:tgtEl>
                                      </p:cBhvr>
                                    </p:animEffect>
                                  </p:childTnLst>
                                </p:cTn>
                              </p:par>
                            </p:childTnLst>
                          </p:cTn>
                        </p:par>
                        <p:par>
                          <p:cTn id="44" fill="hold" nodeType="afterGroup">
                            <p:stCondLst>
                              <p:cond delay="5000"/>
                            </p:stCondLst>
                            <p:childTnLst>
                              <p:par>
                                <p:cTn id="45" presetID="22" presetClass="entr" presetSubtype="8" fill="hold" nodeType="afterEffect">
                                  <p:stCondLst>
                                    <p:cond delay="0"/>
                                  </p:stCondLst>
                                  <p:childTnLst>
                                    <p:set>
                                      <p:cBhvr additive="repl">
                                        <p:cTn id="46" dur="1" fill="hold">
                                          <p:stCondLst>
                                            <p:cond delay="0"/>
                                          </p:stCondLst>
                                        </p:cTn>
                                        <p:tgtEl>
                                          <p:spTgt spid="16406"/>
                                        </p:tgtEl>
                                        <p:attrNameLst>
                                          <p:attrName>style.visibility</p:attrName>
                                        </p:attrNameLst>
                                      </p:cBhvr>
                                      <p:to>
                                        <p:strVal val="visible"/>
                                      </p:to>
                                    </p:set>
                                    <p:animEffect transition="in" filter="wipe(left)">
                                      <p:cBhvr additive="repl">
                                        <p:cTn id="47" dur="500"/>
                                        <p:tgtEl>
                                          <p:spTgt spid="16406"/>
                                        </p:tgtEl>
                                      </p:cBhvr>
                                    </p:animEffect>
                                  </p:childTnLst>
                                </p:cTn>
                              </p:par>
                            </p:childTnLst>
                          </p:cTn>
                        </p:par>
                      </p:childTnLst>
                    </p:cTn>
                  </p:par>
                  <p:par>
                    <p:cTn id="48" fill="hold" nodeType="clickPar">
                      <p:stCondLst>
                        <p:cond delay="indefinite"/>
                      </p:stCondLst>
                      <p:childTnLst>
                        <p:par>
                          <p:cTn id="49" fill="hold" nodeType="withGroup">
                            <p:stCondLst>
                              <p:cond delay="0"/>
                            </p:stCondLst>
                            <p:childTnLst>
                              <p:par>
                                <p:cTn id="50" presetID="51" presetClass="entr" fill="hold" nodeType="clickEffect">
                                  <p:stCondLst>
                                    <p:cond delay="0"/>
                                  </p:stCondLst>
                                  <p:childTnLst>
                                    <p:set>
                                      <p:cBhvr additive="repl">
                                        <p:cTn id="51" dur="1" fill="hold">
                                          <p:stCondLst>
                                            <p:cond delay="0"/>
                                          </p:stCondLst>
                                        </p:cTn>
                                        <p:tgtEl>
                                          <p:spTgt spid="2"/>
                                        </p:tgtEl>
                                        <p:attrNameLst>
                                          <p:attrName>style.visibility</p:attrName>
                                        </p:attrNameLst>
                                      </p:cBhvr>
                                      <p:to>
                                        <p:strVal val="visible"/>
                                      </p:to>
                                    </p:set>
                                    <p:animEffect transition="in" filter="fade">
                                      <p:cBhvr additive="repl">
                                        <p:cTn id="52" dur="770" decel="100000"/>
                                        <p:tgtEl>
                                          <p:spTgt spid="2"/>
                                        </p:tgtEl>
                                      </p:cBhvr>
                                    </p:animEffect>
                                    <p:animScale>
                                      <p:cBhvr additive="repl">
                                        <p:cTn id="53" dur="770" decel="100000" fill="hold"/>
                                        <p:tgtEl>
                                          <p:spTgt spid="2"/>
                                        </p:tgtEl>
                                      </p:cBhvr>
                                      <p:from x="10000" y="10000"/>
                                      <p:to x="200000" y="450000"/>
                                    </p:animScale>
                                    <p:animScale>
                                      <p:cBhvr additive="repl">
                                        <p:cTn id="54" dur="1230" accel="100000" fill="hold">
                                          <p:stCondLst>
                                            <p:cond delay="0"/>
                                          </p:stCondLst>
                                        </p:cTn>
                                        <p:tgtEl>
                                          <p:spTgt spid="2"/>
                                        </p:tgtEl>
                                      </p:cBhvr>
                                      <p:from x="200000" y="450000"/>
                                      <p:to x="100000" y="100000"/>
                                    </p:animScale>
                                    <p:set>
                                      <p:cBhvr additive="repl">
                                        <p:cTn id="55" dur="770" fill="hold"/>
                                        <p:tgtEl>
                                          <p:spTgt spid="2"/>
                                        </p:tgtEl>
                                        <p:attrNameLst>
                                          <p:attrName>ppt_x</p:attrName>
                                        </p:attrNameLst>
                                      </p:cBhvr>
                                      <p:to>
                                        <p:strVal val="(0.5)"/>
                                      </p:to>
                                    </p:set>
                                    <p:anim from="(0.5)" to="(#ppt_x)" calcmode="lin" valueType="num">
                                      <p:cBhvr additive="repl">
                                        <p:cTn id="56" dur="1230" accel="100000" fill="hold">
                                          <p:stCondLst>
                                            <p:cond delay="770"/>
                                          </p:stCondLst>
                                        </p:cTn>
                                        <p:tgtEl>
                                          <p:spTgt spid="2"/>
                                        </p:tgtEl>
                                        <p:attrNameLst>
                                          <p:attrName>ppt_x</p:attrName>
                                        </p:attrNameLst>
                                      </p:cBhvr>
                                    </p:anim>
                                    <p:set>
                                      <p:cBhvr additive="repl">
                                        <p:cTn id="57" dur="770" fill="hold"/>
                                        <p:tgtEl>
                                          <p:spTgt spid="2"/>
                                        </p:tgtEl>
                                        <p:attrNameLst>
                                          <p:attrName>ppt_y</p:attrName>
                                        </p:attrNameLst>
                                      </p:cBhvr>
                                      <p:to>
                                        <p:strVal val="(#ppt_y+0.4)"/>
                                      </p:to>
                                    </p:set>
                                    <p:anim from="(#ppt_y+0.4)" to="(#ppt_y)" calcmode="lin" valueType="num">
                                      <p:cBhvr additive="repl">
                                        <p:cTn id="58" dur="1230" accel="100000" fill="hold">
                                          <p:stCondLst>
                                            <p:cond delay="770"/>
                                          </p:stCondLst>
                                        </p:cTn>
                                        <p:tgtEl>
                                          <p:spTgt spid="2"/>
                                        </p:tgtEl>
                                        <p:attrNameLst>
                                          <p:attrName>ppt_y</p:attrName>
                                        </p:attrNameLst>
                                      </p:cBhvr>
                                    </p:anim>
                                  </p:childTnLst>
                                </p:cTn>
                              </p:par>
                            </p:childTnLst>
                          </p:cTn>
                        </p:par>
                        <p:par>
                          <p:cTn id="59" fill="hold" nodeType="afterGroup">
                            <p:stCondLst>
                              <p:cond delay="2000"/>
                            </p:stCondLst>
                            <p:childTnLst>
                              <p:par>
                                <p:cTn id="60" presetID="22" presetClass="entr" presetSubtype="8" fill="hold" nodeType="afterEffect">
                                  <p:stCondLst>
                                    <p:cond delay="0"/>
                                  </p:stCondLst>
                                  <p:childTnLst>
                                    <p:set>
                                      <p:cBhvr additive="repl">
                                        <p:cTn id="61" dur="1" fill="hold">
                                          <p:stCondLst>
                                            <p:cond delay="0"/>
                                          </p:stCondLst>
                                        </p:cTn>
                                        <p:tgtEl>
                                          <p:spTgt spid="8"/>
                                        </p:tgtEl>
                                        <p:attrNameLst>
                                          <p:attrName>style.visibility</p:attrName>
                                        </p:attrNameLst>
                                      </p:cBhvr>
                                      <p:to>
                                        <p:strVal val="visible"/>
                                      </p:to>
                                    </p:set>
                                    <p:animEffect transition="in" filter="wipe(left)">
                                      <p:cBhvr additive="repl">
                                        <p:cTn id="62" dur="500"/>
                                        <p:tgtEl>
                                          <p:spTgt spid="8"/>
                                        </p:tgtEl>
                                      </p:cBhvr>
                                    </p:animEffect>
                                  </p:childTnLst>
                                </p:cTn>
                              </p:par>
                            </p:childTnLst>
                          </p:cTn>
                        </p:par>
                        <p:par>
                          <p:cTn id="63" fill="hold" nodeType="afterGroup">
                            <p:stCondLst>
                              <p:cond delay="2500"/>
                            </p:stCondLst>
                            <p:childTnLst>
                              <p:par>
                                <p:cTn id="64" presetID="22" presetClass="entr" presetSubtype="8" fill="hold" nodeType="afterEffect">
                                  <p:stCondLst>
                                    <p:cond delay="0"/>
                                  </p:stCondLst>
                                  <p:childTnLst>
                                    <p:set>
                                      <p:cBhvr additive="repl">
                                        <p:cTn id="65" dur="1" fill="hold">
                                          <p:stCondLst>
                                            <p:cond delay="0"/>
                                          </p:stCondLst>
                                        </p:cTn>
                                        <p:tgtEl>
                                          <p:spTgt spid="16410"/>
                                        </p:tgtEl>
                                        <p:attrNameLst>
                                          <p:attrName>style.visibility</p:attrName>
                                        </p:attrNameLst>
                                      </p:cBhvr>
                                      <p:to>
                                        <p:strVal val="visible"/>
                                      </p:to>
                                    </p:set>
                                    <p:animEffect transition="in" filter="wipe(left)">
                                      <p:cBhvr additive="repl">
                                        <p:cTn id="66" dur="500"/>
                                        <p:tgtEl>
                                          <p:spTgt spid="16410"/>
                                        </p:tgtEl>
                                      </p:cBhvr>
                                    </p:animEffect>
                                  </p:childTnLst>
                                </p:cTn>
                              </p:par>
                            </p:childTnLst>
                          </p:cTn>
                        </p:par>
                        <p:par>
                          <p:cTn id="67" fill="hold" nodeType="afterGroup">
                            <p:stCondLst>
                              <p:cond delay="3000"/>
                            </p:stCondLst>
                            <p:childTnLst>
                              <p:par>
                                <p:cTn id="68" presetID="22" presetClass="entr" presetSubtype="8" fill="hold" nodeType="afterEffect">
                                  <p:stCondLst>
                                    <p:cond delay="0"/>
                                  </p:stCondLst>
                                  <p:childTnLst>
                                    <p:set>
                                      <p:cBhvr additive="repl">
                                        <p:cTn id="69" dur="1" fill="hold">
                                          <p:stCondLst>
                                            <p:cond delay="0"/>
                                          </p:stCondLst>
                                        </p:cTn>
                                        <p:tgtEl>
                                          <p:spTgt spid="16411"/>
                                        </p:tgtEl>
                                        <p:attrNameLst>
                                          <p:attrName>style.visibility</p:attrName>
                                        </p:attrNameLst>
                                      </p:cBhvr>
                                      <p:to>
                                        <p:strVal val="visible"/>
                                      </p:to>
                                    </p:set>
                                    <p:animEffect transition="in" filter="wipe(left)">
                                      <p:cBhvr additive="repl">
                                        <p:cTn id="70" dur="500"/>
                                        <p:tgtEl>
                                          <p:spTgt spid="16411"/>
                                        </p:tgtEl>
                                      </p:cBhvr>
                                    </p:animEffect>
                                  </p:childTnLst>
                                </p:cTn>
                              </p:par>
                            </p:childTnLst>
                          </p:cTn>
                        </p:par>
                      </p:childTnLst>
                    </p:cTn>
                  </p:par>
                  <p:par>
                    <p:cTn id="71" fill="hold" nodeType="clickPar">
                      <p:stCondLst>
                        <p:cond delay="indefinite"/>
                      </p:stCondLst>
                      <p:childTnLst>
                        <p:par>
                          <p:cTn id="72" fill="hold" nodeType="withGroup">
                            <p:stCondLst>
                              <p:cond delay="0"/>
                            </p:stCondLst>
                            <p:childTnLst>
                              <p:par>
                                <p:cTn id="73" presetID="22" presetClass="entr" presetSubtype="8" fill="hold" nodeType="clickEffect">
                                  <p:stCondLst>
                                    <p:cond delay="0"/>
                                  </p:stCondLst>
                                  <p:childTnLst>
                                    <p:set>
                                      <p:cBhvr additive="repl">
                                        <p:cTn id="74" dur="1" fill="hold">
                                          <p:stCondLst>
                                            <p:cond delay="0"/>
                                          </p:stCondLst>
                                        </p:cTn>
                                        <p:tgtEl>
                                          <p:spTgt spid="12"/>
                                        </p:tgtEl>
                                        <p:attrNameLst>
                                          <p:attrName>style.visibility</p:attrName>
                                        </p:attrNameLst>
                                      </p:cBhvr>
                                      <p:to>
                                        <p:strVal val="visible"/>
                                      </p:to>
                                    </p:set>
                                    <p:animEffect transition="in" filter="wipe(left)">
                                      <p:cBhvr additive="repl">
                                        <p:cTn id="75" dur="500"/>
                                        <p:tgtEl>
                                          <p:spTgt spid="12"/>
                                        </p:tgtEl>
                                      </p:cBhvr>
                                    </p:animEffect>
                                  </p:childTnLst>
                                </p:cTn>
                              </p:par>
                            </p:childTnLst>
                          </p:cTn>
                        </p:par>
                        <p:par>
                          <p:cTn id="76" fill="hold" nodeType="afterGroup">
                            <p:stCondLst>
                              <p:cond delay="500"/>
                            </p:stCondLst>
                            <p:childTnLst>
                              <p:par>
                                <p:cTn id="77" presetID="22" presetClass="entr" presetSubtype="8" fill="hold" nodeType="afterEffect">
                                  <p:stCondLst>
                                    <p:cond delay="0"/>
                                  </p:stCondLst>
                                  <p:childTnLst>
                                    <p:set>
                                      <p:cBhvr additive="repl">
                                        <p:cTn id="78" dur="1" fill="hold">
                                          <p:stCondLst>
                                            <p:cond delay="0"/>
                                          </p:stCondLst>
                                        </p:cTn>
                                        <p:tgtEl>
                                          <p:spTgt spid="13"/>
                                        </p:tgtEl>
                                        <p:attrNameLst>
                                          <p:attrName>style.visibility</p:attrName>
                                        </p:attrNameLst>
                                      </p:cBhvr>
                                      <p:to>
                                        <p:strVal val="visible"/>
                                      </p:to>
                                    </p:set>
                                    <p:animEffect transition="in" filter="wipe(left)">
                                      <p:cBhvr additive="repl">
                                        <p:cTn id="79" dur="500"/>
                                        <p:tgtEl>
                                          <p:spTgt spid="13"/>
                                        </p:tgtEl>
                                      </p:cBhvr>
                                    </p:animEffect>
                                  </p:childTnLst>
                                </p:cTn>
                              </p:par>
                            </p:childTnLst>
                          </p:cTn>
                        </p:par>
                        <p:par>
                          <p:cTn id="80" fill="hold" nodeType="afterGroup">
                            <p:stCondLst>
                              <p:cond delay="1000"/>
                            </p:stCondLst>
                            <p:childTnLst>
                              <p:par>
                                <p:cTn id="81" presetID="22" presetClass="entr" presetSubtype="8" fill="hold" nodeType="afterEffect">
                                  <p:stCondLst>
                                    <p:cond delay="0"/>
                                  </p:stCondLst>
                                  <p:childTnLst>
                                    <p:set>
                                      <p:cBhvr additive="repl">
                                        <p:cTn id="82" dur="1" fill="hold">
                                          <p:stCondLst>
                                            <p:cond delay="0"/>
                                          </p:stCondLst>
                                        </p:cTn>
                                        <p:tgtEl>
                                          <p:spTgt spid="14"/>
                                        </p:tgtEl>
                                        <p:attrNameLst>
                                          <p:attrName>style.visibility</p:attrName>
                                        </p:attrNameLst>
                                      </p:cBhvr>
                                      <p:to>
                                        <p:strVal val="visible"/>
                                      </p:to>
                                    </p:set>
                                    <p:animEffect transition="in" filter="wipe(left)">
                                      <p:cBhvr additive="repl">
                                        <p:cTn id="83" dur="500"/>
                                        <p:tgtEl>
                                          <p:spTgt spid="14"/>
                                        </p:tgtEl>
                                      </p:cBhvr>
                                    </p:animEffect>
                                  </p:childTnLst>
                                </p:cTn>
                              </p:par>
                            </p:childTnLst>
                          </p:cTn>
                        </p:par>
                        <p:par>
                          <p:cTn id="84" fill="hold" nodeType="afterGroup">
                            <p:stCondLst>
                              <p:cond delay="1500"/>
                            </p:stCondLst>
                            <p:childTnLst>
                              <p:par>
                                <p:cTn id="85" presetID="22" presetClass="entr" presetSubtype="8" fill="hold" nodeType="afterEffect">
                                  <p:stCondLst>
                                    <p:cond delay="0"/>
                                  </p:stCondLst>
                                  <p:childTnLst>
                                    <p:set>
                                      <p:cBhvr additive="repl">
                                        <p:cTn id="86" dur="1" fill="hold">
                                          <p:stCondLst>
                                            <p:cond delay="0"/>
                                          </p:stCondLst>
                                        </p:cTn>
                                        <p:tgtEl>
                                          <p:spTgt spid="9"/>
                                        </p:tgtEl>
                                        <p:attrNameLst>
                                          <p:attrName>style.visibility</p:attrName>
                                        </p:attrNameLst>
                                      </p:cBhvr>
                                      <p:to>
                                        <p:strVal val="visible"/>
                                      </p:to>
                                    </p:set>
                                    <p:animEffect transition="in" filter="wipe(left)">
                                      <p:cBhvr additive="repl">
                                        <p:cTn id="87" dur="500"/>
                                        <p:tgtEl>
                                          <p:spTgt spid="9"/>
                                        </p:tgtEl>
                                      </p:cBhvr>
                                    </p:animEffect>
                                  </p:childTnLst>
                                </p:cTn>
                              </p:par>
                            </p:childTnLst>
                          </p:cTn>
                        </p:par>
                        <p:par>
                          <p:cTn id="88" fill="hold" nodeType="afterGroup">
                            <p:stCondLst>
                              <p:cond delay="2000"/>
                            </p:stCondLst>
                            <p:childTnLst>
                              <p:par>
                                <p:cTn id="89" presetID="22" presetClass="entr" presetSubtype="8" fill="hold" nodeType="afterEffect">
                                  <p:stCondLst>
                                    <p:cond delay="0"/>
                                  </p:stCondLst>
                                  <p:childTnLst>
                                    <p:set>
                                      <p:cBhvr additive="repl">
                                        <p:cTn id="90" dur="1" fill="hold">
                                          <p:stCondLst>
                                            <p:cond delay="0"/>
                                          </p:stCondLst>
                                        </p:cTn>
                                        <p:tgtEl>
                                          <p:spTgt spid="16415"/>
                                        </p:tgtEl>
                                        <p:attrNameLst>
                                          <p:attrName>style.visibility</p:attrName>
                                        </p:attrNameLst>
                                      </p:cBhvr>
                                      <p:to>
                                        <p:strVal val="visible"/>
                                      </p:to>
                                    </p:set>
                                    <p:animEffect transition="in" filter="wipe(left)">
                                      <p:cBhvr additive="repl">
                                        <p:cTn id="91" dur="500"/>
                                        <p:tgtEl>
                                          <p:spTgt spid="16415"/>
                                        </p:tgtEl>
                                      </p:cBhvr>
                                    </p:animEffect>
                                  </p:childTnLst>
                                </p:cTn>
                              </p:par>
                            </p:childTnLst>
                          </p:cTn>
                        </p:par>
                        <p:par>
                          <p:cTn id="92" fill="hold" nodeType="afterGroup">
                            <p:stCondLst>
                              <p:cond delay="2500"/>
                            </p:stCondLst>
                            <p:childTnLst>
                              <p:par>
                                <p:cTn id="93" presetID="22" presetClass="entr" presetSubtype="8" fill="hold" nodeType="afterEffect">
                                  <p:stCondLst>
                                    <p:cond delay="0"/>
                                  </p:stCondLst>
                                  <p:childTnLst>
                                    <p:set>
                                      <p:cBhvr additive="repl">
                                        <p:cTn id="94" dur="1" fill="hold">
                                          <p:stCondLst>
                                            <p:cond delay="0"/>
                                          </p:stCondLst>
                                        </p:cTn>
                                        <p:tgtEl>
                                          <p:spTgt spid="16416"/>
                                        </p:tgtEl>
                                        <p:attrNameLst>
                                          <p:attrName>style.visibility</p:attrName>
                                        </p:attrNameLst>
                                      </p:cBhvr>
                                      <p:to>
                                        <p:strVal val="visible"/>
                                      </p:to>
                                    </p:set>
                                    <p:animEffect transition="in" filter="wipe(left)">
                                      <p:cBhvr additive="repl">
                                        <p:cTn id="95" dur="500"/>
                                        <p:tgtEl>
                                          <p:spTgt spid="16416"/>
                                        </p:tgtEl>
                                      </p:cBhvr>
                                    </p:animEffect>
                                  </p:childTnLst>
                                </p:cTn>
                              </p:par>
                            </p:childTnLst>
                          </p:cTn>
                        </p:par>
                      </p:childTnLst>
                    </p:cTn>
                  </p:par>
                  <p:par>
                    <p:cTn id="96" fill="hold" nodeType="clickPar">
                      <p:stCondLst>
                        <p:cond delay="indefinite"/>
                      </p:stCondLst>
                      <p:childTnLst>
                        <p:par>
                          <p:cTn id="97" fill="hold" nodeType="withGroup">
                            <p:stCondLst>
                              <p:cond delay="0"/>
                            </p:stCondLst>
                            <p:childTnLst>
                              <p:par>
                                <p:cTn id="98" presetID="51" presetClass="entr" fill="hold" nodeType="clickEffect">
                                  <p:stCondLst>
                                    <p:cond delay="0"/>
                                  </p:stCondLst>
                                  <p:childTnLst>
                                    <p:set>
                                      <p:cBhvr additive="repl">
                                        <p:cTn id="99" dur="1" fill="hold">
                                          <p:stCondLst>
                                            <p:cond delay="0"/>
                                          </p:stCondLst>
                                        </p:cTn>
                                        <p:tgtEl>
                                          <p:spTgt spid="16429"/>
                                        </p:tgtEl>
                                        <p:attrNameLst>
                                          <p:attrName>style.visibility</p:attrName>
                                        </p:attrNameLst>
                                      </p:cBhvr>
                                      <p:to>
                                        <p:strVal val="visible"/>
                                      </p:to>
                                    </p:set>
                                    <p:animEffect transition="in" filter="fade">
                                      <p:cBhvr additive="repl">
                                        <p:cTn id="100" dur="770" decel="100000"/>
                                        <p:tgtEl>
                                          <p:spTgt spid="16429"/>
                                        </p:tgtEl>
                                      </p:cBhvr>
                                    </p:animEffect>
                                    <p:animScale>
                                      <p:cBhvr additive="repl">
                                        <p:cTn id="101" dur="770" decel="100000" fill="hold"/>
                                        <p:tgtEl>
                                          <p:spTgt spid="16429"/>
                                        </p:tgtEl>
                                      </p:cBhvr>
                                      <p:from x="10000" y="10000"/>
                                      <p:to x="200000" y="450000"/>
                                    </p:animScale>
                                    <p:animScale>
                                      <p:cBhvr additive="repl">
                                        <p:cTn id="102" dur="1230" accel="100000" fill="hold">
                                          <p:stCondLst>
                                            <p:cond delay="0"/>
                                          </p:stCondLst>
                                        </p:cTn>
                                        <p:tgtEl>
                                          <p:spTgt spid="16429"/>
                                        </p:tgtEl>
                                      </p:cBhvr>
                                      <p:from x="200000" y="450000"/>
                                      <p:to x="100000" y="100000"/>
                                    </p:animScale>
                                    <p:set>
                                      <p:cBhvr additive="repl">
                                        <p:cTn id="103" dur="770" fill="hold"/>
                                        <p:tgtEl>
                                          <p:spTgt spid="16429"/>
                                        </p:tgtEl>
                                        <p:attrNameLst>
                                          <p:attrName>ppt_x</p:attrName>
                                        </p:attrNameLst>
                                      </p:cBhvr>
                                      <p:to>
                                        <p:strVal val="(0.5)"/>
                                      </p:to>
                                    </p:set>
                                    <p:anim from="(0.5)" to="(#ppt_x)" calcmode="lin" valueType="num">
                                      <p:cBhvr additive="repl">
                                        <p:cTn id="104" dur="1230" accel="100000" fill="hold">
                                          <p:stCondLst>
                                            <p:cond delay="770"/>
                                          </p:stCondLst>
                                        </p:cTn>
                                        <p:tgtEl>
                                          <p:spTgt spid="16429"/>
                                        </p:tgtEl>
                                        <p:attrNameLst>
                                          <p:attrName>ppt_x</p:attrName>
                                        </p:attrNameLst>
                                      </p:cBhvr>
                                    </p:anim>
                                    <p:set>
                                      <p:cBhvr additive="repl">
                                        <p:cTn id="105" dur="770" fill="hold"/>
                                        <p:tgtEl>
                                          <p:spTgt spid="16429"/>
                                        </p:tgtEl>
                                        <p:attrNameLst>
                                          <p:attrName>ppt_y</p:attrName>
                                        </p:attrNameLst>
                                      </p:cBhvr>
                                      <p:to>
                                        <p:strVal val="(#ppt_y+0.4)"/>
                                      </p:to>
                                    </p:set>
                                    <p:anim from="(#ppt_y+0.4)" to="(#ppt_y)" calcmode="lin" valueType="num">
                                      <p:cBhvr additive="repl">
                                        <p:cTn id="106" dur="1230" accel="100000" fill="hold">
                                          <p:stCondLst>
                                            <p:cond delay="770"/>
                                          </p:stCondLst>
                                        </p:cTn>
                                        <p:tgtEl>
                                          <p:spTgt spid="16429"/>
                                        </p:tgtEl>
                                        <p:attrNameLst>
                                          <p:attrName>ppt_y</p:attrName>
                                        </p:attrNameLst>
                                      </p:cBhvr>
                                    </p:anim>
                                  </p:childTnLst>
                                </p:cTn>
                              </p:par>
                            </p:childTnLst>
                          </p:cTn>
                        </p:par>
                        <p:par>
                          <p:cTn id="107" fill="hold" nodeType="afterGroup">
                            <p:stCondLst>
                              <p:cond delay="2000"/>
                            </p:stCondLst>
                            <p:childTnLst>
                              <p:par>
                                <p:cTn id="108" presetID="22" presetClass="entr" presetSubtype="8" fill="hold" nodeType="afterEffect">
                                  <p:stCondLst>
                                    <p:cond delay="0"/>
                                  </p:stCondLst>
                                  <p:childTnLst>
                                    <p:set>
                                      <p:cBhvr additive="repl">
                                        <p:cTn id="109" dur="1" fill="hold">
                                          <p:stCondLst>
                                            <p:cond delay="0"/>
                                          </p:stCondLst>
                                        </p:cTn>
                                        <p:tgtEl>
                                          <p:spTgt spid="10"/>
                                        </p:tgtEl>
                                        <p:attrNameLst>
                                          <p:attrName>style.visibility</p:attrName>
                                        </p:attrNameLst>
                                      </p:cBhvr>
                                      <p:to>
                                        <p:strVal val="visible"/>
                                      </p:to>
                                    </p:set>
                                    <p:animEffect transition="in" filter="wipe(left)">
                                      <p:cBhvr additive="repl">
                                        <p:cTn id="110" dur="500"/>
                                        <p:tgtEl>
                                          <p:spTgt spid="10"/>
                                        </p:tgtEl>
                                      </p:cBhvr>
                                    </p:animEffect>
                                  </p:childTnLst>
                                </p:cTn>
                              </p:par>
                            </p:childTnLst>
                          </p:cTn>
                        </p:par>
                        <p:par>
                          <p:cTn id="111" fill="hold" nodeType="afterGroup">
                            <p:stCondLst>
                              <p:cond delay="2500"/>
                            </p:stCondLst>
                            <p:childTnLst>
                              <p:par>
                                <p:cTn id="112" presetID="22" presetClass="entr" presetSubtype="8" fill="hold" nodeType="afterEffect">
                                  <p:stCondLst>
                                    <p:cond delay="0"/>
                                  </p:stCondLst>
                                  <p:childTnLst>
                                    <p:set>
                                      <p:cBhvr additive="repl">
                                        <p:cTn id="113" dur="1" fill="hold">
                                          <p:stCondLst>
                                            <p:cond delay="0"/>
                                          </p:stCondLst>
                                        </p:cTn>
                                        <p:tgtEl>
                                          <p:spTgt spid="16420"/>
                                        </p:tgtEl>
                                        <p:attrNameLst>
                                          <p:attrName>style.visibility</p:attrName>
                                        </p:attrNameLst>
                                      </p:cBhvr>
                                      <p:to>
                                        <p:strVal val="visible"/>
                                      </p:to>
                                    </p:set>
                                    <p:animEffect transition="in" filter="wipe(left)">
                                      <p:cBhvr additive="repl">
                                        <p:cTn id="114" dur="500"/>
                                        <p:tgtEl>
                                          <p:spTgt spid="16420"/>
                                        </p:tgtEl>
                                      </p:cBhvr>
                                    </p:animEffect>
                                  </p:childTnLst>
                                </p:cTn>
                              </p:par>
                            </p:childTnLst>
                          </p:cTn>
                        </p:par>
                        <p:par>
                          <p:cTn id="115" fill="hold" nodeType="afterGroup">
                            <p:stCondLst>
                              <p:cond delay="3000"/>
                            </p:stCondLst>
                            <p:childTnLst>
                              <p:par>
                                <p:cTn id="116" presetID="22" presetClass="entr" presetSubtype="8" fill="hold" nodeType="afterEffect">
                                  <p:stCondLst>
                                    <p:cond delay="0"/>
                                  </p:stCondLst>
                                  <p:childTnLst>
                                    <p:set>
                                      <p:cBhvr additive="repl">
                                        <p:cTn id="117" dur="1" fill="hold">
                                          <p:stCondLst>
                                            <p:cond delay="0"/>
                                          </p:stCondLst>
                                        </p:cTn>
                                        <p:tgtEl>
                                          <p:spTgt spid="16421"/>
                                        </p:tgtEl>
                                        <p:attrNameLst>
                                          <p:attrName>style.visibility</p:attrName>
                                        </p:attrNameLst>
                                      </p:cBhvr>
                                      <p:to>
                                        <p:strVal val="visible"/>
                                      </p:to>
                                    </p:set>
                                    <p:animEffect transition="in" filter="wipe(left)">
                                      <p:cBhvr additive="repl">
                                        <p:cTn id="118" dur="500"/>
                                        <p:tgtEl>
                                          <p:spTgt spid="16421"/>
                                        </p:tgtEl>
                                      </p:cBhvr>
                                    </p:animEffect>
                                  </p:childTnLst>
                                </p:cTn>
                              </p:par>
                            </p:childTnLst>
                          </p:cTn>
                        </p:par>
                      </p:childTnLst>
                    </p:cTn>
                  </p:par>
                  <p:par>
                    <p:cTn id="119" fill="hold" nodeType="clickPar">
                      <p:stCondLst>
                        <p:cond delay="indefinite"/>
                      </p:stCondLst>
                      <p:childTnLst>
                        <p:par>
                          <p:cTn id="120" fill="hold" nodeType="withGroup">
                            <p:stCondLst>
                              <p:cond delay="0"/>
                            </p:stCondLst>
                            <p:childTnLst>
                              <p:par>
                                <p:cTn id="121" presetID="22" presetClass="entr" presetSubtype="8" fill="hold" nodeType="clickEffect">
                                  <p:stCondLst>
                                    <p:cond delay="0"/>
                                  </p:stCondLst>
                                  <p:childTnLst>
                                    <p:set>
                                      <p:cBhvr additive="repl">
                                        <p:cTn id="122" dur="1" fill="hold">
                                          <p:stCondLst>
                                            <p:cond delay="0"/>
                                          </p:stCondLst>
                                        </p:cTn>
                                        <p:tgtEl>
                                          <p:spTgt spid="3"/>
                                        </p:tgtEl>
                                        <p:attrNameLst>
                                          <p:attrName>style.visibility</p:attrName>
                                        </p:attrNameLst>
                                      </p:cBhvr>
                                      <p:to>
                                        <p:strVal val="visible"/>
                                      </p:to>
                                    </p:set>
                                    <p:animEffect transition="in" filter="wipe(left)">
                                      <p:cBhvr additive="repl">
                                        <p:cTn id="123" dur="500"/>
                                        <p:tgtEl>
                                          <p:spTgt spid="3"/>
                                        </p:tgtEl>
                                      </p:cBhvr>
                                    </p:animEffect>
                                  </p:childTnLst>
                                </p:cTn>
                              </p:par>
                            </p:childTnLst>
                          </p:cTn>
                        </p:par>
                        <p:par>
                          <p:cTn id="124" fill="hold" nodeType="afterGroup">
                            <p:stCondLst>
                              <p:cond delay="500"/>
                            </p:stCondLst>
                            <p:childTnLst>
                              <p:par>
                                <p:cTn id="125" presetID="22" presetClass="entr" presetSubtype="8" fill="hold" nodeType="afterEffect">
                                  <p:stCondLst>
                                    <p:cond delay="0"/>
                                  </p:stCondLst>
                                  <p:childTnLst>
                                    <p:set>
                                      <p:cBhvr additive="repl">
                                        <p:cTn id="126" dur="1" fill="hold">
                                          <p:stCondLst>
                                            <p:cond delay="0"/>
                                          </p:stCondLst>
                                        </p:cTn>
                                        <p:tgtEl>
                                          <p:spTgt spid="11"/>
                                        </p:tgtEl>
                                        <p:attrNameLst>
                                          <p:attrName>style.visibility</p:attrName>
                                        </p:attrNameLst>
                                      </p:cBhvr>
                                      <p:to>
                                        <p:strVal val="visible"/>
                                      </p:to>
                                    </p:set>
                                    <p:animEffect transition="in" filter="wipe(left)">
                                      <p:cBhvr additive="repl">
                                        <p:cTn id="127" dur="500"/>
                                        <p:tgtEl>
                                          <p:spTgt spid="11"/>
                                        </p:tgtEl>
                                      </p:cBhvr>
                                    </p:animEffect>
                                  </p:childTnLst>
                                </p:cTn>
                              </p:par>
                            </p:childTnLst>
                          </p:cTn>
                        </p:par>
                        <p:par>
                          <p:cTn id="128" fill="hold" nodeType="afterGroup">
                            <p:stCondLst>
                              <p:cond delay="1000"/>
                            </p:stCondLst>
                            <p:childTnLst>
                              <p:par>
                                <p:cTn id="129" presetID="22" presetClass="entr" presetSubtype="8" fill="hold" nodeType="afterEffect">
                                  <p:stCondLst>
                                    <p:cond delay="0"/>
                                  </p:stCondLst>
                                  <p:childTnLst>
                                    <p:set>
                                      <p:cBhvr additive="repl">
                                        <p:cTn id="130" dur="1" fill="hold">
                                          <p:stCondLst>
                                            <p:cond delay="0"/>
                                          </p:stCondLst>
                                        </p:cTn>
                                        <p:tgtEl>
                                          <p:spTgt spid="16425"/>
                                        </p:tgtEl>
                                        <p:attrNameLst>
                                          <p:attrName>style.visibility</p:attrName>
                                        </p:attrNameLst>
                                      </p:cBhvr>
                                      <p:to>
                                        <p:strVal val="visible"/>
                                      </p:to>
                                    </p:set>
                                    <p:animEffect transition="in" filter="wipe(left)">
                                      <p:cBhvr additive="repl">
                                        <p:cTn id="131" dur="500"/>
                                        <p:tgtEl>
                                          <p:spTgt spid="16425"/>
                                        </p:tgtEl>
                                      </p:cBhvr>
                                    </p:animEffect>
                                  </p:childTnLst>
                                </p:cTn>
                              </p:par>
                            </p:childTnLst>
                          </p:cTn>
                        </p:par>
                        <p:par>
                          <p:cTn id="132" fill="hold" nodeType="afterGroup">
                            <p:stCondLst>
                              <p:cond delay="1500"/>
                            </p:stCondLst>
                            <p:childTnLst>
                              <p:par>
                                <p:cTn id="133" presetID="22" presetClass="entr" presetSubtype="8" fill="hold" nodeType="afterEffect">
                                  <p:stCondLst>
                                    <p:cond delay="0"/>
                                  </p:stCondLst>
                                  <p:childTnLst>
                                    <p:set>
                                      <p:cBhvr additive="repl">
                                        <p:cTn id="134" dur="1" fill="hold">
                                          <p:stCondLst>
                                            <p:cond delay="0"/>
                                          </p:stCondLst>
                                        </p:cTn>
                                        <p:tgtEl>
                                          <p:spTgt spid="16426"/>
                                        </p:tgtEl>
                                        <p:attrNameLst>
                                          <p:attrName>style.visibility</p:attrName>
                                        </p:attrNameLst>
                                      </p:cBhvr>
                                      <p:to>
                                        <p:strVal val="visible"/>
                                      </p:to>
                                    </p:set>
                                    <p:animEffect transition="in" filter="wipe(left)">
                                      <p:cBhvr additive="repl">
                                        <p:cTn id="135" dur="500"/>
                                        <p:tgtEl>
                                          <p:spTgt spid="16426"/>
                                        </p:tgtEl>
                                      </p:cBhvr>
                                    </p:animEffect>
                                  </p:childTnLst>
                                </p:cTn>
                              </p:par>
                            </p:childTnLst>
                          </p:cTn>
                        </p:par>
                      </p:childTnLst>
                    </p:cTn>
                  </p:par>
                  <p:par>
                    <p:cTn id="136" fill="hold" nodeType="clickPar">
                      <p:stCondLst>
                        <p:cond delay="indefinite"/>
                      </p:stCondLst>
                      <p:childTnLst>
                        <p:par>
                          <p:cTn id="137" fill="hold" nodeType="withGroup">
                            <p:stCondLst>
                              <p:cond delay="0"/>
                            </p:stCondLst>
                            <p:childTnLst>
                              <p:par>
                                <p:cTn id="138" presetID="6" presetClass="entr" presetSubtype="16" fill="hold" nodeType="clickEffect">
                                  <p:stCondLst>
                                    <p:cond delay="0"/>
                                  </p:stCondLst>
                                  <p:childTnLst>
                                    <p:set>
                                      <p:cBhvr additive="repl">
                                        <p:cTn id="139" dur="1" fill="hold">
                                          <p:stCondLst>
                                            <p:cond delay="0"/>
                                          </p:stCondLst>
                                        </p:cTn>
                                        <p:tgtEl>
                                          <p:spTgt spid="16455"/>
                                        </p:tgtEl>
                                        <p:attrNameLst>
                                          <p:attrName>style.visibility</p:attrName>
                                        </p:attrNameLst>
                                      </p:cBhvr>
                                      <p:to>
                                        <p:strVal val="visible"/>
                                      </p:to>
                                    </p:set>
                                    <p:animEffect transition="in" filter="circle(in)">
                                      <p:cBhvr additive="repl">
                                        <p:cTn id="140" dur="2000"/>
                                        <p:tgtEl>
                                          <p:spTgt spid="16455"/>
                                        </p:tgtEl>
                                      </p:cBhvr>
                                    </p:animEffect>
                                  </p:childTnLst>
                                </p:cTn>
                              </p:par>
                              <p:par>
                                <p:cTn id="141" presetID="6" presetClass="entr" presetSubtype="16" fill="hold" nodeType="withEffect">
                                  <p:stCondLst>
                                    <p:cond delay="0"/>
                                  </p:stCondLst>
                                  <p:childTnLst>
                                    <p:set>
                                      <p:cBhvr additive="repl">
                                        <p:cTn id="142" dur="1" fill="hold">
                                          <p:stCondLst>
                                            <p:cond delay="0"/>
                                          </p:stCondLst>
                                        </p:cTn>
                                        <p:tgtEl>
                                          <p:spTgt spid="16456"/>
                                        </p:tgtEl>
                                        <p:attrNameLst>
                                          <p:attrName>style.visibility</p:attrName>
                                        </p:attrNameLst>
                                      </p:cBhvr>
                                      <p:to>
                                        <p:strVal val="visible"/>
                                      </p:to>
                                    </p:set>
                                    <p:animEffect transition="in" filter="circle(in)">
                                      <p:cBhvr additive="repl">
                                        <p:cTn id="143" dur="2000"/>
                                        <p:tgtEl>
                                          <p:spTgt spid="16456"/>
                                        </p:tgtEl>
                                      </p:cBhvr>
                                    </p:animEffect>
                                  </p:childTnLst>
                                </p:cTn>
                              </p:par>
                              <p:par>
                                <p:cTn id="144" presetID="6" presetClass="entr" presetSubtype="16" fill="hold" nodeType="withEffect">
                                  <p:stCondLst>
                                    <p:cond delay="0"/>
                                  </p:stCondLst>
                                  <p:childTnLst>
                                    <p:set>
                                      <p:cBhvr additive="repl">
                                        <p:cTn id="145" dur="1" fill="hold">
                                          <p:stCondLst>
                                            <p:cond delay="0"/>
                                          </p:stCondLst>
                                        </p:cTn>
                                        <p:tgtEl>
                                          <p:spTgt spid="16457"/>
                                        </p:tgtEl>
                                        <p:attrNameLst>
                                          <p:attrName>style.visibility</p:attrName>
                                        </p:attrNameLst>
                                      </p:cBhvr>
                                      <p:to>
                                        <p:strVal val="visible"/>
                                      </p:to>
                                    </p:set>
                                    <p:animEffect transition="in" filter="circle(in)">
                                      <p:cBhvr additive="repl">
                                        <p:cTn id="146" dur="2000"/>
                                        <p:tgtEl>
                                          <p:spTgt spid="16457"/>
                                        </p:tgtEl>
                                      </p:cBhvr>
                                    </p:animEffect>
                                  </p:childTnLst>
                                </p:cTn>
                              </p:par>
                              <p:par>
                                <p:cTn id="147" presetID="6" presetClass="entr" presetSubtype="16" fill="hold" nodeType="withEffect">
                                  <p:stCondLst>
                                    <p:cond delay="0"/>
                                  </p:stCondLst>
                                  <p:childTnLst>
                                    <p:set>
                                      <p:cBhvr additive="repl">
                                        <p:cTn id="148" dur="1" fill="hold">
                                          <p:stCondLst>
                                            <p:cond delay="0"/>
                                          </p:stCondLst>
                                        </p:cTn>
                                        <p:tgtEl>
                                          <p:spTgt spid="16458"/>
                                        </p:tgtEl>
                                        <p:attrNameLst>
                                          <p:attrName>style.visibility</p:attrName>
                                        </p:attrNameLst>
                                      </p:cBhvr>
                                      <p:to>
                                        <p:strVal val="visible"/>
                                      </p:to>
                                    </p:set>
                                    <p:animEffect transition="in" filter="circle(in)">
                                      <p:cBhvr additive="repl">
                                        <p:cTn id="149" dur="2000"/>
                                        <p:tgtEl>
                                          <p:spTgt spid="16458"/>
                                        </p:tgtEl>
                                      </p:cBhvr>
                                    </p:animEffect>
                                  </p:childTnLst>
                                </p:cTn>
                              </p:par>
                              <p:par>
                                <p:cTn id="150" presetID="6" presetClass="entr" presetSubtype="16" fill="hold" nodeType="withEffect">
                                  <p:stCondLst>
                                    <p:cond delay="0"/>
                                  </p:stCondLst>
                                  <p:childTnLst>
                                    <p:set>
                                      <p:cBhvr additive="repl">
                                        <p:cTn id="151" dur="1" fill="hold">
                                          <p:stCondLst>
                                            <p:cond delay="0"/>
                                          </p:stCondLst>
                                        </p:cTn>
                                        <p:tgtEl>
                                          <p:spTgt spid="16459"/>
                                        </p:tgtEl>
                                        <p:attrNameLst>
                                          <p:attrName>style.visibility</p:attrName>
                                        </p:attrNameLst>
                                      </p:cBhvr>
                                      <p:to>
                                        <p:strVal val="visible"/>
                                      </p:to>
                                    </p:set>
                                    <p:animEffect transition="in" filter="circle(in)">
                                      <p:cBhvr additive="repl">
                                        <p:cTn id="152" dur="2000"/>
                                        <p:tgtEl>
                                          <p:spTgt spid="16459"/>
                                        </p:tgtEl>
                                      </p:cBhvr>
                                    </p:animEffect>
                                  </p:childTnLst>
                                </p:cTn>
                              </p:par>
                              <p:par>
                                <p:cTn id="153" presetID="6" presetClass="entr" presetSubtype="16" fill="hold" nodeType="withEffect">
                                  <p:stCondLst>
                                    <p:cond delay="0"/>
                                  </p:stCondLst>
                                  <p:childTnLst>
                                    <p:set>
                                      <p:cBhvr additive="repl">
                                        <p:cTn id="154" dur="1" fill="hold">
                                          <p:stCondLst>
                                            <p:cond delay="0"/>
                                          </p:stCondLst>
                                        </p:cTn>
                                        <p:tgtEl>
                                          <p:spTgt spid="16460"/>
                                        </p:tgtEl>
                                        <p:attrNameLst>
                                          <p:attrName>style.visibility</p:attrName>
                                        </p:attrNameLst>
                                      </p:cBhvr>
                                      <p:to>
                                        <p:strVal val="visible"/>
                                      </p:to>
                                    </p:set>
                                    <p:animEffect transition="in" filter="circle(in)">
                                      <p:cBhvr additive="repl">
                                        <p:cTn id="155" dur="2000"/>
                                        <p:tgtEl>
                                          <p:spTgt spid="16460"/>
                                        </p:tgtEl>
                                      </p:cBhvr>
                                    </p:animEffect>
                                  </p:childTnLst>
                                </p:cTn>
                              </p:par>
                            </p:childTnLst>
                          </p:cTn>
                        </p:par>
                        <p:par>
                          <p:cTn id="156" fill="hold" nodeType="afterGroup">
                            <p:stCondLst>
                              <p:cond delay="2000"/>
                            </p:stCondLst>
                            <p:childTnLst>
                              <p:par>
                                <p:cTn id="157" presetID="6" presetClass="entr" presetSubtype="16" fill="hold" nodeType="afterEffect">
                                  <p:stCondLst>
                                    <p:cond delay="0"/>
                                  </p:stCondLst>
                                  <p:childTnLst>
                                    <p:set>
                                      <p:cBhvr additive="repl">
                                        <p:cTn id="158" dur="1" fill="hold">
                                          <p:stCondLst>
                                            <p:cond delay="0"/>
                                          </p:stCondLst>
                                        </p:cTn>
                                        <p:tgtEl>
                                          <p:spTgt spid="16454"/>
                                        </p:tgtEl>
                                        <p:attrNameLst>
                                          <p:attrName>style.visibility</p:attrName>
                                        </p:attrNameLst>
                                      </p:cBhvr>
                                      <p:to>
                                        <p:strVal val="visible"/>
                                      </p:to>
                                    </p:set>
                                    <p:animEffect transition="in" filter="circle(in)">
                                      <p:cBhvr additive="repl">
                                        <p:cTn id="159" dur="2000"/>
                                        <p:tgtEl>
                                          <p:spTgt spid="16454"/>
                                        </p:tgtEl>
                                      </p:cBhvr>
                                    </p:animEffect>
                                  </p:childTnLst>
                                </p:cTn>
                              </p:par>
                            </p:childTnLst>
                          </p:cTn>
                        </p:par>
                        <p:par>
                          <p:cTn id="160" fill="hold" nodeType="afterGroup">
                            <p:stCondLst>
                              <p:cond delay="4000"/>
                            </p:stCondLst>
                            <p:childTnLst>
                              <p:par>
                                <p:cTn id="161" presetID="22" presetClass="entr" presetSubtype="8" fill="hold" nodeType="afterEffect">
                                  <p:stCondLst>
                                    <p:cond delay="0"/>
                                  </p:stCondLst>
                                  <p:childTnLst>
                                    <p:set>
                                      <p:cBhvr additive="repl">
                                        <p:cTn id="162" dur="1" fill="hold">
                                          <p:stCondLst>
                                            <p:cond delay="0"/>
                                          </p:stCondLst>
                                        </p:cTn>
                                        <p:tgtEl>
                                          <p:spTgt spid="16428"/>
                                        </p:tgtEl>
                                        <p:attrNameLst>
                                          <p:attrName>style.visibility</p:attrName>
                                        </p:attrNameLst>
                                      </p:cBhvr>
                                      <p:to>
                                        <p:strVal val="visible"/>
                                      </p:to>
                                    </p:set>
                                    <p:animEffect transition="in" filter="wipe(left)">
                                      <p:cBhvr additive="repl">
                                        <p:cTn id="163" dur="500"/>
                                        <p:tgtEl>
                                          <p:spTgt spid="164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390" grpId="0" animBg="1"/>
      <p:bldP spid="16429" grpId="0" animBg="1"/>
      <p:bldP spid="16436" grpId="0" animBg="1"/>
      <p:bldP spid="16437" grpId="0" animBg="1"/>
      <p:bldP spid="16438" grpId="0" animBg="1"/>
      <p:bldP spid="16439" grpId="0" animBg="1"/>
      <p:bldP spid="16440" grpId="0" animBg="1"/>
      <p:bldP spid="16441" grpId="0" animBg="1"/>
      <p:bldP spid="16454" grpId="0" animBg="1"/>
      <p:bldP spid="16455" grpId="0" animBg="1"/>
      <p:bldP spid="16456" grpId="0" animBg="1"/>
      <p:bldP spid="16457" grpId="0" animBg="1"/>
      <p:bldP spid="16458" grpId="0" animBg="1"/>
      <p:bldP spid="16459" grpId="0" animBg="1"/>
      <p:bldP spid="16460" grpId="0" animBg="1"/>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 name="Zástupný symbol pro datum 1">
            <a:extLst>
              <a:ext uri="{FF2B5EF4-FFF2-40B4-BE49-F238E27FC236}">
                <a16:creationId xmlns:a16="http://schemas.microsoft.com/office/drawing/2014/main" id="{B56DB7F0-4851-1158-0E85-39F266F84341}"/>
              </a:ext>
            </a:extLst>
          </p:cNvPr>
          <p:cNvSpPr>
            <a:spLocks noGrp="1"/>
          </p:cNvSpPr>
          <p:nvPr>
            <p:ph type="dt" sz="quarter" idx="10"/>
          </p:nvPr>
        </p:nvSpPr>
        <p:spPr/>
        <p:txBody>
          <a:bodyPr/>
          <a:lstStyle/>
          <a:p>
            <a:pPr>
              <a:defRPr/>
            </a:pPr>
            <a:r>
              <a:rPr lang="en-GB"/>
              <a:t>AKTIVIZUJÍCI METODY VÝUKY</a:t>
            </a:r>
          </a:p>
        </p:txBody>
      </p:sp>
      <p:sp>
        <p:nvSpPr>
          <p:cNvPr id="82" name="Zástupný symbol pro číslo snímku 3">
            <a:extLst>
              <a:ext uri="{FF2B5EF4-FFF2-40B4-BE49-F238E27FC236}">
                <a16:creationId xmlns:a16="http://schemas.microsoft.com/office/drawing/2014/main" id="{26928BE8-339C-8B18-3189-E9EDB30DC97F}"/>
              </a:ext>
            </a:extLst>
          </p:cNvPr>
          <p:cNvSpPr>
            <a:spLocks noGrp="1"/>
          </p:cNvSpPr>
          <p:nvPr>
            <p:ph type="sldNum" sz="quarter" idx="12"/>
          </p:nvPr>
        </p:nvSpPr>
        <p:spPr/>
        <p:txBody>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1pPr>
            <a:lvl2pPr marL="742950" indent="-28575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2pPr>
            <a:lvl3pPr marL="11430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3pPr>
            <a:lvl4pPr marL="16002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4pPr>
            <a:lvl5pPr marL="20574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5pPr>
            <a:lvl6pPr marL="25146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6pPr>
            <a:lvl7pPr marL="29718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7pPr>
            <a:lvl8pPr marL="34290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8pPr>
            <a:lvl9pPr marL="38862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9pPr>
          </a:lstStyle>
          <a:p>
            <a:pPr eaLnBrk="1" hangingPunct="1"/>
            <a:fld id="{3D00916F-FB5A-484C-8AB4-E210AE86FA34}" type="slidenum">
              <a:rPr lang="en-GB" altLang="cs-CZ">
                <a:solidFill>
                  <a:srgbClr val="FFFFFF"/>
                </a:solidFill>
                <a:latin typeface="Times New Roman" panose="02020603050405020304" pitchFamily="18" charset="0"/>
              </a:rPr>
              <a:pPr eaLnBrk="1" hangingPunct="1"/>
              <a:t>35</a:t>
            </a:fld>
            <a:endParaRPr lang="en-GB" altLang="cs-CZ">
              <a:solidFill>
                <a:srgbClr val="FFFFFF"/>
              </a:solidFill>
              <a:latin typeface="Times New Roman" panose="02020603050405020304" pitchFamily="18" charset="0"/>
            </a:endParaRPr>
          </a:p>
        </p:txBody>
      </p:sp>
      <p:grpSp>
        <p:nvGrpSpPr>
          <p:cNvPr id="2" name="Group 1">
            <a:extLst>
              <a:ext uri="{FF2B5EF4-FFF2-40B4-BE49-F238E27FC236}">
                <a16:creationId xmlns:a16="http://schemas.microsoft.com/office/drawing/2014/main" id="{D069CE74-5A0D-6675-47B7-674302475B25}"/>
              </a:ext>
            </a:extLst>
          </p:cNvPr>
          <p:cNvGrpSpPr>
            <a:grpSpLocks/>
          </p:cNvGrpSpPr>
          <p:nvPr/>
        </p:nvGrpSpPr>
        <p:grpSpPr bwMode="auto">
          <a:xfrm>
            <a:off x="3252788" y="1196975"/>
            <a:ext cx="3417888" cy="4606926"/>
            <a:chOff x="1089" y="754"/>
            <a:chExt cx="2153" cy="2902"/>
          </a:xfrm>
        </p:grpSpPr>
        <p:sp>
          <p:nvSpPr>
            <p:cNvPr id="16456" name="Rectangle 2">
              <a:extLst>
                <a:ext uri="{FF2B5EF4-FFF2-40B4-BE49-F238E27FC236}">
                  <a16:creationId xmlns:a16="http://schemas.microsoft.com/office/drawing/2014/main" id="{9D5D5F51-531F-7EDE-49D2-7F42BFD524C4}"/>
                </a:ext>
              </a:extLst>
            </p:cNvPr>
            <p:cNvSpPr>
              <a:spLocks noChangeArrowheads="1"/>
            </p:cNvSpPr>
            <p:nvPr/>
          </p:nvSpPr>
          <p:spPr bwMode="auto">
            <a:xfrm>
              <a:off x="1089" y="754"/>
              <a:ext cx="2153" cy="2902"/>
            </a:xfrm>
            <a:prstGeom prst="rect">
              <a:avLst/>
            </a:prstGeom>
            <a:solidFill>
              <a:srgbClr val="FFFF00"/>
            </a:solidFill>
            <a:ln w="9360">
              <a:solidFill>
                <a:srgbClr val="000000"/>
              </a:solidFill>
              <a:miter lim="800000"/>
              <a:headEnd/>
              <a:tailEnd/>
            </a:ln>
          </p:spPr>
          <p:txBody>
            <a:bodyPr wrap="none" anchor="ctr"/>
            <a:lstStyle>
              <a:lvl1pPr eaLnBrk="0" hangingPunct="0">
                <a:defRPr>
                  <a:solidFill>
                    <a:schemeClr val="bg1"/>
                  </a:solidFill>
                  <a:latin typeface="Arial" panose="020B0604020202020204" pitchFamily="34" charset="0"/>
                </a:defRPr>
              </a:lvl1pPr>
              <a:lvl2pPr marL="742950" indent="-285750" eaLnBrk="0" hangingPunct="0">
                <a:defRPr>
                  <a:solidFill>
                    <a:schemeClr val="bg1"/>
                  </a:solidFill>
                  <a:latin typeface="Arial" panose="020B0604020202020204" pitchFamily="34" charset="0"/>
                </a:defRPr>
              </a:lvl2pPr>
              <a:lvl3pPr marL="1143000" indent="-228600" eaLnBrk="0" hangingPunct="0">
                <a:defRPr>
                  <a:solidFill>
                    <a:schemeClr val="bg1"/>
                  </a:solidFill>
                  <a:latin typeface="Arial" panose="020B0604020202020204" pitchFamily="34" charset="0"/>
                </a:defRPr>
              </a:lvl3pPr>
              <a:lvl4pPr marL="1600200" indent="-228600" eaLnBrk="0" hangingPunct="0">
                <a:defRPr>
                  <a:solidFill>
                    <a:schemeClr val="bg1"/>
                  </a:solidFill>
                  <a:latin typeface="Arial" panose="020B0604020202020204" pitchFamily="34" charset="0"/>
                </a:defRPr>
              </a:lvl4pPr>
              <a:lvl5pPr marL="2057400" indent="-228600" eaLnBrk="0" hangingPunct="0">
                <a:defRPr>
                  <a:solidFill>
                    <a:schemeClr val="bg1"/>
                  </a:solidFill>
                  <a:latin typeface="Arial" panose="020B0604020202020204" pitchFamily="34" charset="0"/>
                </a:defRPr>
              </a:lvl5pPr>
              <a:lvl6pPr marL="25146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6pPr>
              <a:lvl7pPr marL="29718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7pPr>
              <a:lvl8pPr marL="34290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8pPr>
              <a:lvl9pPr marL="38862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9pPr>
            </a:lstStyle>
            <a:p>
              <a:pPr eaLnBrk="1" hangingPunct="1"/>
              <a:endParaRPr lang="cs-CZ" altLang="cs-CZ"/>
            </a:p>
          </p:txBody>
        </p:sp>
        <p:sp>
          <p:nvSpPr>
            <p:cNvPr id="16457" name="Text Box 3">
              <a:extLst>
                <a:ext uri="{FF2B5EF4-FFF2-40B4-BE49-F238E27FC236}">
                  <a16:creationId xmlns:a16="http://schemas.microsoft.com/office/drawing/2014/main" id="{5EE6101D-6FB4-86CA-396C-0FCBAAAF5741}"/>
                </a:ext>
              </a:extLst>
            </p:cNvPr>
            <p:cNvSpPr txBox="1">
              <a:spLocks noChangeArrowheads="1"/>
            </p:cNvSpPr>
            <p:nvPr/>
          </p:nvSpPr>
          <p:spPr bwMode="auto">
            <a:xfrm>
              <a:off x="1171" y="833"/>
              <a:ext cx="1988" cy="176"/>
            </a:xfrm>
            <a:prstGeom prst="rect">
              <a:avLst/>
            </a:prstGeom>
            <a:solidFill>
              <a:srgbClr val="FFFF00"/>
            </a:solidFill>
            <a:ln w="9360">
              <a:solidFill>
                <a:srgbClr val="000000"/>
              </a:solidFill>
              <a:miter lim="800000"/>
              <a:headEnd/>
              <a:tailEnd/>
            </a:ln>
          </p:spPr>
          <p:txBody>
            <a:bodyPr lIns="90000" tIns="46800" rIns="90000" bIns="46800">
              <a:spAutoFit/>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1pPr>
              <a:lvl2pPr marL="742950" indent="-28575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2pPr>
              <a:lvl3pPr marL="11430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3pPr>
              <a:lvl4pPr marL="16002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4pPr>
              <a:lvl5pPr marL="20574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5pPr>
              <a:lvl6pPr marL="25146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6pPr>
              <a:lvl7pPr marL="29718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7pPr>
              <a:lvl8pPr marL="34290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8pPr>
              <a:lvl9pPr marL="38862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9pPr>
            </a:lstStyle>
            <a:p>
              <a:pPr eaLnBrk="1" hangingPunct="1">
                <a:spcBef>
                  <a:spcPts val="750"/>
                </a:spcBef>
                <a:buClr>
                  <a:srgbClr val="000000"/>
                </a:buClr>
              </a:pPr>
              <a:r>
                <a:rPr lang="en-GB" altLang="cs-CZ" sz="1200" b="1">
                  <a:solidFill>
                    <a:srgbClr val="000000"/>
                  </a:solidFill>
                </a:rPr>
                <a:t>Téma : </a:t>
              </a:r>
            </a:p>
          </p:txBody>
        </p:sp>
        <p:sp>
          <p:nvSpPr>
            <p:cNvPr id="16458" name="Line 4">
              <a:extLst>
                <a:ext uri="{FF2B5EF4-FFF2-40B4-BE49-F238E27FC236}">
                  <a16:creationId xmlns:a16="http://schemas.microsoft.com/office/drawing/2014/main" id="{567E5703-4B24-D771-5B1E-B651A0DD1020}"/>
                </a:ext>
              </a:extLst>
            </p:cNvPr>
            <p:cNvSpPr>
              <a:spLocks noChangeShapeType="1"/>
            </p:cNvSpPr>
            <p:nvPr/>
          </p:nvSpPr>
          <p:spPr bwMode="auto">
            <a:xfrm>
              <a:off x="1171" y="1064"/>
              <a:ext cx="1" cy="2533"/>
            </a:xfrm>
            <a:prstGeom prst="line">
              <a:avLst/>
            </a:prstGeom>
            <a:noFill/>
            <a:ln w="936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cs-CZ"/>
            </a:p>
          </p:txBody>
        </p:sp>
        <p:sp>
          <p:nvSpPr>
            <p:cNvPr id="16459" name="Line 5">
              <a:extLst>
                <a:ext uri="{FF2B5EF4-FFF2-40B4-BE49-F238E27FC236}">
                  <a16:creationId xmlns:a16="http://schemas.microsoft.com/office/drawing/2014/main" id="{7305D6CB-8596-B680-2DB4-4B12DAD00358}"/>
                </a:ext>
              </a:extLst>
            </p:cNvPr>
            <p:cNvSpPr>
              <a:spLocks noChangeShapeType="1"/>
            </p:cNvSpPr>
            <p:nvPr/>
          </p:nvSpPr>
          <p:spPr bwMode="auto">
            <a:xfrm>
              <a:off x="3160" y="1064"/>
              <a:ext cx="1" cy="2533"/>
            </a:xfrm>
            <a:prstGeom prst="line">
              <a:avLst/>
            </a:prstGeom>
            <a:noFill/>
            <a:ln w="936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cs-CZ"/>
            </a:p>
          </p:txBody>
        </p:sp>
        <p:sp>
          <p:nvSpPr>
            <p:cNvPr id="16460" name="Text Box 6">
              <a:extLst>
                <a:ext uri="{FF2B5EF4-FFF2-40B4-BE49-F238E27FC236}">
                  <a16:creationId xmlns:a16="http://schemas.microsoft.com/office/drawing/2014/main" id="{9731CA4D-9996-1E58-1126-BB53C1B879E3}"/>
                </a:ext>
              </a:extLst>
            </p:cNvPr>
            <p:cNvSpPr txBox="1">
              <a:spLocks noChangeArrowheads="1"/>
            </p:cNvSpPr>
            <p:nvPr/>
          </p:nvSpPr>
          <p:spPr bwMode="auto">
            <a:xfrm>
              <a:off x="1171" y="1047"/>
              <a:ext cx="1988" cy="195"/>
            </a:xfrm>
            <a:prstGeom prst="rect">
              <a:avLst/>
            </a:prstGeom>
            <a:solidFill>
              <a:srgbClr val="FFFF00"/>
            </a:solidFill>
            <a:ln w="9360">
              <a:solidFill>
                <a:srgbClr val="000000"/>
              </a:solidFill>
              <a:miter lim="800000"/>
              <a:headEnd/>
              <a:tailEnd/>
            </a:ln>
          </p:spPr>
          <p:txBody>
            <a:bodyPr lIns="90000" tIns="46800" rIns="90000" bIns="46800">
              <a:spAutoFit/>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1pPr>
              <a:lvl2pPr marL="742950" indent="-28575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2pPr>
              <a:lvl3pPr marL="11430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3pPr>
              <a:lvl4pPr marL="16002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4pPr>
              <a:lvl5pPr marL="20574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5pPr>
              <a:lvl6pPr marL="25146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6pPr>
              <a:lvl7pPr marL="29718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7pPr>
              <a:lvl8pPr marL="34290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8pPr>
              <a:lvl9pPr marL="38862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9pPr>
            </a:lstStyle>
            <a:p>
              <a:pPr eaLnBrk="1" hangingPunct="1">
                <a:spcBef>
                  <a:spcPts val="875"/>
                </a:spcBef>
                <a:buClr>
                  <a:srgbClr val="000000"/>
                </a:buClr>
              </a:pPr>
              <a:r>
                <a:rPr lang="en-GB" altLang="cs-CZ" sz="1200" b="1">
                  <a:solidFill>
                    <a:srgbClr val="000000"/>
                  </a:solidFill>
                </a:rPr>
                <a:t>Položky                        ++   +      0   </a:t>
              </a:r>
              <a:r>
                <a:rPr lang="en-GB" altLang="cs-CZ" sz="1400" b="1">
                  <a:solidFill>
                    <a:srgbClr val="000000"/>
                  </a:solidFill>
                </a:rPr>
                <a:t> -    - -</a:t>
              </a:r>
            </a:p>
          </p:txBody>
        </p:sp>
        <p:sp>
          <p:nvSpPr>
            <p:cNvPr id="16461" name="Line 7">
              <a:extLst>
                <a:ext uri="{FF2B5EF4-FFF2-40B4-BE49-F238E27FC236}">
                  <a16:creationId xmlns:a16="http://schemas.microsoft.com/office/drawing/2014/main" id="{17724EB5-5EB7-5EA8-8313-54FBE23DA0CF}"/>
                </a:ext>
              </a:extLst>
            </p:cNvPr>
            <p:cNvSpPr>
              <a:spLocks noChangeShapeType="1"/>
            </p:cNvSpPr>
            <p:nvPr/>
          </p:nvSpPr>
          <p:spPr bwMode="auto">
            <a:xfrm>
              <a:off x="2205" y="1064"/>
              <a:ext cx="1" cy="2533"/>
            </a:xfrm>
            <a:prstGeom prst="line">
              <a:avLst/>
            </a:prstGeom>
            <a:noFill/>
            <a:ln w="936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cs-CZ"/>
            </a:p>
          </p:txBody>
        </p:sp>
        <p:sp>
          <p:nvSpPr>
            <p:cNvPr id="16462" name="Line 8">
              <a:extLst>
                <a:ext uri="{FF2B5EF4-FFF2-40B4-BE49-F238E27FC236}">
                  <a16:creationId xmlns:a16="http://schemas.microsoft.com/office/drawing/2014/main" id="{8FB2A65A-6C59-14CC-9F1F-A37B41889B80}"/>
                </a:ext>
              </a:extLst>
            </p:cNvPr>
            <p:cNvSpPr>
              <a:spLocks noChangeShapeType="1"/>
            </p:cNvSpPr>
            <p:nvPr/>
          </p:nvSpPr>
          <p:spPr bwMode="auto">
            <a:xfrm>
              <a:off x="2413" y="1064"/>
              <a:ext cx="1" cy="2533"/>
            </a:xfrm>
            <a:prstGeom prst="line">
              <a:avLst/>
            </a:prstGeom>
            <a:noFill/>
            <a:ln w="936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cs-CZ"/>
            </a:p>
          </p:txBody>
        </p:sp>
        <p:sp>
          <p:nvSpPr>
            <p:cNvPr id="16463" name="Line 9">
              <a:extLst>
                <a:ext uri="{FF2B5EF4-FFF2-40B4-BE49-F238E27FC236}">
                  <a16:creationId xmlns:a16="http://schemas.microsoft.com/office/drawing/2014/main" id="{E5E8938F-D20A-4618-87D8-47DB3CEADBAC}"/>
                </a:ext>
              </a:extLst>
            </p:cNvPr>
            <p:cNvSpPr>
              <a:spLocks noChangeShapeType="1"/>
            </p:cNvSpPr>
            <p:nvPr/>
          </p:nvSpPr>
          <p:spPr bwMode="auto">
            <a:xfrm>
              <a:off x="2578" y="1064"/>
              <a:ext cx="1" cy="2533"/>
            </a:xfrm>
            <a:prstGeom prst="line">
              <a:avLst/>
            </a:prstGeom>
            <a:noFill/>
            <a:ln w="936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cs-CZ"/>
            </a:p>
          </p:txBody>
        </p:sp>
        <p:sp>
          <p:nvSpPr>
            <p:cNvPr id="16464" name="Line 10">
              <a:extLst>
                <a:ext uri="{FF2B5EF4-FFF2-40B4-BE49-F238E27FC236}">
                  <a16:creationId xmlns:a16="http://schemas.microsoft.com/office/drawing/2014/main" id="{01445BA8-BA34-0159-7C88-59FFCADA469E}"/>
                </a:ext>
              </a:extLst>
            </p:cNvPr>
            <p:cNvSpPr>
              <a:spLocks noChangeShapeType="1"/>
            </p:cNvSpPr>
            <p:nvPr/>
          </p:nvSpPr>
          <p:spPr bwMode="auto">
            <a:xfrm>
              <a:off x="2787" y="1064"/>
              <a:ext cx="1" cy="2533"/>
            </a:xfrm>
            <a:prstGeom prst="line">
              <a:avLst/>
            </a:prstGeom>
            <a:noFill/>
            <a:ln w="936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cs-CZ"/>
            </a:p>
          </p:txBody>
        </p:sp>
        <p:sp>
          <p:nvSpPr>
            <p:cNvPr id="16465" name="Line 11">
              <a:extLst>
                <a:ext uri="{FF2B5EF4-FFF2-40B4-BE49-F238E27FC236}">
                  <a16:creationId xmlns:a16="http://schemas.microsoft.com/office/drawing/2014/main" id="{07A93CB4-BD22-5D9F-9D52-4F9C1C04968F}"/>
                </a:ext>
              </a:extLst>
            </p:cNvPr>
            <p:cNvSpPr>
              <a:spLocks noChangeShapeType="1"/>
            </p:cNvSpPr>
            <p:nvPr/>
          </p:nvSpPr>
          <p:spPr bwMode="auto">
            <a:xfrm>
              <a:off x="2953" y="1064"/>
              <a:ext cx="1" cy="2533"/>
            </a:xfrm>
            <a:prstGeom prst="line">
              <a:avLst/>
            </a:prstGeom>
            <a:noFill/>
            <a:ln w="936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cs-CZ"/>
            </a:p>
          </p:txBody>
        </p:sp>
      </p:grpSp>
      <p:grpSp>
        <p:nvGrpSpPr>
          <p:cNvPr id="3" name="Group 12">
            <a:extLst>
              <a:ext uri="{FF2B5EF4-FFF2-40B4-BE49-F238E27FC236}">
                <a16:creationId xmlns:a16="http://schemas.microsoft.com/office/drawing/2014/main" id="{2C35E0C6-4A94-1780-7640-04918F626211}"/>
              </a:ext>
            </a:extLst>
          </p:cNvPr>
          <p:cNvGrpSpPr>
            <a:grpSpLocks/>
          </p:cNvGrpSpPr>
          <p:nvPr/>
        </p:nvGrpSpPr>
        <p:grpSpPr bwMode="auto">
          <a:xfrm>
            <a:off x="2711450" y="2997201"/>
            <a:ext cx="2446338" cy="3598863"/>
            <a:chOff x="748" y="1888"/>
            <a:chExt cx="1541" cy="2267"/>
          </a:xfrm>
        </p:grpSpPr>
        <p:sp>
          <p:nvSpPr>
            <p:cNvPr id="16446" name="Rectangle 13">
              <a:extLst>
                <a:ext uri="{FF2B5EF4-FFF2-40B4-BE49-F238E27FC236}">
                  <a16:creationId xmlns:a16="http://schemas.microsoft.com/office/drawing/2014/main" id="{9B49320E-17D3-DA44-136B-21EBE027B250}"/>
                </a:ext>
              </a:extLst>
            </p:cNvPr>
            <p:cNvSpPr>
              <a:spLocks noChangeArrowheads="1"/>
            </p:cNvSpPr>
            <p:nvPr/>
          </p:nvSpPr>
          <p:spPr bwMode="auto">
            <a:xfrm>
              <a:off x="748" y="1888"/>
              <a:ext cx="1541" cy="2267"/>
            </a:xfrm>
            <a:prstGeom prst="rect">
              <a:avLst/>
            </a:prstGeom>
            <a:solidFill>
              <a:srgbClr val="FFFFFF"/>
            </a:solidFill>
            <a:ln w="9360">
              <a:solidFill>
                <a:srgbClr val="000000"/>
              </a:solidFill>
              <a:miter lim="800000"/>
              <a:headEnd/>
              <a:tailEnd/>
            </a:ln>
          </p:spPr>
          <p:txBody>
            <a:bodyPr wrap="none" anchor="ctr"/>
            <a:lstStyle>
              <a:lvl1pPr eaLnBrk="0" hangingPunct="0">
                <a:defRPr>
                  <a:solidFill>
                    <a:schemeClr val="bg1"/>
                  </a:solidFill>
                  <a:latin typeface="Arial" panose="020B0604020202020204" pitchFamily="34" charset="0"/>
                </a:defRPr>
              </a:lvl1pPr>
              <a:lvl2pPr marL="742950" indent="-285750" eaLnBrk="0" hangingPunct="0">
                <a:defRPr>
                  <a:solidFill>
                    <a:schemeClr val="bg1"/>
                  </a:solidFill>
                  <a:latin typeface="Arial" panose="020B0604020202020204" pitchFamily="34" charset="0"/>
                </a:defRPr>
              </a:lvl2pPr>
              <a:lvl3pPr marL="1143000" indent="-228600" eaLnBrk="0" hangingPunct="0">
                <a:defRPr>
                  <a:solidFill>
                    <a:schemeClr val="bg1"/>
                  </a:solidFill>
                  <a:latin typeface="Arial" panose="020B0604020202020204" pitchFamily="34" charset="0"/>
                </a:defRPr>
              </a:lvl3pPr>
              <a:lvl4pPr marL="1600200" indent="-228600" eaLnBrk="0" hangingPunct="0">
                <a:defRPr>
                  <a:solidFill>
                    <a:schemeClr val="bg1"/>
                  </a:solidFill>
                  <a:latin typeface="Arial" panose="020B0604020202020204" pitchFamily="34" charset="0"/>
                </a:defRPr>
              </a:lvl4pPr>
              <a:lvl5pPr marL="2057400" indent="-228600" eaLnBrk="0" hangingPunct="0">
                <a:defRPr>
                  <a:solidFill>
                    <a:schemeClr val="bg1"/>
                  </a:solidFill>
                  <a:latin typeface="Arial" panose="020B0604020202020204" pitchFamily="34" charset="0"/>
                </a:defRPr>
              </a:lvl5pPr>
              <a:lvl6pPr marL="25146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6pPr>
              <a:lvl7pPr marL="29718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7pPr>
              <a:lvl8pPr marL="34290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8pPr>
              <a:lvl9pPr marL="38862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9pPr>
            </a:lstStyle>
            <a:p>
              <a:pPr eaLnBrk="1" hangingPunct="1"/>
              <a:endParaRPr lang="cs-CZ" altLang="cs-CZ"/>
            </a:p>
          </p:txBody>
        </p:sp>
        <p:sp>
          <p:nvSpPr>
            <p:cNvPr id="16447" name="Text Box 14">
              <a:extLst>
                <a:ext uri="{FF2B5EF4-FFF2-40B4-BE49-F238E27FC236}">
                  <a16:creationId xmlns:a16="http://schemas.microsoft.com/office/drawing/2014/main" id="{9E86E8CA-87D2-3EB5-783B-66AEE1AEEF15}"/>
                </a:ext>
              </a:extLst>
            </p:cNvPr>
            <p:cNvSpPr txBox="1">
              <a:spLocks noChangeArrowheads="1"/>
            </p:cNvSpPr>
            <p:nvPr/>
          </p:nvSpPr>
          <p:spPr bwMode="auto">
            <a:xfrm>
              <a:off x="807" y="1950"/>
              <a:ext cx="1423" cy="176"/>
            </a:xfrm>
            <a:prstGeom prst="rect">
              <a:avLst/>
            </a:prstGeom>
            <a:solidFill>
              <a:srgbClr val="FFFFFF"/>
            </a:solidFill>
            <a:ln w="9360">
              <a:solidFill>
                <a:srgbClr val="000000"/>
              </a:solidFill>
              <a:miter lim="800000"/>
              <a:headEnd/>
              <a:tailEnd/>
            </a:ln>
          </p:spPr>
          <p:txBody>
            <a:bodyPr lIns="90000" tIns="46800" rIns="90000" bIns="46800">
              <a:spAutoFit/>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1pPr>
              <a:lvl2pPr marL="742950" indent="-28575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2pPr>
              <a:lvl3pPr marL="11430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3pPr>
              <a:lvl4pPr marL="16002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4pPr>
              <a:lvl5pPr marL="20574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5pPr>
              <a:lvl6pPr marL="25146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6pPr>
              <a:lvl7pPr marL="29718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7pPr>
              <a:lvl8pPr marL="34290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8pPr>
              <a:lvl9pPr marL="38862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9pPr>
            </a:lstStyle>
            <a:p>
              <a:pPr eaLnBrk="1" hangingPunct="1">
                <a:spcBef>
                  <a:spcPts val="750"/>
                </a:spcBef>
                <a:buClr>
                  <a:srgbClr val="000000"/>
                </a:buClr>
              </a:pPr>
              <a:r>
                <a:rPr lang="en-GB" altLang="cs-CZ" sz="1200" b="1">
                  <a:solidFill>
                    <a:srgbClr val="000000"/>
                  </a:solidFill>
                </a:rPr>
                <a:t>A) Téma : XXXXXX</a:t>
              </a:r>
            </a:p>
          </p:txBody>
        </p:sp>
        <p:sp>
          <p:nvSpPr>
            <p:cNvPr id="16448" name="Line 15">
              <a:extLst>
                <a:ext uri="{FF2B5EF4-FFF2-40B4-BE49-F238E27FC236}">
                  <a16:creationId xmlns:a16="http://schemas.microsoft.com/office/drawing/2014/main" id="{625C17FE-DBC1-EF6F-8E5D-BBE55BD2BF46}"/>
                </a:ext>
              </a:extLst>
            </p:cNvPr>
            <p:cNvSpPr>
              <a:spLocks noChangeShapeType="1"/>
            </p:cNvSpPr>
            <p:nvPr/>
          </p:nvSpPr>
          <p:spPr bwMode="auto">
            <a:xfrm>
              <a:off x="807" y="2130"/>
              <a:ext cx="1" cy="1979"/>
            </a:xfrm>
            <a:prstGeom prst="line">
              <a:avLst/>
            </a:prstGeom>
            <a:noFill/>
            <a:ln w="936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cs-CZ"/>
            </a:p>
          </p:txBody>
        </p:sp>
        <p:sp>
          <p:nvSpPr>
            <p:cNvPr id="16449" name="Line 16">
              <a:extLst>
                <a:ext uri="{FF2B5EF4-FFF2-40B4-BE49-F238E27FC236}">
                  <a16:creationId xmlns:a16="http://schemas.microsoft.com/office/drawing/2014/main" id="{5F956396-8E39-5796-E520-7E73B4CAB7F2}"/>
                </a:ext>
              </a:extLst>
            </p:cNvPr>
            <p:cNvSpPr>
              <a:spLocks noChangeShapeType="1"/>
            </p:cNvSpPr>
            <p:nvPr/>
          </p:nvSpPr>
          <p:spPr bwMode="auto">
            <a:xfrm>
              <a:off x="2230" y="2130"/>
              <a:ext cx="1" cy="1979"/>
            </a:xfrm>
            <a:prstGeom prst="line">
              <a:avLst/>
            </a:prstGeom>
            <a:noFill/>
            <a:ln w="936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cs-CZ"/>
            </a:p>
          </p:txBody>
        </p:sp>
        <p:sp>
          <p:nvSpPr>
            <p:cNvPr id="16450" name="Text Box 17">
              <a:extLst>
                <a:ext uri="{FF2B5EF4-FFF2-40B4-BE49-F238E27FC236}">
                  <a16:creationId xmlns:a16="http://schemas.microsoft.com/office/drawing/2014/main" id="{14D3470B-FC70-215A-907A-8F3985E95DF4}"/>
                </a:ext>
              </a:extLst>
            </p:cNvPr>
            <p:cNvSpPr txBox="1">
              <a:spLocks noChangeArrowheads="1"/>
            </p:cNvSpPr>
            <p:nvPr/>
          </p:nvSpPr>
          <p:spPr bwMode="auto">
            <a:xfrm>
              <a:off x="807" y="2117"/>
              <a:ext cx="1423" cy="176"/>
            </a:xfrm>
            <a:prstGeom prst="rect">
              <a:avLst/>
            </a:prstGeom>
            <a:solidFill>
              <a:srgbClr val="FFFFFF"/>
            </a:solidFill>
            <a:ln w="9360">
              <a:solidFill>
                <a:srgbClr val="000000"/>
              </a:solidFill>
              <a:miter lim="800000"/>
              <a:headEnd/>
              <a:tailEnd/>
            </a:ln>
          </p:spPr>
          <p:txBody>
            <a:bodyPr lIns="90000" tIns="46800" rIns="90000" bIns="46800">
              <a:spAutoFit/>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1pPr>
              <a:lvl2pPr marL="742950" indent="-28575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2pPr>
              <a:lvl3pPr marL="11430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3pPr>
              <a:lvl4pPr marL="16002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4pPr>
              <a:lvl5pPr marL="20574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5pPr>
              <a:lvl6pPr marL="25146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6pPr>
              <a:lvl7pPr marL="29718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7pPr>
              <a:lvl8pPr marL="34290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8pPr>
              <a:lvl9pPr marL="38862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9pPr>
            </a:lstStyle>
            <a:p>
              <a:pPr eaLnBrk="1" hangingPunct="1">
                <a:spcBef>
                  <a:spcPts val="750"/>
                </a:spcBef>
                <a:buClr>
                  <a:srgbClr val="000000"/>
                </a:buClr>
              </a:pPr>
              <a:r>
                <a:rPr lang="en-GB" altLang="cs-CZ" sz="1200" b="1">
                  <a:solidFill>
                    <a:srgbClr val="000000"/>
                  </a:solidFill>
                </a:rPr>
                <a:t>Položky            ++ +    0   -  --</a:t>
              </a:r>
            </a:p>
          </p:txBody>
        </p:sp>
        <p:sp>
          <p:nvSpPr>
            <p:cNvPr id="16451" name="Line 18">
              <a:extLst>
                <a:ext uri="{FF2B5EF4-FFF2-40B4-BE49-F238E27FC236}">
                  <a16:creationId xmlns:a16="http://schemas.microsoft.com/office/drawing/2014/main" id="{5B1C454E-E4E2-0AC2-7915-6FF5B88F331E}"/>
                </a:ext>
              </a:extLst>
            </p:cNvPr>
            <p:cNvSpPr>
              <a:spLocks noChangeShapeType="1"/>
            </p:cNvSpPr>
            <p:nvPr/>
          </p:nvSpPr>
          <p:spPr bwMode="auto">
            <a:xfrm>
              <a:off x="1547" y="2130"/>
              <a:ext cx="1" cy="1979"/>
            </a:xfrm>
            <a:prstGeom prst="line">
              <a:avLst/>
            </a:prstGeom>
            <a:noFill/>
            <a:ln w="936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cs-CZ"/>
            </a:p>
          </p:txBody>
        </p:sp>
        <p:sp>
          <p:nvSpPr>
            <p:cNvPr id="16452" name="Line 19">
              <a:extLst>
                <a:ext uri="{FF2B5EF4-FFF2-40B4-BE49-F238E27FC236}">
                  <a16:creationId xmlns:a16="http://schemas.microsoft.com/office/drawing/2014/main" id="{F2EABC93-A124-0C33-159C-A2568C49537B}"/>
                </a:ext>
              </a:extLst>
            </p:cNvPr>
            <p:cNvSpPr>
              <a:spLocks noChangeShapeType="1"/>
            </p:cNvSpPr>
            <p:nvPr/>
          </p:nvSpPr>
          <p:spPr bwMode="auto">
            <a:xfrm>
              <a:off x="1696" y="2130"/>
              <a:ext cx="1" cy="1979"/>
            </a:xfrm>
            <a:prstGeom prst="line">
              <a:avLst/>
            </a:prstGeom>
            <a:noFill/>
            <a:ln w="936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cs-CZ"/>
            </a:p>
          </p:txBody>
        </p:sp>
        <p:sp>
          <p:nvSpPr>
            <p:cNvPr id="16453" name="Line 20">
              <a:extLst>
                <a:ext uri="{FF2B5EF4-FFF2-40B4-BE49-F238E27FC236}">
                  <a16:creationId xmlns:a16="http://schemas.microsoft.com/office/drawing/2014/main" id="{9BB5F535-CA97-9BE3-6C5B-ABE7A872F7FE}"/>
                </a:ext>
              </a:extLst>
            </p:cNvPr>
            <p:cNvSpPr>
              <a:spLocks noChangeShapeType="1"/>
            </p:cNvSpPr>
            <p:nvPr/>
          </p:nvSpPr>
          <p:spPr bwMode="auto">
            <a:xfrm>
              <a:off x="1814" y="2130"/>
              <a:ext cx="1" cy="1979"/>
            </a:xfrm>
            <a:prstGeom prst="line">
              <a:avLst/>
            </a:prstGeom>
            <a:noFill/>
            <a:ln w="936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cs-CZ"/>
            </a:p>
          </p:txBody>
        </p:sp>
        <p:sp>
          <p:nvSpPr>
            <p:cNvPr id="16454" name="Line 21">
              <a:extLst>
                <a:ext uri="{FF2B5EF4-FFF2-40B4-BE49-F238E27FC236}">
                  <a16:creationId xmlns:a16="http://schemas.microsoft.com/office/drawing/2014/main" id="{2B877711-BA3D-DA21-AF29-3DCB268125AE}"/>
                </a:ext>
              </a:extLst>
            </p:cNvPr>
            <p:cNvSpPr>
              <a:spLocks noChangeShapeType="1"/>
            </p:cNvSpPr>
            <p:nvPr/>
          </p:nvSpPr>
          <p:spPr bwMode="auto">
            <a:xfrm>
              <a:off x="1963" y="2130"/>
              <a:ext cx="1" cy="1979"/>
            </a:xfrm>
            <a:prstGeom prst="line">
              <a:avLst/>
            </a:prstGeom>
            <a:noFill/>
            <a:ln w="936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cs-CZ"/>
            </a:p>
          </p:txBody>
        </p:sp>
        <p:sp>
          <p:nvSpPr>
            <p:cNvPr id="16455" name="Line 22">
              <a:extLst>
                <a:ext uri="{FF2B5EF4-FFF2-40B4-BE49-F238E27FC236}">
                  <a16:creationId xmlns:a16="http://schemas.microsoft.com/office/drawing/2014/main" id="{819DBE0D-8FBC-9008-EB83-CBEF7B964332}"/>
                </a:ext>
              </a:extLst>
            </p:cNvPr>
            <p:cNvSpPr>
              <a:spLocks noChangeShapeType="1"/>
            </p:cNvSpPr>
            <p:nvPr/>
          </p:nvSpPr>
          <p:spPr bwMode="auto">
            <a:xfrm>
              <a:off x="2082" y="2130"/>
              <a:ext cx="1" cy="1979"/>
            </a:xfrm>
            <a:prstGeom prst="line">
              <a:avLst/>
            </a:prstGeom>
            <a:noFill/>
            <a:ln w="936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cs-CZ"/>
            </a:p>
          </p:txBody>
        </p:sp>
      </p:grpSp>
      <p:sp>
        <p:nvSpPr>
          <p:cNvPr id="17431" name="Text Box 23">
            <a:extLst>
              <a:ext uri="{FF2B5EF4-FFF2-40B4-BE49-F238E27FC236}">
                <a16:creationId xmlns:a16="http://schemas.microsoft.com/office/drawing/2014/main" id="{523FC13F-B5E4-8D9D-FEED-F4D5C2AD93B4}"/>
              </a:ext>
            </a:extLst>
          </p:cNvPr>
          <p:cNvSpPr txBox="1">
            <a:spLocks noChangeArrowheads="1"/>
          </p:cNvSpPr>
          <p:nvPr/>
        </p:nvSpPr>
        <p:spPr bwMode="auto">
          <a:xfrm>
            <a:off x="2855914" y="3357564"/>
            <a:ext cx="1176337" cy="28645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spAutoFit/>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1pPr>
            <a:lvl2pPr marL="742950" indent="-28575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2pPr>
            <a:lvl3pPr marL="11430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3pPr>
            <a:lvl4pPr marL="16002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4pPr>
            <a:lvl5pPr marL="20574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5pPr>
            <a:lvl6pPr marL="25146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6pPr>
            <a:lvl7pPr marL="29718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7pPr>
            <a:lvl8pPr marL="34290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8pPr>
            <a:lvl9pPr marL="38862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9pPr>
          </a:lstStyle>
          <a:p>
            <a:pPr eaLnBrk="1" hangingPunct="1">
              <a:spcBef>
                <a:spcPts val="750"/>
              </a:spcBef>
              <a:buClr>
                <a:srgbClr val="000000"/>
              </a:buClr>
            </a:pPr>
            <a:endParaRPr lang="en-GB" altLang="cs-CZ" sz="1200" b="1">
              <a:solidFill>
                <a:srgbClr val="000000"/>
              </a:solidFill>
            </a:endParaRPr>
          </a:p>
          <a:p>
            <a:pPr eaLnBrk="1" hangingPunct="1">
              <a:spcBef>
                <a:spcPts val="750"/>
              </a:spcBef>
              <a:buClr>
                <a:srgbClr val="000000"/>
              </a:buClr>
            </a:pPr>
            <a:r>
              <a:rPr lang="en-GB" altLang="cs-CZ" sz="1200" b="1">
                <a:solidFill>
                  <a:srgbClr val="000000"/>
                </a:solidFill>
              </a:rPr>
              <a:t>1.   ……</a:t>
            </a:r>
          </a:p>
          <a:p>
            <a:pPr eaLnBrk="1" hangingPunct="1">
              <a:spcBef>
                <a:spcPts val="750"/>
              </a:spcBef>
              <a:buClr>
                <a:srgbClr val="000000"/>
              </a:buClr>
            </a:pPr>
            <a:r>
              <a:rPr lang="en-GB" altLang="cs-CZ" sz="1200" b="1">
                <a:solidFill>
                  <a:srgbClr val="000000"/>
                </a:solidFill>
              </a:rPr>
              <a:t>2.   …</a:t>
            </a:r>
          </a:p>
          <a:p>
            <a:pPr eaLnBrk="1" hangingPunct="1">
              <a:spcBef>
                <a:spcPts val="750"/>
              </a:spcBef>
              <a:buClr>
                <a:srgbClr val="000000"/>
              </a:buClr>
            </a:pPr>
            <a:r>
              <a:rPr lang="en-GB" altLang="cs-CZ" sz="1200" b="1">
                <a:solidFill>
                  <a:srgbClr val="000000"/>
                </a:solidFill>
              </a:rPr>
              <a:t>3.   </a:t>
            </a:r>
          </a:p>
          <a:p>
            <a:pPr eaLnBrk="1" hangingPunct="1">
              <a:spcBef>
                <a:spcPts val="750"/>
              </a:spcBef>
              <a:buClr>
                <a:srgbClr val="000000"/>
              </a:buClr>
            </a:pPr>
            <a:r>
              <a:rPr lang="en-GB" altLang="cs-CZ" sz="1200" b="1">
                <a:solidFill>
                  <a:srgbClr val="000000"/>
                </a:solidFill>
              </a:rPr>
              <a:t>4.</a:t>
            </a:r>
          </a:p>
          <a:p>
            <a:pPr eaLnBrk="1" hangingPunct="1">
              <a:spcBef>
                <a:spcPts val="750"/>
              </a:spcBef>
              <a:buClr>
                <a:srgbClr val="000000"/>
              </a:buClr>
            </a:pPr>
            <a:r>
              <a:rPr lang="en-GB" altLang="cs-CZ" sz="1200" b="1">
                <a:solidFill>
                  <a:srgbClr val="000000"/>
                </a:solidFill>
              </a:rPr>
              <a:t>5.</a:t>
            </a:r>
          </a:p>
          <a:p>
            <a:pPr eaLnBrk="1" hangingPunct="1">
              <a:spcBef>
                <a:spcPts val="750"/>
              </a:spcBef>
              <a:buClr>
                <a:srgbClr val="000000"/>
              </a:buClr>
            </a:pPr>
            <a:r>
              <a:rPr lang="en-GB" altLang="cs-CZ" sz="1200" b="1">
                <a:solidFill>
                  <a:srgbClr val="000000"/>
                </a:solidFill>
              </a:rPr>
              <a:t>.</a:t>
            </a:r>
          </a:p>
          <a:p>
            <a:pPr eaLnBrk="1" hangingPunct="1">
              <a:spcBef>
                <a:spcPts val="750"/>
              </a:spcBef>
              <a:buClr>
                <a:srgbClr val="000000"/>
              </a:buClr>
            </a:pPr>
            <a:r>
              <a:rPr lang="en-GB" altLang="cs-CZ" sz="1200" b="1">
                <a:solidFill>
                  <a:srgbClr val="000000"/>
                </a:solidFill>
              </a:rPr>
              <a:t>.</a:t>
            </a:r>
          </a:p>
          <a:p>
            <a:pPr eaLnBrk="1" hangingPunct="1">
              <a:spcBef>
                <a:spcPts val="750"/>
              </a:spcBef>
              <a:buClr>
                <a:srgbClr val="000000"/>
              </a:buClr>
            </a:pPr>
            <a:endParaRPr lang="en-GB" altLang="cs-CZ" sz="1200" b="1">
              <a:solidFill>
                <a:srgbClr val="000000"/>
              </a:solidFill>
            </a:endParaRPr>
          </a:p>
          <a:p>
            <a:pPr eaLnBrk="1" hangingPunct="1">
              <a:spcBef>
                <a:spcPts val="750"/>
              </a:spcBef>
              <a:buClr>
                <a:srgbClr val="000000"/>
              </a:buClr>
            </a:pPr>
            <a:r>
              <a:rPr lang="en-GB" altLang="cs-CZ" sz="1200" b="1">
                <a:solidFill>
                  <a:srgbClr val="000000"/>
                </a:solidFill>
              </a:rPr>
              <a:t>V</a:t>
            </a:r>
          </a:p>
        </p:txBody>
      </p:sp>
      <p:sp>
        <p:nvSpPr>
          <p:cNvPr id="17432" name="Text Box 24">
            <a:extLst>
              <a:ext uri="{FF2B5EF4-FFF2-40B4-BE49-F238E27FC236}">
                <a16:creationId xmlns:a16="http://schemas.microsoft.com/office/drawing/2014/main" id="{60491CF7-BA86-5D66-5C31-D3B81FAE1D8F}"/>
              </a:ext>
            </a:extLst>
          </p:cNvPr>
          <p:cNvSpPr txBox="1">
            <a:spLocks noChangeArrowheads="1"/>
          </p:cNvSpPr>
          <p:nvPr/>
        </p:nvSpPr>
        <p:spPr bwMode="auto">
          <a:xfrm>
            <a:off x="3457576" y="1773239"/>
            <a:ext cx="1414463" cy="28645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spAutoFit/>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1pPr>
            <a:lvl2pPr marL="742950" indent="-28575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2pPr>
            <a:lvl3pPr marL="11430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3pPr>
            <a:lvl4pPr marL="16002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4pPr>
            <a:lvl5pPr marL="20574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5pPr>
            <a:lvl6pPr marL="25146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6pPr>
            <a:lvl7pPr marL="29718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7pPr>
            <a:lvl8pPr marL="34290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8pPr>
            <a:lvl9pPr marL="38862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9pPr>
          </a:lstStyle>
          <a:p>
            <a:pPr eaLnBrk="1" hangingPunct="1">
              <a:spcBef>
                <a:spcPts val="750"/>
              </a:spcBef>
              <a:buClr>
                <a:srgbClr val="000000"/>
              </a:buClr>
            </a:pPr>
            <a:endParaRPr lang="en-GB" altLang="cs-CZ" sz="1200" b="1">
              <a:solidFill>
                <a:srgbClr val="000000"/>
              </a:solidFill>
            </a:endParaRPr>
          </a:p>
          <a:p>
            <a:pPr eaLnBrk="1" hangingPunct="1">
              <a:spcBef>
                <a:spcPts val="750"/>
              </a:spcBef>
              <a:buClr>
                <a:srgbClr val="000000"/>
              </a:buClr>
            </a:pPr>
            <a:r>
              <a:rPr lang="en-GB" altLang="cs-CZ" sz="1200" b="1">
                <a:solidFill>
                  <a:srgbClr val="000000"/>
                </a:solidFill>
              </a:rPr>
              <a:t>1.   ……</a:t>
            </a:r>
          </a:p>
          <a:p>
            <a:pPr eaLnBrk="1" hangingPunct="1">
              <a:spcBef>
                <a:spcPts val="750"/>
              </a:spcBef>
              <a:buClr>
                <a:srgbClr val="000000"/>
              </a:buClr>
            </a:pPr>
            <a:r>
              <a:rPr lang="en-GB" altLang="cs-CZ" sz="1200" b="1">
                <a:solidFill>
                  <a:srgbClr val="000000"/>
                </a:solidFill>
              </a:rPr>
              <a:t>2.   …</a:t>
            </a:r>
          </a:p>
          <a:p>
            <a:pPr eaLnBrk="1" hangingPunct="1">
              <a:spcBef>
                <a:spcPts val="750"/>
              </a:spcBef>
              <a:buClr>
                <a:srgbClr val="000000"/>
              </a:buClr>
            </a:pPr>
            <a:r>
              <a:rPr lang="en-GB" altLang="cs-CZ" sz="1200" b="1">
                <a:solidFill>
                  <a:srgbClr val="000000"/>
                </a:solidFill>
              </a:rPr>
              <a:t>3.   </a:t>
            </a:r>
          </a:p>
          <a:p>
            <a:pPr eaLnBrk="1" hangingPunct="1">
              <a:spcBef>
                <a:spcPts val="750"/>
              </a:spcBef>
              <a:buClr>
                <a:srgbClr val="000000"/>
              </a:buClr>
            </a:pPr>
            <a:r>
              <a:rPr lang="en-GB" altLang="cs-CZ" sz="1200" b="1">
                <a:solidFill>
                  <a:srgbClr val="000000"/>
                </a:solidFill>
              </a:rPr>
              <a:t>4.</a:t>
            </a:r>
          </a:p>
          <a:p>
            <a:pPr eaLnBrk="1" hangingPunct="1">
              <a:spcBef>
                <a:spcPts val="750"/>
              </a:spcBef>
              <a:buClr>
                <a:srgbClr val="000000"/>
              </a:buClr>
            </a:pPr>
            <a:r>
              <a:rPr lang="en-GB" altLang="cs-CZ" sz="1200" b="1">
                <a:solidFill>
                  <a:srgbClr val="000000"/>
                </a:solidFill>
              </a:rPr>
              <a:t>5.</a:t>
            </a:r>
          </a:p>
          <a:p>
            <a:pPr eaLnBrk="1" hangingPunct="1">
              <a:spcBef>
                <a:spcPts val="750"/>
              </a:spcBef>
              <a:buClr>
                <a:srgbClr val="000000"/>
              </a:buClr>
            </a:pPr>
            <a:r>
              <a:rPr lang="en-GB" altLang="cs-CZ" sz="1200" b="1">
                <a:solidFill>
                  <a:srgbClr val="000000"/>
                </a:solidFill>
              </a:rPr>
              <a:t>.</a:t>
            </a:r>
          </a:p>
          <a:p>
            <a:pPr eaLnBrk="1" hangingPunct="1">
              <a:spcBef>
                <a:spcPts val="750"/>
              </a:spcBef>
              <a:buClr>
                <a:srgbClr val="000000"/>
              </a:buClr>
            </a:pPr>
            <a:r>
              <a:rPr lang="en-GB" altLang="cs-CZ" sz="1200" b="1">
                <a:solidFill>
                  <a:srgbClr val="000000"/>
                </a:solidFill>
              </a:rPr>
              <a:t>.</a:t>
            </a:r>
          </a:p>
          <a:p>
            <a:pPr eaLnBrk="1" hangingPunct="1">
              <a:spcBef>
                <a:spcPts val="750"/>
              </a:spcBef>
              <a:buClr>
                <a:srgbClr val="000000"/>
              </a:buClr>
            </a:pPr>
            <a:endParaRPr lang="en-GB" altLang="cs-CZ" sz="1200" b="1">
              <a:solidFill>
                <a:srgbClr val="000000"/>
              </a:solidFill>
            </a:endParaRPr>
          </a:p>
          <a:p>
            <a:pPr eaLnBrk="1" hangingPunct="1">
              <a:spcBef>
                <a:spcPts val="750"/>
              </a:spcBef>
              <a:buClr>
                <a:srgbClr val="000000"/>
              </a:buClr>
            </a:pPr>
            <a:r>
              <a:rPr lang="en-GB" altLang="cs-CZ" sz="1200" b="1">
                <a:solidFill>
                  <a:srgbClr val="000000"/>
                </a:solidFill>
              </a:rPr>
              <a:t>V</a:t>
            </a:r>
          </a:p>
        </p:txBody>
      </p:sp>
      <p:sp>
        <p:nvSpPr>
          <p:cNvPr id="17433" name="Rectangle 25">
            <a:extLst>
              <a:ext uri="{FF2B5EF4-FFF2-40B4-BE49-F238E27FC236}">
                <a16:creationId xmlns:a16="http://schemas.microsoft.com/office/drawing/2014/main" id="{4FA1F293-9956-F209-8982-20161F1786D1}"/>
              </a:ext>
            </a:extLst>
          </p:cNvPr>
          <p:cNvSpPr>
            <a:spLocks noChangeArrowheads="1"/>
          </p:cNvSpPr>
          <p:nvPr/>
        </p:nvSpPr>
        <p:spPr bwMode="auto">
          <a:xfrm>
            <a:off x="2555876" y="44450"/>
            <a:ext cx="4835525" cy="863600"/>
          </a:xfrm>
          <a:prstGeom prst="rect">
            <a:avLst/>
          </a:prstGeom>
          <a:noFill/>
          <a:ln w="9525">
            <a:noFill/>
            <a:round/>
            <a:headEnd/>
            <a:tailEnd/>
          </a:ln>
          <a:effectLst/>
        </p:spPr>
        <p:txBody>
          <a:bodyPr lIns="92160" tIns="46080" rIns="92160" bIns="46080" anchor="ctr"/>
          <a:lstStyle/>
          <a:p>
            <a:pPr>
              <a:buClr>
                <a:srgbClr val="FFFF00"/>
              </a:buCl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en-GB" sz="3000" b="1" dirty="0">
                <a:solidFill>
                  <a:schemeClr val="accent6"/>
                </a:solidFill>
                <a:effectLst>
                  <a:outerShdw blurRad="38100" dist="38100" dir="2700000" algn="tl">
                    <a:srgbClr val="000000"/>
                  </a:outerShdw>
                </a:effectLst>
                <a:latin typeface="Arial Black" pitchFamily="32" charset="0"/>
              </a:rPr>
              <a:t>SKUPINOVÁ DISKUSE S UŽITÍM POSTERU</a:t>
            </a:r>
          </a:p>
        </p:txBody>
      </p:sp>
      <p:sp>
        <p:nvSpPr>
          <p:cNvPr id="17434" name="Rectangle 26">
            <a:extLst>
              <a:ext uri="{FF2B5EF4-FFF2-40B4-BE49-F238E27FC236}">
                <a16:creationId xmlns:a16="http://schemas.microsoft.com/office/drawing/2014/main" id="{868700C4-AA32-7FA3-D16B-B861D64868B6}"/>
              </a:ext>
            </a:extLst>
          </p:cNvPr>
          <p:cNvSpPr>
            <a:spLocks noChangeArrowheads="1"/>
          </p:cNvSpPr>
          <p:nvPr/>
        </p:nvSpPr>
        <p:spPr bwMode="auto">
          <a:xfrm>
            <a:off x="3505200" y="1555751"/>
            <a:ext cx="935038" cy="1223963"/>
          </a:xfrm>
          <a:prstGeom prst="rect">
            <a:avLst/>
          </a:prstGeom>
          <a:solidFill>
            <a:srgbClr val="FFFFFF"/>
          </a:solidFill>
          <a:ln w="9360">
            <a:solidFill>
              <a:srgbClr val="000000"/>
            </a:solidFill>
            <a:miter lim="800000"/>
            <a:headEnd/>
            <a:tailEnd/>
          </a:ln>
        </p:spPr>
        <p:txBody>
          <a:bodyPr wrap="none" anchor="ctr"/>
          <a:lstStyle>
            <a:lvl1pPr eaLnBrk="0" hangingPunct="0">
              <a:defRPr>
                <a:solidFill>
                  <a:schemeClr val="bg1"/>
                </a:solidFill>
                <a:latin typeface="Arial" panose="020B0604020202020204" pitchFamily="34" charset="0"/>
              </a:defRPr>
            </a:lvl1pPr>
            <a:lvl2pPr marL="742950" indent="-285750" eaLnBrk="0" hangingPunct="0">
              <a:defRPr>
                <a:solidFill>
                  <a:schemeClr val="bg1"/>
                </a:solidFill>
                <a:latin typeface="Arial" panose="020B0604020202020204" pitchFamily="34" charset="0"/>
              </a:defRPr>
            </a:lvl2pPr>
            <a:lvl3pPr marL="1143000" indent="-228600" eaLnBrk="0" hangingPunct="0">
              <a:defRPr>
                <a:solidFill>
                  <a:schemeClr val="bg1"/>
                </a:solidFill>
                <a:latin typeface="Arial" panose="020B0604020202020204" pitchFamily="34" charset="0"/>
              </a:defRPr>
            </a:lvl3pPr>
            <a:lvl4pPr marL="1600200" indent="-228600" eaLnBrk="0" hangingPunct="0">
              <a:defRPr>
                <a:solidFill>
                  <a:schemeClr val="bg1"/>
                </a:solidFill>
                <a:latin typeface="Arial" panose="020B0604020202020204" pitchFamily="34" charset="0"/>
              </a:defRPr>
            </a:lvl4pPr>
            <a:lvl5pPr marL="2057400" indent="-228600" eaLnBrk="0" hangingPunct="0">
              <a:defRPr>
                <a:solidFill>
                  <a:schemeClr val="bg1"/>
                </a:solidFill>
                <a:latin typeface="Arial" panose="020B0604020202020204" pitchFamily="34" charset="0"/>
              </a:defRPr>
            </a:lvl5pPr>
            <a:lvl6pPr marL="25146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6pPr>
            <a:lvl7pPr marL="29718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7pPr>
            <a:lvl8pPr marL="34290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8pPr>
            <a:lvl9pPr marL="38862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9pPr>
          </a:lstStyle>
          <a:p>
            <a:pPr eaLnBrk="1" hangingPunct="1"/>
            <a:endParaRPr lang="cs-CZ" altLang="cs-CZ"/>
          </a:p>
        </p:txBody>
      </p:sp>
      <p:sp>
        <p:nvSpPr>
          <p:cNvPr id="17435" name="Rectangle 27">
            <a:extLst>
              <a:ext uri="{FF2B5EF4-FFF2-40B4-BE49-F238E27FC236}">
                <a16:creationId xmlns:a16="http://schemas.microsoft.com/office/drawing/2014/main" id="{868DD22C-A392-8A7F-9475-32925F7DC52C}"/>
              </a:ext>
            </a:extLst>
          </p:cNvPr>
          <p:cNvSpPr>
            <a:spLocks noChangeArrowheads="1"/>
          </p:cNvSpPr>
          <p:nvPr/>
        </p:nvSpPr>
        <p:spPr bwMode="auto">
          <a:xfrm>
            <a:off x="3433764" y="1484313"/>
            <a:ext cx="935037" cy="1223962"/>
          </a:xfrm>
          <a:prstGeom prst="rect">
            <a:avLst/>
          </a:prstGeom>
          <a:solidFill>
            <a:srgbClr val="FFFFFF"/>
          </a:solidFill>
          <a:ln w="9360">
            <a:solidFill>
              <a:srgbClr val="000000"/>
            </a:solidFill>
            <a:miter lim="800000"/>
            <a:headEnd/>
            <a:tailEnd/>
          </a:ln>
        </p:spPr>
        <p:txBody>
          <a:bodyPr wrap="none" anchor="ctr"/>
          <a:lstStyle>
            <a:lvl1pPr eaLnBrk="0" hangingPunct="0">
              <a:defRPr>
                <a:solidFill>
                  <a:schemeClr val="bg1"/>
                </a:solidFill>
                <a:latin typeface="Arial" panose="020B0604020202020204" pitchFamily="34" charset="0"/>
              </a:defRPr>
            </a:lvl1pPr>
            <a:lvl2pPr marL="742950" indent="-285750" eaLnBrk="0" hangingPunct="0">
              <a:defRPr>
                <a:solidFill>
                  <a:schemeClr val="bg1"/>
                </a:solidFill>
                <a:latin typeface="Arial" panose="020B0604020202020204" pitchFamily="34" charset="0"/>
              </a:defRPr>
            </a:lvl2pPr>
            <a:lvl3pPr marL="1143000" indent="-228600" eaLnBrk="0" hangingPunct="0">
              <a:defRPr>
                <a:solidFill>
                  <a:schemeClr val="bg1"/>
                </a:solidFill>
                <a:latin typeface="Arial" panose="020B0604020202020204" pitchFamily="34" charset="0"/>
              </a:defRPr>
            </a:lvl3pPr>
            <a:lvl4pPr marL="1600200" indent="-228600" eaLnBrk="0" hangingPunct="0">
              <a:defRPr>
                <a:solidFill>
                  <a:schemeClr val="bg1"/>
                </a:solidFill>
                <a:latin typeface="Arial" panose="020B0604020202020204" pitchFamily="34" charset="0"/>
              </a:defRPr>
            </a:lvl4pPr>
            <a:lvl5pPr marL="2057400" indent="-228600" eaLnBrk="0" hangingPunct="0">
              <a:defRPr>
                <a:solidFill>
                  <a:schemeClr val="bg1"/>
                </a:solidFill>
                <a:latin typeface="Arial" panose="020B0604020202020204" pitchFamily="34" charset="0"/>
              </a:defRPr>
            </a:lvl5pPr>
            <a:lvl6pPr marL="25146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6pPr>
            <a:lvl7pPr marL="29718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7pPr>
            <a:lvl8pPr marL="34290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8pPr>
            <a:lvl9pPr marL="38862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9pPr>
          </a:lstStyle>
          <a:p>
            <a:pPr eaLnBrk="1" hangingPunct="1"/>
            <a:endParaRPr lang="cs-CZ" altLang="cs-CZ"/>
          </a:p>
        </p:txBody>
      </p:sp>
      <p:sp>
        <p:nvSpPr>
          <p:cNvPr id="17436" name="Rectangle 28">
            <a:extLst>
              <a:ext uri="{FF2B5EF4-FFF2-40B4-BE49-F238E27FC236}">
                <a16:creationId xmlns:a16="http://schemas.microsoft.com/office/drawing/2014/main" id="{AE4DF50D-679C-358A-6FB9-52E4749A7658}"/>
              </a:ext>
            </a:extLst>
          </p:cNvPr>
          <p:cNvSpPr>
            <a:spLocks noChangeArrowheads="1"/>
          </p:cNvSpPr>
          <p:nvPr/>
        </p:nvSpPr>
        <p:spPr bwMode="auto">
          <a:xfrm>
            <a:off x="3360739" y="1411288"/>
            <a:ext cx="935037" cy="1223962"/>
          </a:xfrm>
          <a:prstGeom prst="rect">
            <a:avLst/>
          </a:prstGeom>
          <a:solidFill>
            <a:srgbClr val="FFFFFF"/>
          </a:solidFill>
          <a:ln w="9360">
            <a:solidFill>
              <a:srgbClr val="000000"/>
            </a:solidFill>
            <a:miter lim="800000"/>
            <a:headEnd/>
            <a:tailEnd/>
          </a:ln>
        </p:spPr>
        <p:txBody>
          <a:bodyPr wrap="none" anchor="ctr"/>
          <a:lstStyle>
            <a:lvl1pPr eaLnBrk="0" hangingPunct="0">
              <a:defRPr>
                <a:solidFill>
                  <a:schemeClr val="bg1"/>
                </a:solidFill>
                <a:latin typeface="Arial" panose="020B0604020202020204" pitchFamily="34" charset="0"/>
              </a:defRPr>
            </a:lvl1pPr>
            <a:lvl2pPr marL="742950" indent="-285750" eaLnBrk="0" hangingPunct="0">
              <a:defRPr>
                <a:solidFill>
                  <a:schemeClr val="bg1"/>
                </a:solidFill>
                <a:latin typeface="Arial" panose="020B0604020202020204" pitchFamily="34" charset="0"/>
              </a:defRPr>
            </a:lvl2pPr>
            <a:lvl3pPr marL="1143000" indent="-228600" eaLnBrk="0" hangingPunct="0">
              <a:defRPr>
                <a:solidFill>
                  <a:schemeClr val="bg1"/>
                </a:solidFill>
                <a:latin typeface="Arial" panose="020B0604020202020204" pitchFamily="34" charset="0"/>
              </a:defRPr>
            </a:lvl3pPr>
            <a:lvl4pPr marL="1600200" indent="-228600" eaLnBrk="0" hangingPunct="0">
              <a:defRPr>
                <a:solidFill>
                  <a:schemeClr val="bg1"/>
                </a:solidFill>
                <a:latin typeface="Arial" panose="020B0604020202020204" pitchFamily="34" charset="0"/>
              </a:defRPr>
            </a:lvl4pPr>
            <a:lvl5pPr marL="2057400" indent="-228600" eaLnBrk="0" hangingPunct="0">
              <a:defRPr>
                <a:solidFill>
                  <a:schemeClr val="bg1"/>
                </a:solidFill>
                <a:latin typeface="Arial" panose="020B0604020202020204" pitchFamily="34" charset="0"/>
              </a:defRPr>
            </a:lvl5pPr>
            <a:lvl6pPr marL="25146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6pPr>
            <a:lvl7pPr marL="29718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7pPr>
            <a:lvl8pPr marL="34290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8pPr>
            <a:lvl9pPr marL="38862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9pPr>
          </a:lstStyle>
          <a:p>
            <a:pPr eaLnBrk="1" hangingPunct="1"/>
            <a:endParaRPr lang="cs-CZ" altLang="cs-CZ"/>
          </a:p>
        </p:txBody>
      </p:sp>
      <p:sp>
        <p:nvSpPr>
          <p:cNvPr id="17437" name="Rectangle 29">
            <a:extLst>
              <a:ext uri="{FF2B5EF4-FFF2-40B4-BE49-F238E27FC236}">
                <a16:creationId xmlns:a16="http://schemas.microsoft.com/office/drawing/2014/main" id="{A3B96762-3FD6-9A95-09BF-86C129552A33}"/>
              </a:ext>
            </a:extLst>
          </p:cNvPr>
          <p:cNvSpPr>
            <a:spLocks noChangeArrowheads="1"/>
          </p:cNvSpPr>
          <p:nvPr/>
        </p:nvSpPr>
        <p:spPr bwMode="auto">
          <a:xfrm>
            <a:off x="3289300" y="1339851"/>
            <a:ext cx="935038" cy="1223963"/>
          </a:xfrm>
          <a:prstGeom prst="rect">
            <a:avLst/>
          </a:prstGeom>
          <a:solidFill>
            <a:srgbClr val="FFFFFF"/>
          </a:solidFill>
          <a:ln w="9360">
            <a:solidFill>
              <a:srgbClr val="000000"/>
            </a:solidFill>
            <a:miter lim="800000"/>
            <a:headEnd/>
            <a:tailEnd/>
          </a:ln>
        </p:spPr>
        <p:txBody>
          <a:bodyPr wrap="none" anchor="ctr"/>
          <a:lstStyle>
            <a:lvl1pPr eaLnBrk="0" hangingPunct="0">
              <a:defRPr>
                <a:solidFill>
                  <a:schemeClr val="bg1"/>
                </a:solidFill>
                <a:latin typeface="Arial" panose="020B0604020202020204" pitchFamily="34" charset="0"/>
              </a:defRPr>
            </a:lvl1pPr>
            <a:lvl2pPr marL="742950" indent="-285750" eaLnBrk="0" hangingPunct="0">
              <a:defRPr>
                <a:solidFill>
                  <a:schemeClr val="bg1"/>
                </a:solidFill>
                <a:latin typeface="Arial" panose="020B0604020202020204" pitchFamily="34" charset="0"/>
              </a:defRPr>
            </a:lvl2pPr>
            <a:lvl3pPr marL="1143000" indent="-228600" eaLnBrk="0" hangingPunct="0">
              <a:defRPr>
                <a:solidFill>
                  <a:schemeClr val="bg1"/>
                </a:solidFill>
                <a:latin typeface="Arial" panose="020B0604020202020204" pitchFamily="34" charset="0"/>
              </a:defRPr>
            </a:lvl3pPr>
            <a:lvl4pPr marL="1600200" indent="-228600" eaLnBrk="0" hangingPunct="0">
              <a:defRPr>
                <a:solidFill>
                  <a:schemeClr val="bg1"/>
                </a:solidFill>
                <a:latin typeface="Arial" panose="020B0604020202020204" pitchFamily="34" charset="0"/>
              </a:defRPr>
            </a:lvl4pPr>
            <a:lvl5pPr marL="2057400" indent="-228600" eaLnBrk="0" hangingPunct="0">
              <a:defRPr>
                <a:solidFill>
                  <a:schemeClr val="bg1"/>
                </a:solidFill>
                <a:latin typeface="Arial" panose="020B0604020202020204" pitchFamily="34" charset="0"/>
              </a:defRPr>
            </a:lvl5pPr>
            <a:lvl6pPr marL="25146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6pPr>
            <a:lvl7pPr marL="29718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7pPr>
            <a:lvl8pPr marL="34290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8pPr>
            <a:lvl9pPr marL="38862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9pPr>
          </a:lstStyle>
          <a:p>
            <a:pPr eaLnBrk="1" hangingPunct="1"/>
            <a:endParaRPr lang="cs-CZ" altLang="cs-CZ"/>
          </a:p>
        </p:txBody>
      </p:sp>
      <p:sp>
        <p:nvSpPr>
          <p:cNvPr id="17438" name="Rectangle 30">
            <a:extLst>
              <a:ext uri="{FF2B5EF4-FFF2-40B4-BE49-F238E27FC236}">
                <a16:creationId xmlns:a16="http://schemas.microsoft.com/office/drawing/2014/main" id="{FAA9EB74-2CB5-554E-B1E1-63AA9A0624B5}"/>
              </a:ext>
            </a:extLst>
          </p:cNvPr>
          <p:cNvSpPr>
            <a:spLocks noChangeArrowheads="1"/>
          </p:cNvSpPr>
          <p:nvPr/>
        </p:nvSpPr>
        <p:spPr bwMode="auto">
          <a:xfrm>
            <a:off x="3217864" y="1268413"/>
            <a:ext cx="935037" cy="1223962"/>
          </a:xfrm>
          <a:prstGeom prst="rect">
            <a:avLst/>
          </a:prstGeom>
          <a:solidFill>
            <a:srgbClr val="FFFFFF"/>
          </a:solidFill>
          <a:ln w="9360">
            <a:solidFill>
              <a:srgbClr val="000000"/>
            </a:solidFill>
            <a:miter lim="800000"/>
            <a:headEnd/>
            <a:tailEnd/>
          </a:ln>
        </p:spPr>
        <p:txBody>
          <a:bodyPr wrap="none" anchor="ctr"/>
          <a:lstStyle>
            <a:lvl1pPr eaLnBrk="0" hangingPunct="0">
              <a:defRPr>
                <a:solidFill>
                  <a:schemeClr val="bg1"/>
                </a:solidFill>
                <a:latin typeface="Arial" panose="020B0604020202020204" pitchFamily="34" charset="0"/>
              </a:defRPr>
            </a:lvl1pPr>
            <a:lvl2pPr marL="742950" indent="-285750" eaLnBrk="0" hangingPunct="0">
              <a:defRPr>
                <a:solidFill>
                  <a:schemeClr val="bg1"/>
                </a:solidFill>
                <a:latin typeface="Arial" panose="020B0604020202020204" pitchFamily="34" charset="0"/>
              </a:defRPr>
            </a:lvl2pPr>
            <a:lvl3pPr marL="1143000" indent="-228600" eaLnBrk="0" hangingPunct="0">
              <a:defRPr>
                <a:solidFill>
                  <a:schemeClr val="bg1"/>
                </a:solidFill>
                <a:latin typeface="Arial" panose="020B0604020202020204" pitchFamily="34" charset="0"/>
              </a:defRPr>
            </a:lvl3pPr>
            <a:lvl4pPr marL="1600200" indent="-228600" eaLnBrk="0" hangingPunct="0">
              <a:defRPr>
                <a:solidFill>
                  <a:schemeClr val="bg1"/>
                </a:solidFill>
                <a:latin typeface="Arial" panose="020B0604020202020204" pitchFamily="34" charset="0"/>
              </a:defRPr>
            </a:lvl4pPr>
            <a:lvl5pPr marL="2057400" indent="-228600" eaLnBrk="0" hangingPunct="0">
              <a:defRPr>
                <a:solidFill>
                  <a:schemeClr val="bg1"/>
                </a:solidFill>
                <a:latin typeface="Arial" panose="020B0604020202020204" pitchFamily="34" charset="0"/>
              </a:defRPr>
            </a:lvl5pPr>
            <a:lvl6pPr marL="25146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6pPr>
            <a:lvl7pPr marL="29718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7pPr>
            <a:lvl8pPr marL="34290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8pPr>
            <a:lvl9pPr marL="38862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9pPr>
          </a:lstStyle>
          <a:p>
            <a:pPr eaLnBrk="1" hangingPunct="1"/>
            <a:endParaRPr lang="cs-CZ" altLang="cs-CZ"/>
          </a:p>
        </p:txBody>
      </p:sp>
      <p:sp>
        <p:nvSpPr>
          <p:cNvPr id="17439" name="Rectangle 31">
            <a:extLst>
              <a:ext uri="{FF2B5EF4-FFF2-40B4-BE49-F238E27FC236}">
                <a16:creationId xmlns:a16="http://schemas.microsoft.com/office/drawing/2014/main" id="{C8A8624C-293C-5A86-5CDA-BE536FC2B59A}"/>
              </a:ext>
            </a:extLst>
          </p:cNvPr>
          <p:cNvSpPr>
            <a:spLocks noChangeArrowheads="1"/>
          </p:cNvSpPr>
          <p:nvPr/>
        </p:nvSpPr>
        <p:spPr bwMode="auto">
          <a:xfrm>
            <a:off x="5881689" y="1557338"/>
            <a:ext cx="935037" cy="1223962"/>
          </a:xfrm>
          <a:prstGeom prst="rect">
            <a:avLst/>
          </a:prstGeom>
          <a:solidFill>
            <a:srgbClr val="FFFF00"/>
          </a:solidFill>
          <a:ln w="9360">
            <a:solidFill>
              <a:srgbClr val="000000"/>
            </a:solidFill>
            <a:miter lim="800000"/>
            <a:headEnd/>
            <a:tailEnd/>
          </a:ln>
        </p:spPr>
        <p:txBody>
          <a:bodyPr wrap="none" anchor="ctr"/>
          <a:lstStyle>
            <a:lvl1pPr eaLnBrk="0" hangingPunct="0">
              <a:defRPr>
                <a:solidFill>
                  <a:schemeClr val="bg1"/>
                </a:solidFill>
                <a:latin typeface="Arial" panose="020B0604020202020204" pitchFamily="34" charset="0"/>
              </a:defRPr>
            </a:lvl1pPr>
            <a:lvl2pPr marL="742950" indent="-285750" eaLnBrk="0" hangingPunct="0">
              <a:defRPr>
                <a:solidFill>
                  <a:schemeClr val="bg1"/>
                </a:solidFill>
                <a:latin typeface="Arial" panose="020B0604020202020204" pitchFamily="34" charset="0"/>
              </a:defRPr>
            </a:lvl2pPr>
            <a:lvl3pPr marL="1143000" indent="-228600" eaLnBrk="0" hangingPunct="0">
              <a:defRPr>
                <a:solidFill>
                  <a:schemeClr val="bg1"/>
                </a:solidFill>
                <a:latin typeface="Arial" panose="020B0604020202020204" pitchFamily="34" charset="0"/>
              </a:defRPr>
            </a:lvl3pPr>
            <a:lvl4pPr marL="1600200" indent="-228600" eaLnBrk="0" hangingPunct="0">
              <a:defRPr>
                <a:solidFill>
                  <a:schemeClr val="bg1"/>
                </a:solidFill>
                <a:latin typeface="Arial" panose="020B0604020202020204" pitchFamily="34" charset="0"/>
              </a:defRPr>
            </a:lvl4pPr>
            <a:lvl5pPr marL="2057400" indent="-228600" eaLnBrk="0" hangingPunct="0">
              <a:defRPr>
                <a:solidFill>
                  <a:schemeClr val="bg1"/>
                </a:solidFill>
                <a:latin typeface="Arial" panose="020B0604020202020204" pitchFamily="34" charset="0"/>
              </a:defRPr>
            </a:lvl5pPr>
            <a:lvl6pPr marL="25146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6pPr>
            <a:lvl7pPr marL="29718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7pPr>
            <a:lvl8pPr marL="34290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8pPr>
            <a:lvl9pPr marL="38862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9pPr>
          </a:lstStyle>
          <a:p>
            <a:pPr eaLnBrk="1" hangingPunct="1"/>
            <a:endParaRPr lang="cs-CZ" altLang="cs-CZ"/>
          </a:p>
        </p:txBody>
      </p:sp>
      <p:sp>
        <p:nvSpPr>
          <p:cNvPr id="17440" name="Rectangle 32">
            <a:extLst>
              <a:ext uri="{FF2B5EF4-FFF2-40B4-BE49-F238E27FC236}">
                <a16:creationId xmlns:a16="http://schemas.microsoft.com/office/drawing/2014/main" id="{5827FBEE-F31D-36B9-7F1B-C248537DE2BF}"/>
              </a:ext>
            </a:extLst>
          </p:cNvPr>
          <p:cNvSpPr>
            <a:spLocks noChangeArrowheads="1"/>
          </p:cNvSpPr>
          <p:nvPr/>
        </p:nvSpPr>
        <p:spPr bwMode="auto">
          <a:xfrm>
            <a:off x="5810250" y="1485901"/>
            <a:ext cx="935038" cy="1223963"/>
          </a:xfrm>
          <a:prstGeom prst="rect">
            <a:avLst/>
          </a:prstGeom>
          <a:solidFill>
            <a:srgbClr val="FFFF00"/>
          </a:solidFill>
          <a:ln w="9360">
            <a:solidFill>
              <a:srgbClr val="000000"/>
            </a:solidFill>
            <a:miter lim="800000"/>
            <a:headEnd/>
            <a:tailEnd/>
          </a:ln>
        </p:spPr>
        <p:txBody>
          <a:bodyPr wrap="none" anchor="ctr"/>
          <a:lstStyle>
            <a:lvl1pPr eaLnBrk="0" hangingPunct="0">
              <a:defRPr>
                <a:solidFill>
                  <a:schemeClr val="bg1"/>
                </a:solidFill>
                <a:latin typeface="Arial" panose="020B0604020202020204" pitchFamily="34" charset="0"/>
              </a:defRPr>
            </a:lvl1pPr>
            <a:lvl2pPr marL="742950" indent="-285750" eaLnBrk="0" hangingPunct="0">
              <a:defRPr>
                <a:solidFill>
                  <a:schemeClr val="bg1"/>
                </a:solidFill>
                <a:latin typeface="Arial" panose="020B0604020202020204" pitchFamily="34" charset="0"/>
              </a:defRPr>
            </a:lvl2pPr>
            <a:lvl3pPr marL="1143000" indent="-228600" eaLnBrk="0" hangingPunct="0">
              <a:defRPr>
                <a:solidFill>
                  <a:schemeClr val="bg1"/>
                </a:solidFill>
                <a:latin typeface="Arial" panose="020B0604020202020204" pitchFamily="34" charset="0"/>
              </a:defRPr>
            </a:lvl3pPr>
            <a:lvl4pPr marL="1600200" indent="-228600" eaLnBrk="0" hangingPunct="0">
              <a:defRPr>
                <a:solidFill>
                  <a:schemeClr val="bg1"/>
                </a:solidFill>
                <a:latin typeface="Arial" panose="020B0604020202020204" pitchFamily="34" charset="0"/>
              </a:defRPr>
            </a:lvl4pPr>
            <a:lvl5pPr marL="2057400" indent="-228600" eaLnBrk="0" hangingPunct="0">
              <a:defRPr>
                <a:solidFill>
                  <a:schemeClr val="bg1"/>
                </a:solidFill>
                <a:latin typeface="Arial" panose="020B0604020202020204" pitchFamily="34" charset="0"/>
              </a:defRPr>
            </a:lvl5pPr>
            <a:lvl6pPr marL="25146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6pPr>
            <a:lvl7pPr marL="29718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7pPr>
            <a:lvl8pPr marL="34290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8pPr>
            <a:lvl9pPr marL="38862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9pPr>
          </a:lstStyle>
          <a:p>
            <a:pPr eaLnBrk="1" hangingPunct="1"/>
            <a:endParaRPr lang="cs-CZ" altLang="cs-CZ"/>
          </a:p>
        </p:txBody>
      </p:sp>
      <p:sp>
        <p:nvSpPr>
          <p:cNvPr id="17441" name="Rectangle 33">
            <a:extLst>
              <a:ext uri="{FF2B5EF4-FFF2-40B4-BE49-F238E27FC236}">
                <a16:creationId xmlns:a16="http://schemas.microsoft.com/office/drawing/2014/main" id="{8831032D-1D1D-B49A-D78C-3FAD196B3BEB}"/>
              </a:ext>
            </a:extLst>
          </p:cNvPr>
          <p:cNvSpPr>
            <a:spLocks noChangeArrowheads="1"/>
          </p:cNvSpPr>
          <p:nvPr/>
        </p:nvSpPr>
        <p:spPr bwMode="auto">
          <a:xfrm>
            <a:off x="5738814" y="1412876"/>
            <a:ext cx="935037" cy="1223963"/>
          </a:xfrm>
          <a:prstGeom prst="rect">
            <a:avLst/>
          </a:prstGeom>
          <a:solidFill>
            <a:srgbClr val="FFFF00"/>
          </a:solidFill>
          <a:ln w="9360">
            <a:solidFill>
              <a:srgbClr val="000000"/>
            </a:solidFill>
            <a:miter lim="800000"/>
            <a:headEnd/>
            <a:tailEnd/>
          </a:ln>
        </p:spPr>
        <p:txBody>
          <a:bodyPr wrap="none" anchor="ctr"/>
          <a:lstStyle>
            <a:lvl1pPr eaLnBrk="0" hangingPunct="0">
              <a:defRPr>
                <a:solidFill>
                  <a:schemeClr val="bg1"/>
                </a:solidFill>
                <a:latin typeface="Arial" panose="020B0604020202020204" pitchFamily="34" charset="0"/>
              </a:defRPr>
            </a:lvl1pPr>
            <a:lvl2pPr marL="742950" indent="-285750" eaLnBrk="0" hangingPunct="0">
              <a:defRPr>
                <a:solidFill>
                  <a:schemeClr val="bg1"/>
                </a:solidFill>
                <a:latin typeface="Arial" panose="020B0604020202020204" pitchFamily="34" charset="0"/>
              </a:defRPr>
            </a:lvl2pPr>
            <a:lvl3pPr marL="1143000" indent="-228600" eaLnBrk="0" hangingPunct="0">
              <a:defRPr>
                <a:solidFill>
                  <a:schemeClr val="bg1"/>
                </a:solidFill>
                <a:latin typeface="Arial" panose="020B0604020202020204" pitchFamily="34" charset="0"/>
              </a:defRPr>
            </a:lvl3pPr>
            <a:lvl4pPr marL="1600200" indent="-228600" eaLnBrk="0" hangingPunct="0">
              <a:defRPr>
                <a:solidFill>
                  <a:schemeClr val="bg1"/>
                </a:solidFill>
                <a:latin typeface="Arial" panose="020B0604020202020204" pitchFamily="34" charset="0"/>
              </a:defRPr>
            </a:lvl4pPr>
            <a:lvl5pPr marL="2057400" indent="-228600" eaLnBrk="0" hangingPunct="0">
              <a:defRPr>
                <a:solidFill>
                  <a:schemeClr val="bg1"/>
                </a:solidFill>
                <a:latin typeface="Arial" panose="020B0604020202020204" pitchFamily="34" charset="0"/>
              </a:defRPr>
            </a:lvl5pPr>
            <a:lvl6pPr marL="25146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6pPr>
            <a:lvl7pPr marL="29718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7pPr>
            <a:lvl8pPr marL="34290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8pPr>
            <a:lvl9pPr marL="38862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9pPr>
          </a:lstStyle>
          <a:p>
            <a:pPr eaLnBrk="1" hangingPunct="1"/>
            <a:endParaRPr lang="cs-CZ" altLang="cs-CZ"/>
          </a:p>
        </p:txBody>
      </p:sp>
      <p:sp>
        <p:nvSpPr>
          <p:cNvPr id="17442" name="Rectangle 34">
            <a:extLst>
              <a:ext uri="{FF2B5EF4-FFF2-40B4-BE49-F238E27FC236}">
                <a16:creationId xmlns:a16="http://schemas.microsoft.com/office/drawing/2014/main" id="{CE97079A-BB42-CB53-7074-33369AEA72C6}"/>
              </a:ext>
            </a:extLst>
          </p:cNvPr>
          <p:cNvSpPr>
            <a:spLocks noChangeArrowheads="1"/>
          </p:cNvSpPr>
          <p:nvPr/>
        </p:nvSpPr>
        <p:spPr bwMode="auto">
          <a:xfrm>
            <a:off x="5665789" y="1341438"/>
            <a:ext cx="935037" cy="1223962"/>
          </a:xfrm>
          <a:prstGeom prst="rect">
            <a:avLst/>
          </a:prstGeom>
          <a:solidFill>
            <a:srgbClr val="FFFF00"/>
          </a:solidFill>
          <a:ln w="9360">
            <a:solidFill>
              <a:srgbClr val="000000"/>
            </a:solidFill>
            <a:miter lim="800000"/>
            <a:headEnd/>
            <a:tailEnd/>
          </a:ln>
        </p:spPr>
        <p:txBody>
          <a:bodyPr wrap="none" anchor="ctr"/>
          <a:lstStyle>
            <a:lvl1pPr eaLnBrk="0" hangingPunct="0">
              <a:defRPr>
                <a:solidFill>
                  <a:schemeClr val="bg1"/>
                </a:solidFill>
                <a:latin typeface="Arial" panose="020B0604020202020204" pitchFamily="34" charset="0"/>
              </a:defRPr>
            </a:lvl1pPr>
            <a:lvl2pPr marL="742950" indent="-285750" eaLnBrk="0" hangingPunct="0">
              <a:defRPr>
                <a:solidFill>
                  <a:schemeClr val="bg1"/>
                </a:solidFill>
                <a:latin typeface="Arial" panose="020B0604020202020204" pitchFamily="34" charset="0"/>
              </a:defRPr>
            </a:lvl2pPr>
            <a:lvl3pPr marL="1143000" indent="-228600" eaLnBrk="0" hangingPunct="0">
              <a:defRPr>
                <a:solidFill>
                  <a:schemeClr val="bg1"/>
                </a:solidFill>
                <a:latin typeface="Arial" panose="020B0604020202020204" pitchFamily="34" charset="0"/>
              </a:defRPr>
            </a:lvl3pPr>
            <a:lvl4pPr marL="1600200" indent="-228600" eaLnBrk="0" hangingPunct="0">
              <a:defRPr>
                <a:solidFill>
                  <a:schemeClr val="bg1"/>
                </a:solidFill>
                <a:latin typeface="Arial" panose="020B0604020202020204" pitchFamily="34" charset="0"/>
              </a:defRPr>
            </a:lvl4pPr>
            <a:lvl5pPr marL="2057400" indent="-228600" eaLnBrk="0" hangingPunct="0">
              <a:defRPr>
                <a:solidFill>
                  <a:schemeClr val="bg1"/>
                </a:solidFill>
                <a:latin typeface="Arial" panose="020B0604020202020204" pitchFamily="34" charset="0"/>
              </a:defRPr>
            </a:lvl5pPr>
            <a:lvl6pPr marL="25146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6pPr>
            <a:lvl7pPr marL="29718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7pPr>
            <a:lvl8pPr marL="34290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8pPr>
            <a:lvl9pPr marL="38862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9pPr>
          </a:lstStyle>
          <a:p>
            <a:pPr eaLnBrk="1" hangingPunct="1"/>
            <a:endParaRPr lang="cs-CZ" altLang="cs-CZ"/>
          </a:p>
        </p:txBody>
      </p:sp>
      <p:sp>
        <p:nvSpPr>
          <p:cNvPr id="17443" name="Rectangle 35">
            <a:extLst>
              <a:ext uri="{FF2B5EF4-FFF2-40B4-BE49-F238E27FC236}">
                <a16:creationId xmlns:a16="http://schemas.microsoft.com/office/drawing/2014/main" id="{88DB9CF9-CE3D-B2C3-DB60-8FFCBB0B9DBC}"/>
              </a:ext>
            </a:extLst>
          </p:cNvPr>
          <p:cNvSpPr>
            <a:spLocks noChangeArrowheads="1"/>
          </p:cNvSpPr>
          <p:nvPr/>
        </p:nvSpPr>
        <p:spPr bwMode="auto">
          <a:xfrm>
            <a:off x="5594350" y="1268413"/>
            <a:ext cx="935038" cy="1223962"/>
          </a:xfrm>
          <a:prstGeom prst="rect">
            <a:avLst/>
          </a:prstGeom>
          <a:solidFill>
            <a:srgbClr val="FFFF00"/>
          </a:solidFill>
          <a:ln w="9360">
            <a:solidFill>
              <a:srgbClr val="000000"/>
            </a:solidFill>
            <a:miter lim="800000"/>
            <a:headEnd/>
            <a:tailEnd/>
          </a:ln>
        </p:spPr>
        <p:txBody>
          <a:bodyPr wrap="none" anchor="ctr"/>
          <a:lstStyle>
            <a:lvl1pPr eaLnBrk="0" hangingPunct="0">
              <a:defRPr>
                <a:solidFill>
                  <a:schemeClr val="bg1"/>
                </a:solidFill>
                <a:latin typeface="Arial" panose="020B0604020202020204" pitchFamily="34" charset="0"/>
              </a:defRPr>
            </a:lvl1pPr>
            <a:lvl2pPr marL="742950" indent="-285750" eaLnBrk="0" hangingPunct="0">
              <a:defRPr>
                <a:solidFill>
                  <a:schemeClr val="bg1"/>
                </a:solidFill>
                <a:latin typeface="Arial" panose="020B0604020202020204" pitchFamily="34" charset="0"/>
              </a:defRPr>
            </a:lvl2pPr>
            <a:lvl3pPr marL="1143000" indent="-228600" eaLnBrk="0" hangingPunct="0">
              <a:defRPr>
                <a:solidFill>
                  <a:schemeClr val="bg1"/>
                </a:solidFill>
                <a:latin typeface="Arial" panose="020B0604020202020204" pitchFamily="34" charset="0"/>
              </a:defRPr>
            </a:lvl3pPr>
            <a:lvl4pPr marL="1600200" indent="-228600" eaLnBrk="0" hangingPunct="0">
              <a:defRPr>
                <a:solidFill>
                  <a:schemeClr val="bg1"/>
                </a:solidFill>
                <a:latin typeface="Arial" panose="020B0604020202020204" pitchFamily="34" charset="0"/>
              </a:defRPr>
            </a:lvl4pPr>
            <a:lvl5pPr marL="2057400" indent="-228600" eaLnBrk="0" hangingPunct="0">
              <a:defRPr>
                <a:solidFill>
                  <a:schemeClr val="bg1"/>
                </a:solidFill>
                <a:latin typeface="Arial" panose="020B0604020202020204" pitchFamily="34" charset="0"/>
              </a:defRPr>
            </a:lvl5pPr>
            <a:lvl6pPr marL="25146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6pPr>
            <a:lvl7pPr marL="29718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7pPr>
            <a:lvl8pPr marL="34290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8pPr>
            <a:lvl9pPr marL="38862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9pPr>
          </a:lstStyle>
          <a:p>
            <a:pPr eaLnBrk="1" hangingPunct="1"/>
            <a:endParaRPr lang="cs-CZ" altLang="cs-CZ"/>
          </a:p>
        </p:txBody>
      </p:sp>
      <p:grpSp>
        <p:nvGrpSpPr>
          <p:cNvPr id="4" name="Group 36">
            <a:extLst>
              <a:ext uri="{FF2B5EF4-FFF2-40B4-BE49-F238E27FC236}">
                <a16:creationId xmlns:a16="http://schemas.microsoft.com/office/drawing/2014/main" id="{3AFAE874-2B42-2BA4-B59A-C474F4301ED4}"/>
              </a:ext>
            </a:extLst>
          </p:cNvPr>
          <p:cNvGrpSpPr>
            <a:grpSpLocks/>
          </p:cNvGrpSpPr>
          <p:nvPr/>
        </p:nvGrpSpPr>
        <p:grpSpPr bwMode="auto">
          <a:xfrm>
            <a:off x="5303839" y="2997201"/>
            <a:ext cx="2446338" cy="3598863"/>
            <a:chOff x="2381" y="1888"/>
            <a:chExt cx="1541" cy="2267"/>
          </a:xfrm>
        </p:grpSpPr>
        <p:sp>
          <p:nvSpPr>
            <p:cNvPr id="16436" name="Rectangle 37">
              <a:extLst>
                <a:ext uri="{FF2B5EF4-FFF2-40B4-BE49-F238E27FC236}">
                  <a16:creationId xmlns:a16="http://schemas.microsoft.com/office/drawing/2014/main" id="{4281441E-9530-1410-2D32-34F9D1CD1C87}"/>
                </a:ext>
              </a:extLst>
            </p:cNvPr>
            <p:cNvSpPr>
              <a:spLocks noChangeArrowheads="1"/>
            </p:cNvSpPr>
            <p:nvPr/>
          </p:nvSpPr>
          <p:spPr bwMode="auto">
            <a:xfrm>
              <a:off x="2381" y="1888"/>
              <a:ext cx="1541" cy="2267"/>
            </a:xfrm>
            <a:prstGeom prst="rect">
              <a:avLst/>
            </a:prstGeom>
            <a:solidFill>
              <a:srgbClr val="FFFF00"/>
            </a:solidFill>
            <a:ln w="9360">
              <a:solidFill>
                <a:srgbClr val="000000"/>
              </a:solidFill>
              <a:miter lim="800000"/>
              <a:headEnd/>
              <a:tailEnd/>
            </a:ln>
          </p:spPr>
          <p:txBody>
            <a:bodyPr wrap="none" anchor="ctr"/>
            <a:lstStyle>
              <a:lvl1pPr eaLnBrk="0" hangingPunct="0">
                <a:defRPr>
                  <a:solidFill>
                    <a:schemeClr val="bg1"/>
                  </a:solidFill>
                  <a:latin typeface="Arial" panose="020B0604020202020204" pitchFamily="34" charset="0"/>
                </a:defRPr>
              </a:lvl1pPr>
              <a:lvl2pPr marL="742950" indent="-285750" eaLnBrk="0" hangingPunct="0">
                <a:defRPr>
                  <a:solidFill>
                    <a:schemeClr val="bg1"/>
                  </a:solidFill>
                  <a:latin typeface="Arial" panose="020B0604020202020204" pitchFamily="34" charset="0"/>
                </a:defRPr>
              </a:lvl2pPr>
              <a:lvl3pPr marL="1143000" indent="-228600" eaLnBrk="0" hangingPunct="0">
                <a:defRPr>
                  <a:solidFill>
                    <a:schemeClr val="bg1"/>
                  </a:solidFill>
                  <a:latin typeface="Arial" panose="020B0604020202020204" pitchFamily="34" charset="0"/>
                </a:defRPr>
              </a:lvl3pPr>
              <a:lvl4pPr marL="1600200" indent="-228600" eaLnBrk="0" hangingPunct="0">
                <a:defRPr>
                  <a:solidFill>
                    <a:schemeClr val="bg1"/>
                  </a:solidFill>
                  <a:latin typeface="Arial" panose="020B0604020202020204" pitchFamily="34" charset="0"/>
                </a:defRPr>
              </a:lvl4pPr>
              <a:lvl5pPr marL="2057400" indent="-228600" eaLnBrk="0" hangingPunct="0">
                <a:defRPr>
                  <a:solidFill>
                    <a:schemeClr val="bg1"/>
                  </a:solidFill>
                  <a:latin typeface="Arial" panose="020B0604020202020204" pitchFamily="34" charset="0"/>
                </a:defRPr>
              </a:lvl5pPr>
              <a:lvl6pPr marL="25146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6pPr>
              <a:lvl7pPr marL="29718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7pPr>
              <a:lvl8pPr marL="34290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8pPr>
              <a:lvl9pPr marL="38862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9pPr>
            </a:lstStyle>
            <a:p>
              <a:pPr eaLnBrk="1" hangingPunct="1"/>
              <a:endParaRPr lang="cs-CZ" altLang="cs-CZ"/>
            </a:p>
          </p:txBody>
        </p:sp>
        <p:sp>
          <p:nvSpPr>
            <p:cNvPr id="16437" name="Text Box 38">
              <a:extLst>
                <a:ext uri="{FF2B5EF4-FFF2-40B4-BE49-F238E27FC236}">
                  <a16:creationId xmlns:a16="http://schemas.microsoft.com/office/drawing/2014/main" id="{1ADF0DE3-D539-36FF-CD71-18A19EF951D1}"/>
                </a:ext>
              </a:extLst>
            </p:cNvPr>
            <p:cNvSpPr txBox="1">
              <a:spLocks noChangeArrowheads="1"/>
            </p:cNvSpPr>
            <p:nvPr/>
          </p:nvSpPr>
          <p:spPr bwMode="auto">
            <a:xfrm>
              <a:off x="2440" y="1950"/>
              <a:ext cx="1423" cy="176"/>
            </a:xfrm>
            <a:prstGeom prst="rect">
              <a:avLst/>
            </a:prstGeom>
            <a:noFill/>
            <a:ln w="936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lIns="90000" tIns="46800" rIns="90000" bIns="46800">
              <a:spAutoFit/>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1pPr>
              <a:lvl2pPr marL="742950" indent="-28575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2pPr>
              <a:lvl3pPr marL="11430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3pPr>
              <a:lvl4pPr marL="16002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4pPr>
              <a:lvl5pPr marL="20574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5pPr>
              <a:lvl6pPr marL="25146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6pPr>
              <a:lvl7pPr marL="29718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7pPr>
              <a:lvl8pPr marL="34290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8pPr>
              <a:lvl9pPr marL="38862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9pPr>
            </a:lstStyle>
            <a:p>
              <a:pPr eaLnBrk="1" hangingPunct="1">
                <a:spcBef>
                  <a:spcPts val="750"/>
                </a:spcBef>
                <a:buClr>
                  <a:srgbClr val="000000"/>
                </a:buClr>
              </a:pPr>
              <a:r>
                <a:rPr lang="en-GB" altLang="cs-CZ" sz="1200" b="1">
                  <a:solidFill>
                    <a:srgbClr val="000000"/>
                  </a:solidFill>
                </a:rPr>
                <a:t>B) Téma : YYYYY</a:t>
              </a:r>
            </a:p>
          </p:txBody>
        </p:sp>
        <p:sp>
          <p:nvSpPr>
            <p:cNvPr id="16438" name="Line 39">
              <a:extLst>
                <a:ext uri="{FF2B5EF4-FFF2-40B4-BE49-F238E27FC236}">
                  <a16:creationId xmlns:a16="http://schemas.microsoft.com/office/drawing/2014/main" id="{41F7B902-74B3-75FF-6D27-752336B7F072}"/>
                </a:ext>
              </a:extLst>
            </p:cNvPr>
            <p:cNvSpPr>
              <a:spLocks noChangeShapeType="1"/>
            </p:cNvSpPr>
            <p:nvPr/>
          </p:nvSpPr>
          <p:spPr bwMode="auto">
            <a:xfrm>
              <a:off x="2440" y="2130"/>
              <a:ext cx="1" cy="1979"/>
            </a:xfrm>
            <a:prstGeom prst="line">
              <a:avLst/>
            </a:prstGeom>
            <a:noFill/>
            <a:ln w="936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cs-CZ"/>
            </a:p>
          </p:txBody>
        </p:sp>
        <p:sp>
          <p:nvSpPr>
            <p:cNvPr id="16439" name="Line 40">
              <a:extLst>
                <a:ext uri="{FF2B5EF4-FFF2-40B4-BE49-F238E27FC236}">
                  <a16:creationId xmlns:a16="http://schemas.microsoft.com/office/drawing/2014/main" id="{E807CC6A-EE1C-450A-315B-EEC652045AB7}"/>
                </a:ext>
              </a:extLst>
            </p:cNvPr>
            <p:cNvSpPr>
              <a:spLocks noChangeShapeType="1"/>
            </p:cNvSpPr>
            <p:nvPr/>
          </p:nvSpPr>
          <p:spPr bwMode="auto">
            <a:xfrm>
              <a:off x="3863" y="2130"/>
              <a:ext cx="1" cy="1979"/>
            </a:xfrm>
            <a:prstGeom prst="line">
              <a:avLst/>
            </a:prstGeom>
            <a:noFill/>
            <a:ln w="936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cs-CZ"/>
            </a:p>
          </p:txBody>
        </p:sp>
        <p:sp>
          <p:nvSpPr>
            <p:cNvPr id="16440" name="Text Box 41">
              <a:extLst>
                <a:ext uri="{FF2B5EF4-FFF2-40B4-BE49-F238E27FC236}">
                  <a16:creationId xmlns:a16="http://schemas.microsoft.com/office/drawing/2014/main" id="{E6412809-C3F6-4125-DE51-13398191DE28}"/>
                </a:ext>
              </a:extLst>
            </p:cNvPr>
            <p:cNvSpPr txBox="1">
              <a:spLocks noChangeArrowheads="1"/>
            </p:cNvSpPr>
            <p:nvPr/>
          </p:nvSpPr>
          <p:spPr bwMode="auto">
            <a:xfrm>
              <a:off x="2440" y="2117"/>
              <a:ext cx="1423" cy="176"/>
            </a:xfrm>
            <a:prstGeom prst="rect">
              <a:avLst/>
            </a:prstGeom>
            <a:noFill/>
            <a:ln w="9360">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lIns="90000" tIns="46800" rIns="90000" bIns="46800">
              <a:spAutoFit/>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1pPr>
              <a:lvl2pPr marL="742950" indent="-28575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2pPr>
              <a:lvl3pPr marL="11430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3pPr>
              <a:lvl4pPr marL="16002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4pPr>
              <a:lvl5pPr marL="20574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5pPr>
              <a:lvl6pPr marL="25146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6pPr>
              <a:lvl7pPr marL="29718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7pPr>
              <a:lvl8pPr marL="34290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8pPr>
              <a:lvl9pPr marL="38862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9pPr>
            </a:lstStyle>
            <a:p>
              <a:pPr eaLnBrk="1" hangingPunct="1">
                <a:spcBef>
                  <a:spcPts val="750"/>
                </a:spcBef>
                <a:buClr>
                  <a:srgbClr val="000000"/>
                </a:buClr>
              </a:pPr>
              <a:r>
                <a:rPr lang="en-GB" altLang="cs-CZ" sz="1200" b="1">
                  <a:solidFill>
                    <a:srgbClr val="000000"/>
                  </a:solidFill>
                </a:rPr>
                <a:t>Položky            ++ +    0   -  --</a:t>
              </a:r>
            </a:p>
          </p:txBody>
        </p:sp>
        <p:sp>
          <p:nvSpPr>
            <p:cNvPr id="16441" name="Line 42">
              <a:extLst>
                <a:ext uri="{FF2B5EF4-FFF2-40B4-BE49-F238E27FC236}">
                  <a16:creationId xmlns:a16="http://schemas.microsoft.com/office/drawing/2014/main" id="{093998BE-C397-CE26-7344-878ABC424F6C}"/>
                </a:ext>
              </a:extLst>
            </p:cNvPr>
            <p:cNvSpPr>
              <a:spLocks noChangeShapeType="1"/>
            </p:cNvSpPr>
            <p:nvPr/>
          </p:nvSpPr>
          <p:spPr bwMode="auto">
            <a:xfrm>
              <a:off x="3180" y="2130"/>
              <a:ext cx="1" cy="1979"/>
            </a:xfrm>
            <a:prstGeom prst="line">
              <a:avLst/>
            </a:prstGeom>
            <a:noFill/>
            <a:ln w="936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cs-CZ"/>
            </a:p>
          </p:txBody>
        </p:sp>
        <p:sp>
          <p:nvSpPr>
            <p:cNvPr id="16442" name="Line 43">
              <a:extLst>
                <a:ext uri="{FF2B5EF4-FFF2-40B4-BE49-F238E27FC236}">
                  <a16:creationId xmlns:a16="http://schemas.microsoft.com/office/drawing/2014/main" id="{381EA1EA-190B-C3B9-7271-B163C24DBFE1}"/>
                </a:ext>
              </a:extLst>
            </p:cNvPr>
            <p:cNvSpPr>
              <a:spLocks noChangeShapeType="1"/>
            </p:cNvSpPr>
            <p:nvPr/>
          </p:nvSpPr>
          <p:spPr bwMode="auto">
            <a:xfrm>
              <a:off x="3329" y="2130"/>
              <a:ext cx="1" cy="1979"/>
            </a:xfrm>
            <a:prstGeom prst="line">
              <a:avLst/>
            </a:prstGeom>
            <a:noFill/>
            <a:ln w="936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cs-CZ"/>
            </a:p>
          </p:txBody>
        </p:sp>
        <p:sp>
          <p:nvSpPr>
            <p:cNvPr id="16443" name="Line 44">
              <a:extLst>
                <a:ext uri="{FF2B5EF4-FFF2-40B4-BE49-F238E27FC236}">
                  <a16:creationId xmlns:a16="http://schemas.microsoft.com/office/drawing/2014/main" id="{8622CE11-37E9-2E91-A904-FBC726DCF904}"/>
                </a:ext>
              </a:extLst>
            </p:cNvPr>
            <p:cNvSpPr>
              <a:spLocks noChangeShapeType="1"/>
            </p:cNvSpPr>
            <p:nvPr/>
          </p:nvSpPr>
          <p:spPr bwMode="auto">
            <a:xfrm>
              <a:off x="3447" y="2130"/>
              <a:ext cx="1" cy="1979"/>
            </a:xfrm>
            <a:prstGeom prst="line">
              <a:avLst/>
            </a:prstGeom>
            <a:noFill/>
            <a:ln w="936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cs-CZ"/>
            </a:p>
          </p:txBody>
        </p:sp>
        <p:sp>
          <p:nvSpPr>
            <p:cNvPr id="16444" name="Line 45">
              <a:extLst>
                <a:ext uri="{FF2B5EF4-FFF2-40B4-BE49-F238E27FC236}">
                  <a16:creationId xmlns:a16="http://schemas.microsoft.com/office/drawing/2014/main" id="{497BEA0C-FC8B-9B3B-BB47-488263D10871}"/>
                </a:ext>
              </a:extLst>
            </p:cNvPr>
            <p:cNvSpPr>
              <a:spLocks noChangeShapeType="1"/>
            </p:cNvSpPr>
            <p:nvPr/>
          </p:nvSpPr>
          <p:spPr bwMode="auto">
            <a:xfrm>
              <a:off x="3596" y="2130"/>
              <a:ext cx="1" cy="1979"/>
            </a:xfrm>
            <a:prstGeom prst="line">
              <a:avLst/>
            </a:prstGeom>
            <a:noFill/>
            <a:ln w="936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cs-CZ"/>
            </a:p>
          </p:txBody>
        </p:sp>
        <p:sp>
          <p:nvSpPr>
            <p:cNvPr id="16445" name="Line 46">
              <a:extLst>
                <a:ext uri="{FF2B5EF4-FFF2-40B4-BE49-F238E27FC236}">
                  <a16:creationId xmlns:a16="http://schemas.microsoft.com/office/drawing/2014/main" id="{4087DAFD-7370-7F15-1E69-853678C5BE48}"/>
                </a:ext>
              </a:extLst>
            </p:cNvPr>
            <p:cNvSpPr>
              <a:spLocks noChangeShapeType="1"/>
            </p:cNvSpPr>
            <p:nvPr/>
          </p:nvSpPr>
          <p:spPr bwMode="auto">
            <a:xfrm>
              <a:off x="3715" y="2130"/>
              <a:ext cx="1" cy="1979"/>
            </a:xfrm>
            <a:prstGeom prst="line">
              <a:avLst/>
            </a:prstGeom>
            <a:noFill/>
            <a:ln w="936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cs-CZ"/>
            </a:p>
          </p:txBody>
        </p:sp>
      </p:grpSp>
      <p:sp>
        <p:nvSpPr>
          <p:cNvPr id="17455" name="Text Box 47">
            <a:extLst>
              <a:ext uri="{FF2B5EF4-FFF2-40B4-BE49-F238E27FC236}">
                <a16:creationId xmlns:a16="http://schemas.microsoft.com/office/drawing/2014/main" id="{0731E850-FEDE-4F56-6FD0-153D56DF6ACB}"/>
              </a:ext>
            </a:extLst>
          </p:cNvPr>
          <p:cNvSpPr txBox="1">
            <a:spLocks noChangeArrowheads="1"/>
          </p:cNvSpPr>
          <p:nvPr/>
        </p:nvSpPr>
        <p:spPr bwMode="auto">
          <a:xfrm>
            <a:off x="5448300" y="3357564"/>
            <a:ext cx="1176338" cy="28645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spAutoFit/>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1pPr>
            <a:lvl2pPr marL="742950" indent="-28575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2pPr>
            <a:lvl3pPr marL="11430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3pPr>
            <a:lvl4pPr marL="16002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4pPr>
            <a:lvl5pPr marL="20574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5pPr>
            <a:lvl6pPr marL="25146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6pPr>
            <a:lvl7pPr marL="29718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7pPr>
            <a:lvl8pPr marL="34290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8pPr>
            <a:lvl9pPr marL="38862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9pPr>
          </a:lstStyle>
          <a:p>
            <a:pPr eaLnBrk="1" hangingPunct="1">
              <a:spcBef>
                <a:spcPts val="750"/>
              </a:spcBef>
              <a:buClr>
                <a:srgbClr val="000000"/>
              </a:buClr>
            </a:pPr>
            <a:endParaRPr lang="en-GB" altLang="cs-CZ" sz="1200" b="1">
              <a:solidFill>
                <a:srgbClr val="000000"/>
              </a:solidFill>
            </a:endParaRPr>
          </a:p>
          <a:p>
            <a:pPr eaLnBrk="1" hangingPunct="1">
              <a:spcBef>
                <a:spcPts val="750"/>
              </a:spcBef>
              <a:buClr>
                <a:srgbClr val="000000"/>
              </a:buClr>
            </a:pPr>
            <a:r>
              <a:rPr lang="en-GB" altLang="cs-CZ" sz="1200" b="1">
                <a:solidFill>
                  <a:srgbClr val="000000"/>
                </a:solidFill>
              </a:rPr>
              <a:t>1.   ……</a:t>
            </a:r>
          </a:p>
          <a:p>
            <a:pPr eaLnBrk="1" hangingPunct="1">
              <a:spcBef>
                <a:spcPts val="750"/>
              </a:spcBef>
              <a:buClr>
                <a:srgbClr val="000000"/>
              </a:buClr>
            </a:pPr>
            <a:r>
              <a:rPr lang="en-GB" altLang="cs-CZ" sz="1200" b="1">
                <a:solidFill>
                  <a:srgbClr val="000000"/>
                </a:solidFill>
              </a:rPr>
              <a:t>2.   …</a:t>
            </a:r>
          </a:p>
          <a:p>
            <a:pPr eaLnBrk="1" hangingPunct="1">
              <a:spcBef>
                <a:spcPts val="750"/>
              </a:spcBef>
              <a:buClr>
                <a:srgbClr val="000000"/>
              </a:buClr>
            </a:pPr>
            <a:r>
              <a:rPr lang="en-GB" altLang="cs-CZ" sz="1200" b="1">
                <a:solidFill>
                  <a:srgbClr val="000000"/>
                </a:solidFill>
              </a:rPr>
              <a:t>3.   </a:t>
            </a:r>
          </a:p>
          <a:p>
            <a:pPr eaLnBrk="1" hangingPunct="1">
              <a:spcBef>
                <a:spcPts val="750"/>
              </a:spcBef>
              <a:buClr>
                <a:srgbClr val="000000"/>
              </a:buClr>
            </a:pPr>
            <a:r>
              <a:rPr lang="en-GB" altLang="cs-CZ" sz="1200" b="1">
                <a:solidFill>
                  <a:srgbClr val="000000"/>
                </a:solidFill>
              </a:rPr>
              <a:t>4.</a:t>
            </a:r>
          </a:p>
          <a:p>
            <a:pPr eaLnBrk="1" hangingPunct="1">
              <a:spcBef>
                <a:spcPts val="750"/>
              </a:spcBef>
              <a:buClr>
                <a:srgbClr val="000000"/>
              </a:buClr>
            </a:pPr>
            <a:r>
              <a:rPr lang="en-GB" altLang="cs-CZ" sz="1200" b="1">
                <a:solidFill>
                  <a:srgbClr val="000000"/>
                </a:solidFill>
              </a:rPr>
              <a:t>5.</a:t>
            </a:r>
          </a:p>
          <a:p>
            <a:pPr eaLnBrk="1" hangingPunct="1">
              <a:spcBef>
                <a:spcPts val="750"/>
              </a:spcBef>
              <a:buClr>
                <a:srgbClr val="000000"/>
              </a:buClr>
            </a:pPr>
            <a:r>
              <a:rPr lang="en-GB" altLang="cs-CZ" sz="1200" b="1">
                <a:solidFill>
                  <a:srgbClr val="000000"/>
                </a:solidFill>
              </a:rPr>
              <a:t>.</a:t>
            </a:r>
          </a:p>
          <a:p>
            <a:pPr eaLnBrk="1" hangingPunct="1">
              <a:spcBef>
                <a:spcPts val="750"/>
              </a:spcBef>
              <a:buClr>
                <a:srgbClr val="000000"/>
              </a:buClr>
            </a:pPr>
            <a:r>
              <a:rPr lang="en-GB" altLang="cs-CZ" sz="1200" b="1">
                <a:solidFill>
                  <a:srgbClr val="000000"/>
                </a:solidFill>
              </a:rPr>
              <a:t>.</a:t>
            </a:r>
          </a:p>
          <a:p>
            <a:pPr eaLnBrk="1" hangingPunct="1">
              <a:spcBef>
                <a:spcPts val="750"/>
              </a:spcBef>
              <a:buClr>
                <a:srgbClr val="000000"/>
              </a:buClr>
            </a:pPr>
            <a:endParaRPr lang="en-GB" altLang="cs-CZ" sz="1200" b="1">
              <a:solidFill>
                <a:srgbClr val="000000"/>
              </a:solidFill>
            </a:endParaRPr>
          </a:p>
          <a:p>
            <a:pPr eaLnBrk="1" hangingPunct="1">
              <a:spcBef>
                <a:spcPts val="750"/>
              </a:spcBef>
              <a:buClr>
                <a:srgbClr val="000000"/>
              </a:buClr>
            </a:pPr>
            <a:r>
              <a:rPr lang="en-GB" altLang="cs-CZ" sz="1200" b="1">
                <a:solidFill>
                  <a:srgbClr val="000000"/>
                </a:solidFill>
              </a:rPr>
              <a:t>V</a:t>
            </a:r>
          </a:p>
        </p:txBody>
      </p:sp>
      <p:sp>
        <p:nvSpPr>
          <p:cNvPr id="17456" name="Text Box 48">
            <a:extLst>
              <a:ext uri="{FF2B5EF4-FFF2-40B4-BE49-F238E27FC236}">
                <a16:creationId xmlns:a16="http://schemas.microsoft.com/office/drawing/2014/main" id="{398E4E35-0AA9-09B8-51C9-97EC2A97AD80}"/>
              </a:ext>
            </a:extLst>
          </p:cNvPr>
          <p:cNvSpPr txBox="1">
            <a:spLocks noChangeArrowheads="1"/>
          </p:cNvSpPr>
          <p:nvPr/>
        </p:nvSpPr>
        <p:spPr bwMode="auto">
          <a:xfrm>
            <a:off x="3937000" y="3733800"/>
            <a:ext cx="1150938" cy="11537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spAutoFit/>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1pPr>
            <a:lvl2pPr marL="742950" indent="-28575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2pPr>
            <a:lvl3pPr marL="11430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3pPr>
            <a:lvl4pPr marL="16002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4pPr>
            <a:lvl5pPr marL="20574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5pPr>
            <a:lvl6pPr marL="25146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6pPr>
            <a:lvl7pPr marL="29718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7pPr>
            <a:lvl8pPr marL="34290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8pPr>
            <a:lvl9pPr marL="38862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9pPr>
          </a:lstStyle>
          <a:p>
            <a:pPr eaLnBrk="1" hangingPunct="1">
              <a:spcBef>
                <a:spcPts val="500"/>
              </a:spcBef>
              <a:buClr>
                <a:srgbClr val="000000"/>
              </a:buClr>
              <a:buFont typeface="Wingdings 2" pitchFamily="16" charset="2"/>
              <a:buChar char=""/>
            </a:pPr>
            <a:r>
              <a:rPr lang="en-GB" altLang="cs-CZ" sz="800">
                <a:solidFill>
                  <a:srgbClr val="000000"/>
                </a:solidFill>
                <a:latin typeface="Wingdings 2" pitchFamily="16" charset="2"/>
              </a:rPr>
              <a:t></a:t>
            </a:r>
          </a:p>
          <a:p>
            <a:pPr eaLnBrk="1" hangingPunct="1">
              <a:spcBef>
                <a:spcPts val="500"/>
              </a:spcBef>
              <a:buClr>
                <a:srgbClr val="000000"/>
              </a:buClr>
              <a:buFont typeface="Wingdings 2" pitchFamily="16" charset="2"/>
              <a:buChar char=""/>
            </a:pPr>
            <a:r>
              <a:rPr lang="en-GB" altLang="cs-CZ" sz="800">
                <a:solidFill>
                  <a:srgbClr val="000000"/>
                </a:solidFill>
                <a:latin typeface="Wingdings 2" pitchFamily="16" charset="2"/>
              </a:rPr>
              <a:t></a:t>
            </a:r>
          </a:p>
          <a:p>
            <a:pPr eaLnBrk="1" hangingPunct="1">
              <a:spcBef>
                <a:spcPts val="500"/>
              </a:spcBef>
              <a:buClr>
                <a:srgbClr val="000000"/>
              </a:buClr>
              <a:buFont typeface="Wingdings 2" pitchFamily="16" charset="2"/>
              <a:buChar char=""/>
            </a:pPr>
            <a:r>
              <a:rPr lang="en-GB" altLang="cs-CZ" sz="800">
                <a:solidFill>
                  <a:srgbClr val="000000"/>
                </a:solidFill>
                <a:latin typeface="Wingdings 2" pitchFamily="16" charset="2"/>
              </a:rPr>
              <a:t></a:t>
            </a:r>
          </a:p>
          <a:p>
            <a:pPr eaLnBrk="1" hangingPunct="1">
              <a:spcBef>
                <a:spcPts val="500"/>
              </a:spcBef>
              <a:buClr>
                <a:srgbClr val="000000"/>
              </a:buClr>
            </a:pPr>
            <a:r>
              <a:rPr lang="en-GB" altLang="cs-CZ" sz="800">
                <a:solidFill>
                  <a:srgbClr val="000000"/>
                </a:solidFill>
                <a:latin typeface="Wingdings 2" pitchFamily="16" charset="2"/>
              </a:rPr>
              <a:t></a:t>
            </a:r>
          </a:p>
          <a:p>
            <a:pPr eaLnBrk="1" hangingPunct="1">
              <a:spcBef>
                <a:spcPts val="500"/>
              </a:spcBef>
              <a:buClr>
                <a:srgbClr val="000000"/>
              </a:buClr>
              <a:buFont typeface="Wingdings 2" pitchFamily="16" charset="2"/>
              <a:buChar char=""/>
            </a:pPr>
            <a:r>
              <a:rPr lang="en-GB" altLang="cs-CZ" sz="800">
                <a:solidFill>
                  <a:srgbClr val="000000"/>
                </a:solidFill>
                <a:latin typeface="Wingdings 2" pitchFamily="16" charset="2"/>
              </a:rPr>
              <a:t></a:t>
            </a:r>
          </a:p>
          <a:p>
            <a:pPr eaLnBrk="1" hangingPunct="1">
              <a:spcBef>
                <a:spcPts val="500"/>
              </a:spcBef>
              <a:buClr>
                <a:srgbClr val="000000"/>
              </a:buClr>
              <a:buFont typeface="Wingdings 2" pitchFamily="16" charset="2"/>
              <a:buChar char=""/>
            </a:pPr>
            <a:r>
              <a:rPr lang="en-GB" altLang="cs-CZ" sz="800">
                <a:solidFill>
                  <a:srgbClr val="000000"/>
                </a:solidFill>
                <a:latin typeface="Wingdings 2" pitchFamily="16" charset="2"/>
              </a:rPr>
              <a:t></a:t>
            </a:r>
          </a:p>
        </p:txBody>
      </p:sp>
      <p:sp>
        <p:nvSpPr>
          <p:cNvPr id="17457" name="Line 49">
            <a:extLst>
              <a:ext uri="{FF2B5EF4-FFF2-40B4-BE49-F238E27FC236}">
                <a16:creationId xmlns:a16="http://schemas.microsoft.com/office/drawing/2014/main" id="{BF86F941-03C6-1431-B854-B6B57E26CBC5}"/>
              </a:ext>
            </a:extLst>
          </p:cNvPr>
          <p:cNvSpPr>
            <a:spLocks noChangeShapeType="1"/>
          </p:cNvSpPr>
          <p:nvPr/>
        </p:nvSpPr>
        <p:spPr bwMode="auto">
          <a:xfrm flipH="1" flipV="1">
            <a:off x="3346450" y="2408238"/>
            <a:ext cx="458788" cy="1104900"/>
          </a:xfrm>
          <a:prstGeom prst="line">
            <a:avLst/>
          </a:prstGeom>
          <a:noFill/>
          <a:ln w="9360">
            <a:solidFill>
              <a:srgbClr val="FFFFFF"/>
            </a:solidFill>
            <a:miter lim="800000"/>
            <a:headEn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17458" name="Line 50">
            <a:extLst>
              <a:ext uri="{FF2B5EF4-FFF2-40B4-BE49-F238E27FC236}">
                <a16:creationId xmlns:a16="http://schemas.microsoft.com/office/drawing/2014/main" id="{13EEAAE1-1273-F00C-4811-A405D91EF6D4}"/>
              </a:ext>
            </a:extLst>
          </p:cNvPr>
          <p:cNvSpPr>
            <a:spLocks noChangeShapeType="1"/>
          </p:cNvSpPr>
          <p:nvPr/>
        </p:nvSpPr>
        <p:spPr bwMode="auto">
          <a:xfrm flipV="1">
            <a:off x="4079876" y="2336800"/>
            <a:ext cx="1439863" cy="1176338"/>
          </a:xfrm>
          <a:prstGeom prst="line">
            <a:avLst/>
          </a:prstGeom>
          <a:noFill/>
          <a:ln w="9360">
            <a:solidFill>
              <a:srgbClr val="FFFFFF"/>
            </a:solidFill>
            <a:miter lim="800000"/>
            <a:headEn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17459" name="Line 51">
            <a:extLst>
              <a:ext uri="{FF2B5EF4-FFF2-40B4-BE49-F238E27FC236}">
                <a16:creationId xmlns:a16="http://schemas.microsoft.com/office/drawing/2014/main" id="{A0442A93-CE6F-3499-FC54-753CB3FCA5E0}"/>
              </a:ext>
            </a:extLst>
          </p:cNvPr>
          <p:cNvSpPr>
            <a:spLocks noChangeShapeType="1"/>
          </p:cNvSpPr>
          <p:nvPr/>
        </p:nvSpPr>
        <p:spPr bwMode="auto">
          <a:xfrm flipH="1" flipV="1">
            <a:off x="4427539" y="2479676"/>
            <a:ext cx="1825625" cy="1393825"/>
          </a:xfrm>
          <a:prstGeom prst="line">
            <a:avLst/>
          </a:prstGeom>
          <a:noFill/>
          <a:ln w="9360">
            <a:solidFill>
              <a:srgbClr val="FFFFFF"/>
            </a:solidFill>
            <a:miter lim="800000"/>
            <a:headEn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17460" name="Line 52">
            <a:extLst>
              <a:ext uri="{FF2B5EF4-FFF2-40B4-BE49-F238E27FC236}">
                <a16:creationId xmlns:a16="http://schemas.microsoft.com/office/drawing/2014/main" id="{23503D46-CC14-C5EA-AD37-CDDC3ED6932E}"/>
              </a:ext>
            </a:extLst>
          </p:cNvPr>
          <p:cNvSpPr>
            <a:spLocks noChangeShapeType="1"/>
          </p:cNvSpPr>
          <p:nvPr/>
        </p:nvSpPr>
        <p:spPr bwMode="auto">
          <a:xfrm flipH="1" flipV="1">
            <a:off x="3995738" y="2768600"/>
            <a:ext cx="2976562" cy="744538"/>
          </a:xfrm>
          <a:prstGeom prst="line">
            <a:avLst/>
          </a:prstGeom>
          <a:noFill/>
          <a:ln w="9360">
            <a:solidFill>
              <a:srgbClr val="FFFFFF"/>
            </a:solidFill>
            <a:miter lim="800000"/>
            <a:headEn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17461" name="Line 53">
            <a:extLst>
              <a:ext uri="{FF2B5EF4-FFF2-40B4-BE49-F238E27FC236}">
                <a16:creationId xmlns:a16="http://schemas.microsoft.com/office/drawing/2014/main" id="{BE49CB4B-FEE5-83BD-F71B-026D2DECDA35}"/>
              </a:ext>
            </a:extLst>
          </p:cNvPr>
          <p:cNvSpPr>
            <a:spLocks noChangeShapeType="1"/>
          </p:cNvSpPr>
          <p:nvPr/>
        </p:nvSpPr>
        <p:spPr bwMode="auto">
          <a:xfrm flipV="1">
            <a:off x="5375276" y="2768600"/>
            <a:ext cx="720725" cy="1104900"/>
          </a:xfrm>
          <a:prstGeom prst="line">
            <a:avLst/>
          </a:prstGeom>
          <a:noFill/>
          <a:ln w="9360">
            <a:solidFill>
              <a:srgbClr val="FFFFFF"/>
            </a:solidFill>
            <a:miter lim="800000"/>
            <a:headEn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17462" name="Line 54">
            <a:extLst>
              <a:ext uri="{FF2B5EF4-FFF2-40B4-BE49-F238E27FC236}">
                <a16:creationId xmlns:a16="http://schemas.microsoft.com/office/drawing/2014/main" id="{4DFFBB89-C350-BC97-ABA9-8F7554416AD4}"/>
              </a:ext>
            </a:extLst>
          </p:cNvPr>
          <p:cNvSpPr>
            <a:spLocks noChangeShapeType="1"/>
          </p:cNvSpPr>
          <p:nvPr/>
        </p:nvSpPr>
        <p:spPr bwMode="auto">
          <a:xfrm flipV="1">
            <a:off x="6383339" y="2768600"/>
            <a:ext cx="1587" cy="1104900"/>
          </a:xfrm>
          <a:prstGeom prst="line">
            <a:avLst/>
          </a:prstGeom>
          <a:noFill/>
          <a:ln w="9360">
            <a:solidFill>
              <a:srgbClr val="FFFFFF"/>
            </a:solidFill>
            <a:miter lim="800000"/>
            <a:headEn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17463" name="Line 55">
            <a:extLst>
              <a:ext uri="{FF2B5EF4-FFF2-40B4-BE49-F238E27FC236}">
                <a16:creationId xmlns:a16="http://schemas.microsoft.com/office/drawing/2014/main" id="{5969F2FB-0864-E9E4-4439-D562340947B0}"/>
              </a:ext>
            </a:extLst>
          </p:cNvPr>
          <p:cNvSpPr>
            <a:spLocks noChangeShapeType="1"/>
          </p:cNvSpPr>
          <p:nvPr/>
        </p:nvSpPr>
        <p:spPr bwMode="auto">
          <a:xfrm flipH="1" flipV="1">
            <a:off x="4211638" y="2624138"/>
            <a:ext cx="889000" cy="1249362"/>
          </a:xfrm>
          <a:prstGeom prst="line">
            <a:avLst/>
          </a:prstGeom>
          <a:noFill/>
          <a:ln w="9360">
            <a:solidFill>
              <a:srgbClr val="FFFFFF"/>
            </a:solidFill>
            <a:miter lim="800000"/>
            <a:headEn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17464" name="Line 56">
            <a:extLst>
              <a:ext uri="{FF2B5EF4-FFF2-40B4-BE49-F238E27FC236}">
                <a16:creationId xmlns:a16="http://schemas.microsoft.com/office/drawing/2014/main" id="{6352B4C3-3D64-90D0-8CBF-EE77E6D891A5}"/>
              </a:ext>
            </a:extLst>
          </p:cNvPr>
          <p:cNvSpPr>
            <a:spLocks noChangeShapeType="1"/>
          </p:cNvSpPr>
          <p:nvPr/>
        </p:nvSpPr>
        <p:spPr bwMode="auto">
          <a:xfrm flipH="1" flipV="1">
            <a:off x="6227763" y="2624138"/>
            <a:ext cx="817562" cy="889000"/>
          </a:xfrm>
          <a:prstGeom prst="line">
            <a:avLst/>
          </a:prstGeom>
          <a:noFill/>
          <a:ln w="9360">
            <a:solidFill>
              <a:srgbClr val="FFFFFF"/>
            </a:solidFill>
            <a:miter lim="800000"/>
            <a:headEn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17465" name="Text Box 57">
            <a:extLst>
              <a:ext uri="{FF2B5EF4-FFF2-40B4-BE49-F238E27FC236}">
                <a16:creationId xmlns:a16="http://schemas.microsoft.com/office/drawing/2014/main" id="{6B637434-6141-0806-D8A1-2F850D12A4E8}"/>
              </a:ext>
            </a:extLst>
          </p:cNvPr>
          <p:cNvSpPr txBox="1">
            <a:spLocks noChangeArrowheads="1"/>
          </p:cNvSpPr>
          <p:nvPr/>
        </p:nvSpPr>
        <p:spPr bwMode="auto">
          <a:xfrm>
            <a:off x="6456364" y="3860800"/>
            <a:ext cx="1150937" cy="11537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spAutoFit/>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1pPr>
            <a:lvl2pPr marL="742950" indent="-28575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2pPr>
            <a:lvl3pPr marL="11430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3pPr>
            <a:lvl4pPr marL="16002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4pPr>
            <a:lvl5pPr marL="20574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5pPr>
            <a:lvl6pPr marL="25146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6pPr>
            <a:lvl7pPr marL="29718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7pPr>
            <a:lvl8pPr marL="34290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8pPr>
            <a:lvl9pPr marL="38862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9pPr>
          </a:lstStyle>
          <a:p>
            <a:pPr eaLnBrk="1" hangingPunct="1">
              <a:spcBef>
                <a:spcPts val="500"/>
              </a:spcBef>
              <a:buClr>
                <a:srgbClr val="000000"/>
              </a:buClr>
              <a:buFont typeface="Wingdings 2" pitchFamily="16" charset="2"/>
              <a:buChar char=""/>
            </a:pPr>
            <a:r>
              <a:rPr lang="en-GB" altLang="cs-CZ" sz="800">
                <a:solidFill>
                  <a:srgbClr val="000000"/>
                </a:solidFill>
                <a:latin typeface="Wingdings 2" pitchFamily="16" charset="2"/>
              </a:rPr>
              <a:t></a:t>
            </a:r>
          </a:p>
          <a:p>
            <a:pPr eaLnBrk="1" hangingPunct="1">
              <a:spcBef>
                <a:spcPts val="500"/>
              </a:spcBef>
              <a:buClr>
                <a:srgbClr val="000000"/>
              </a:buClr>
              <a:buFont typeface="Wingdings 2" pitchFamily="16" charset="2"/>
              <a:buChar char=""/>
            </a:pPr>
            <a:r>
              <a:rPr lang="en-GB" altLang="cs-CZ" sz="800">
                <a:solidFill>
                  <a:srgbClr val="000000"/>
                </a:solidFill>
                <a:latin typeface="Wingdings 2" pitchFamily="16" charset="2"/>
              </a:rPr>
              <a:t></a:t>
            </a:r>
          </a:p>
          <a:p>
            <a:pPr eaLnBrk="1" hangingPunct="1">
              <a:spcBef>
                <a:spcPts val="500"/>
              </a:spcBef>
              <a:buClr>
                <a:srgbClr val="000000"/>
              </a:buClr>
              <a:buFont typeface="Wingdings 2" pitchFamily="16" charset="2"/>
              <a:buChar char=""/>
            </a:pPr>
            <a:r>
              <a:rPr lang="en-GB" altLang="cs-CZ" sz="800">
                <a:solidFill>
                  <a:srgbClr val="000000"/>
                </a:solidFill>
                <a:latin typeface="Wingdings 2" pitchFamily="16" charset="2"/>
              </a:rPr>
              <a:t></a:t>
            </a:r>
          </a:p>
          <a:p>
            <a:pPr eaLnBrk="1" hangingPunct="1">
              <a:spcBef>
                <a:spcPts val="500"/>
              </a:spcBef>
              <a:buClr>
                <a:srgbClr val="000000"/>
              </a:buClr>
            </a:pPr>
            <a:r>
              <a:rPr lang="en-GB" altLang="cs-CZ" sz="800">
                <a:solidFill>
                  <a:srgbClr val="000000"/>
                </a:solidFill>
                <a:latin typeface="Wingdings 2" pitchFamily="16" charset="2"/>
              </a:rPr>
              <a:t></a:t>
            </a:r>
          </a:p>
          <a:p>
            <a:pPr eaLnBrk="1" hangingPunct="1">
              <a:spcBef>
                <a:spcPts val="500"/>
              </a:spcBef>
              <a:buClr>
                <a:srgbClr val="000000"/>
              </a:buClr>
              <a:buFont typeface="Wingdings 2" pitchFamily="16" charset="2"/>
              <a:buChar char=""/>
            </a:pPr>
            <a:r>
              <a:rPr lang="en-GB" altLang="cs-CZ" sz="800">
                <a:solidFill>
                  <a:srgbClr val="000000"/>
                </a:solidFill>
                <a:latin typeface="Wingdings 2" pitchFamily="16" charset="2"/>
              </a:rPr>
              <a:t></a:t>
            </a:r>
          </a:p>
          <a:p>
            <a:pPr eaLnBrk="1" hangingPunct="1">
              <a:spcBef>
                <a:spcPts val="500"/>
              </a:spcBef>
              <a:buClr>
                <a:srgbClr val="000000"/>
              </a:buClr>
              <a:buFont typeface="Wingdings 2" pitchFamily="16" charset="2"/>
              <a:buChar char=""/>
            </a:pPr>
            <a:r>
              <a:rPr lang="en-GB" altLang="cs-CZ" sz="800">
                <a:solidFill>
                  <a:srgbClr val="000000"/>
                </a:solidFill>
                <a:latin typeface="Wingdings 2" pitchFamily="16" charset="2"/>
              </a:rPr>
              <a:t></a:t>
            </a:r>
          </a:p>
        </p:txBody>
      </p:sp>
      <p:sp>
        <p:nvSpPr>
          <p:cNvPr id="17466" name="Rectangle 58">
            <a:extLst>
              <a:ext uri="{FF2B5EF4-FFF2-40B4-BE49-F238E27FC236}">
                <a16:creationId xmlns:a16="http://schemas.microsoft.com/office/drawing/2014/main" id="{2E677FBA-25CE-1A77-5BD0-33375CD17A6B}"/>
              </a:ext>
            </a:extLst>
          </p:cNvPr>
          <p:cNvSpPr>
            <a:spLocks noChangeArrowheads="1"/>
          </p:cNvSpPr>
          <p:nvPr/>
        </p:nvSpPr>
        <p:spPr bwMode="auto">
          <a:xfrm>
            <a:off x="3143250" y="1196976"/>
            <a:ext cx="935038" cy="1223963"/>
          </a:xfrm>
          <a:prstGeom prst="rect">
            <a:avLst/>
          </a:prstGeom>
          <a:solidFill>
            <a:srgbClr val="FFFFFF"/>
          </a:solidFill>
          <a:ln w="9360">
            <a:solidFill>
              <a:srgbClr val="000000"/>
            </a:solidFill>
            <a:miter lim="800000"/>
            <a:headEnd/>
            <a:tailEnd/>
          </a:ln>
        </p:spPr>
        <p:txBody>
          <a:bodyPr wrap="none" anchor="ctr"/>
          <a:lstStyle>
            <a:lvl1pPr eaLnBrk="0" hangingPunct="0">
              <a:defRPr>
                <a:solidFill>
                  <a:schemeClr val="bg1"/>
                </a:solidFill>
                <a:latin typeface="Arial" panose="020B0604020202020204" pitchFamily="34" charset="0"/>
              </a:defRPr>
            </a:lvl1pPr>
            <a:lvl2pPr marL="742950" indent="-285750" eaLnBrk="0" hangingPunct="0">
              <a:defRPr>
                <a:solidFill>
                  <a:schemeClr val="bg1"/>
                </a:solidFill>
                <a:latin typeface="Arial" panose="020B0604020202020204" pitchFamily="34" charset="0"/>
              </a:defRPr>
            </a:lvl2pPr>
            <a:lvl3pPr marL="1143000" indent="-228600" eaLnBrk="0" hangingPunct="0">
              <a:defRPr>
                <a:solidFill>
                  <a:schemeClr val="bg1"/>
                </a:solidFill>
                <a:latin typeface="Arial" panose="020B0604020202020204" pitchFamily="34" charset="0"/>
              </a:defRPr>
            </a:lvl3pPr>
            <a:lvl4pPr marL="1600200" indent="-228600" eaLnBrk="0" hangingPunct="0">
              <a:defRPr>
                <a:solidFill>
                  <a:schemeClr val="bg1"/>
                </a:solidFill>
                <a:latin typeface="Arial" panose="020B0604020202020204" pitchFamily="34" charset="0"/>
              </a:defRPr>
            </a:lvl4pPr>
            <a:lvl5pPr marL="2057400" indent="-228600" eaLnBrk="0" hangingPunct="0">
              <a:defRPr>
                <a:solidFill>
                  <a:schemeClr val="bg1"/>
                </a:solidFill>
                <a:latin typeface="Arial" panose="020B0604020202020204" pitchFamily="34" charset="0"/>
              </a:defRPr>
            </a:lvl5pPr>
            <a:lvl6pPr marL="25146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6pPr>
            <a:lvl7pPr marL="29718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7pPr>
            <a:lvl8pPr marL="34290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8pPr>
            <a:lvl9pPr marL="38862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9pPr>
          </a:lstStyle>
          <a:p>
            <a:pPr eaLnBrk="1" hangingPunct="1"/>
            <a:endParaRPr lang="cs-CZ" altLang="cs-CZ"/>
          </a:p>
        </p:txBody>
      </p:sp>
      <p:sp>
        <p:nvSpPr>
          <p:cNvPr id="17467" name="Rectangle 59">
            <a:extLst>
              <a:ext uri="{FF2B5EF4-FFF2-40B4-BE49-F238E27FC236}">
                <a16:creationId xmlns:a16="http://schemas.microsoft.com/office/drawing/2014/main" id="{CDC54AAD-8CA0-83CB-DB6F-4815B645990B}"/>
              </a:ext>
            </a:extLst>
          </p:cNvPr>
          <p:cNvSpPr>
            <a:spLocks noChangeArrowheads="1"/>
          </p:cNvSpPr>
          <p:nvPr/>
        </p:nvSpPr>
        <p:spPr bwMode="auto">
          <a:xfrm>
            <a:off x="5519739" y="1196976"/>
            <a:ext cx="935037" cy="1223963"/>
          </a:xfrm>
          <a:prstGeom prst="rect">
            <a:avLst/>
          </a:prstGeom>
          <a:solidFill>
            <a:srgbClr val="FFFF00"/>
          </a:solidFill>
          <a:ln w="9360">
            <a:solidFill>
              <a:srgbClr val="000000"/>
            </a:solidFill>
            <a:miter lim="800000"/>
            <a:headEnd/>
            <a:tailEnd/>
          </a:ln>
        </p:spPr>
        <p:txBody>
          <a:bodyPr wrap="none" anchor="ctr"/>
          <a:lstStyle>
            <a:lvl1pPr eaLnBrk="0" hangingPunct="0">
              <a:defRPr>
                <a:solidFill>
                  <a:schemeClr val="bg1"/>
                </a:solidFill>
                <a:latin typeface="Arial" panose="020B0604020202020204" pitchFamily="34" charset="0"/>
              </a:defRPr>
            </a:lvl1pPr>
            <a:lvl2pPr marL="742950" indent="-285750" eaLnBrk="0" hangingPunct="0">
              <a:defRPr>
                <a:solidFill>
                  <a:schemeClr val="bg1"/>
                </a:solidFill>
                <a:latin typeface="Arial" panose="020B0604020202020204" pitchFamily="34" charset="0"/>
              </a:defRPr>
            </a:lvl2pPr>
            <a:lvl3pPr marL="1143000" indent="-228600" eaLnBrk="0" hangingPunct="0">
              <a:defRPr>
                <a:solidFill>
                  <a:schemeClr val="bg1"/>
                </a:solidFill>
                <a:latin typeface="Arial" panose="020B0604020202020204" pitchFamily="34" charset="0"/>
              </a:defRPr>
            </a:lvl3pPr>
            <a:lvl4pPr marL="1600200" indent="-228600" eaLnBrk="0" hangingPunct="0">
              <a:defRPr>
                <a:solidFill>
                  <a:schemeClr val="bg1"/>
                </a:solidFill>
                <a:latin typeface="Arial" panose="020B0604020202020204" pitchFamily="34" charset="0"/>
              </a:defRPr>
            </a:lvl4pPr>
            <a:lvl5pPr marL="2057400" indent="-228600" eaLnBrk="0" hangingPunct="0">
              <a:defRPr>
                <a:solidFill>
                  <a:schemeClr val="bg1"/>
                </a:solidFill>
                <a:latin typeface="Arial" panose="020B0604020202020204" pitchFamily="34" charset="0"/>
              </a:defRPr>
            </a:lvl5pPr>
            <a:lvl6pPr marL="25146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6pPr>
            <a:lvl7pPr marL="29718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7pPr>
            <a:lvl8pPr marL="34290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8pPr>
            <a:lvl9pPr marL="38862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9pPr>
          </a:lstStyle>
          <a:p>
            <a:pPr eaLnBrk="1" hangingPunct="1"/>
            <a:endParaRPr lang="cs-CZ" altLang="cs-CZ"/>
          </a:p>
        </p:txBody>
      </p:sp>
      <p:sp>
        <p:nvSpPr>
          <p:cNvPr id="17468" name="Text Box 60">
            <a:extLst>
              <a:ext uri="{FF2B5EF4-FFF2-40B4-BE49-F238E27FC236}">
                <a16:creationId xmlns:a16="http://schemas.microsoft.com/office/drawing/2014/main" id="{6BF64FE6-F98B-F1C8-D55D-780E1C08524E}"/>
              </a:ext>
            </a:extLst>
          </p:cNvPr>
          <p:cNvSpPr txBox="1">
            <a:spLocks noChangeArrowheads="1"/>
          </p:cNvSpPr>
          <p:nvPr/>
        </p:nvSpPr>
        <p:spPr bwMode="auto">
          <a:xfrm>
            <a:off x="1828800" y="6400801"/>
            <a:ext cx="685800" cy="246063"/>
          </a:xfrm>
          <a:prstGeom prst="rect">
            <a:avLst/>
          </a:prstGeom>
          <a:noFill/>
          <a:ln w="9525">
            <a:noFill/>
            <a:round/>
            <a:headEnd/>
            <a:tailEnd/>
          </a:ln>
          <a:effectLst/>
        </p:spPr>
        <p:txBody>
          <a:bodyPr lIns="90000" tIns="46800" rIns="90000" bIns="46800">
            <a:spAutoFit/>
          </a:bodyPr>
          <a:lstStyle/>
          <a:p>
            <a:pPr>
              <a:spcBef>
                <a:spcPts val="625"/>
              </a:spcBef>
              <a:buClr>
                <a:srgbClr val="0099FF"/>
              </a:buCl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en-GB" sz="1000" b="1" i="1">
                <a:solidFill>
                  <a:srgbClr val="0099FF"/>
                </a:solidFill>
                <a:effectLst>
                  <a:outerShdw blurRad="38100" dist="38100" dir="2700000" algn="tl">
                    <a:srgbClr val="000000"/>
                  </a:outerShdw>
                </a:effectLst>
                <a:latin typeface="Times New Roman" pitchFamily="16" charset="0"/>
              </a:rPr>
              <a:t>©Bvj</a:t>
            </a:r>
          </a:p>
        </p:txBody>
      </p:sp>
      <p:sp>
        <p:nvSpPr>
          <p:cNvPr id="17469" name="Text Box 61">
            <a:extLst>
              <a:ext uri="{FF2B5EF4-FFF2-40B4-BE49-F238E27FC236}">
                <a16:creationId xmlns:a16="http://schemas.microsoft.com/office/drawing/2014/main" id="{FF0BA361-24D3-28FE-308D-9B54DC42CFC0}"/>
              </a:ext>
            </a:extLst>
          </p:cNvPr>
          <p:cNvSpPr txBox="1">
            <a:spLocks noChangeArrowheads="1"/>
          </p:cNvSpPr>
          <p:nvPr/>
        </p:nvSpPr>
        <p:spPr bwMode="auto">
          <a:xfrm>
            <a:off x="7716839" y="317501"/>
            <a:ext cx="2771775" cy="740845"/>
          </a:xfrm>
          <a:prstGeom prst="rect">
            <a:avLst/>
          </a:prstGeom>
          <a:noFill/>
          <a:ln w="9525">
            <a:noFill/>
            <a:round/>
            <a:headEnd/>
            <a:tailEnd/>
          </a:ln>
          <a:effectLst/>
        </p:spPr>
        <p:txBody>
          <a:bodyPr lIns="90000" tIns="46800" rIns="90000" bIns="46800">
            <a:spAutoFit/>
          </a:bodyPr>
          <a:lstStyle/>
          <a:p>
            <a:pPr marL="349250" indent="-263525">
              <a:spcBef>
                <a:spcPts val="875"/>
              </a:spcBef>
              <a:buClr>
                <a:srgbClr val="FFFF00"/>
              </a:buClr>
              <a:tabLst>
                <a:tab pos="349250" algn="l"/>
                <a:tab pos="796925" algn="l"/>
                <a:tab pos="1246188" algn="l"/>
                <a:tab pos="1695450" algn="l"/>
                <a:tab pos="2144713" algn="l"/>
                <a:tab pos="2593975" algn="l"/>
                <a:tab pos="3043238" algn="l"/>
                <a:tab pos="3492500" algn="l"/>
                <a:tab pos="3941763" algn="l"/>
                <a:tab pos="4391025" algn="l"/>
                <a:tab pos="4840288" algn="l"/>
                <a:tab pos="5289550" algn="l"/>
                <a:tab pos="5738813" algn="l"/>
                <a:tab pos="6188075" algn="l"/>
                <a:tab pos="6637338" algn="l"/>
                <a:tab pos="7086600" algn="l"/>
                <a:tab pos="7535863" algn="l"/>
                <a:tab pos="7985125" algn="l"/>
                <a:tab pos="8434388" algn="l"/>
                <a:tab pos="8883650" algn="l"/>
                <a:tab pos="9332913" algn="l"/>
              </a:tabLst>
              <a:defRPr/>
            </a:pPr>
            <a:r>
              <a:rPr lang="en-GB" sz="1400" b="1" dirty="0">
                <a:solidFill>
                  <a:schemeClr val="accent6"/>
                </a:solidFill>
                <a:effectLst>
                  <a:outerShdw blurRad="38100" dist="38100" dir="2700000" algn="tl">
                    <a:srgbClr val="000000"/>
                  </a:outerShdw>
                </a:effectLst>
                <a:latin typeface="Arial Black" pitchFamily="32" charset="0"/>
              </a:rPr>
              <a:t>1. UČITEL STANOVÍ TÉMATA DISKUSE JAKO OTÁZKY</a:t>
            </a:r>
          </a:p>
        </p:txBody>
      </p:sp>
      <p:sp>
        <p:nvSpPr>
          <p:cNvPr id="17470" name="Rectangle 62">
            <a:extLst>
              <a:ext uri="{FF2B5EF4-FFF2-40B4-BE49-F238E27FC236}">
                <a16:creationId xmlns:a16="http://schemas.microsoft.com/office/drawing/2014/main" id="{D439EE92-049E-46D1-9A80-F8813FB3CA0C}"/>
              </a:ext>
            </a:extLst>
          </p:cNvPr>
          <p:cNvSpPr>
            <a:spLocks noChangeArrowheads="1"/>
          </p:cNvSpPr>
          <p:nvPr/>
        </p:nvSpPr>
        <p:spPr bwMode="auto">
          <a:xfrm>
            <a:off x="7824788" y="260351"/>
            <a:ext cx="2735262" cy="792163"/>
          </a:xfrm>
          <a:prstGeom prst="rect">
            <a:avLst/>
          </a:prstGeom>
          <a:noFill/>
          <a:ln w="57240">
            <a:solidFill>
              <a:srgbClr val="FFFFFF"/>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bg1"/>
                </a:solidFill>
                <a:latin typeface="Arial" panose="020B0604020202020204" pitchFamily="34" charset="0"/>
              </a:defRPr>
            </a:lvl1pPr>
            <a:lvl2pPr marL="742950" indent="-285750" eaLnBrk="0" hangingPunct="0">
              <a:defRPr>
                <a:solidFill>
                  <a:schemeClr val="bg1"/>
                </a:solidFill>
                <a:latin typeface="Arial" panose="020B0604020202020204" pitchFamily="34" charset="0"/>
              </a:defRPr>
            </a:lvl2pPr>
            <a:lvl3pPr marL="1143000" indent="-228600" eaLnBrk="0" hangingPunct="0">
              <a:defRPr>
                <a:solidFill>
                  <a:schemeClr val="bg1"/>
                </a:solidFill>
                <a:latin typeface="Arial" panose="020B0604020202020204" pitchFamily="34" charset="0"/>
              </a:defRPr>
            </a:lvl3pPr>
            <a:lvl4pPr marL="1600200" indent="-228600" eaLnBrk="0" hangingPunct="0">
              <a:defRPr>
                <a:solidFill>
                  <a:schemeClr val="bg1"/>
                </a:solidFill>
                <a:latin typeface="Arial" panose="020B0604020202020204" pitchFamily="34" charset="0"/>
              </a:defRPr>
            </a:lvl4pPr>
            <a:lvl5pPr marL="2057400" indent="-228600" eaLnBrk="0" hangingPunct="0">
              <a:defRPr>
                <a:solidFill>
                  <a:schemeClr val="bg1"/>
                </a:solidFill>
                <a:latin typeface="Arial" panose="020B0604020202020204" pitchFamily="34" charset="0"/>
              </a:defRPr>
            </a:lvl5pPr>
            <a:lvl6pPr marL="25146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6pPr>
            <a:lvl7pPr marL="29718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7pPr>
            <a:lvl8pPr marL="34290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8pPr>
            <a:lvl9pPr marL="38862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9pPr>
          </a:lstStyle>
          <a:p>
            <a:pPr eaLnBrk="1" hangingPunct="1"/>
            <a:endParaRPr lang="cs-CZ" altLang="cs-CZ"/>
          </a:p>
        </p:txBody>
      </p:sp>
      <p:sp>
        <p:nvSpPr>
          <p:cNvPr id="17471" name="Text Box 63">
            <a:extLst>
              <a:ext uri="{FF2B5EF4-FFF2-40B4-BE49-F238E27FC236}">
                <a16:creationId xmlns:a16="http://schemas.microsoft.com/office/drawing/2014/main" id="{B1EBB5BC-E377-95BF-7C15-22E722FA44E6}"/>
              </a:ext>
            </a:extLst>
          </p:cNvPr>
          <p:cNvSpPr txBox="1">
            <a:spLocks noChangeArrowheads="1"/>
          </p:cNvSpPr>
          <p:nvPr/>
        </p:nvSpPr>
        <p:spPr bwMode="auto">
          <a:xfrm>
            <a:off x="7751763" y="1123950"/>
            <a:ext cx="2843212" cy="956288"/>
          </a:xfrm>
          <a:prstGeom prst="rect">
            <a:avLst/>
          </a:prstGeom>
          <a:noFill/>
          <a:ln w="9525">
            <a:noFill/>
            <a:round/>
            <a:headEnd/>
            <a:tailEnd/>
          </a:ln>
          <a:effectLst/>
        </p:spPr>
        <p:txBody>
          <a:bodyPr lIns="90000" tIns="46800" rIns="90000" bIns="46800">
            <a:spAutoFit/>
          </a:bodyPr>
          <a:lstStyle/>
          <a:p>
            <a:pPr marL="352425" indent="-266700">
              <a:spcBef>
                <a:spcPts val="875"/>
              </a:spcBef>
              <a:tabLst>
                <a:tab pos="352425" algn="l"/>
                <a:tab pos="800100" algn="l"/>
                <a:tab pos="1249363" algn="l"/>
                <a:tab pos="1698625" algn="l"/>
                <a:tab pos="2147888" algn="l"/>
                <a:tab pos="2597150" algn="l"/>
                <a:tab pos="3046413" algn="l"/>
                <a:tab pos="3495675" algn="l"/>
                <a:tab pos="3944938" algn="l"/>
                <a:tab pos="4394200" algn="l"/>
                <a:tab pos="4843463" algn="l"/>
                <a:tab pos="5292725" algn="l"/>
                <a:tab pos="5741988" algn="l"/>
                <a:tab pos="6191250" algn="l"/>
                <a:tab pos="6640513" algn="l"/>
                <a:tab pos="7089775" algn="l"/>
                <a:tab pos="7539038" algn="l"/>
                <a:tab pos="7988300" algn="l"/>
                <a:tab pos="8437563" algn="l"/>
                <a:tab pos="8886825" algn="l"/>
                <a:tab pos="9336088" algn="l"/>
              </a:tabLst>
              <a:defRPr/>
            </a:pPr>
            <a:r>
              <a:rPr lang="en-GB" sz="1400" b="1" dirty="0">
                <a:solidFill>
                  <a:schemeClr val="bg1">
                    <a:lumMod val="65000"/>
                  </a:schemeClr>
                </a:solidFill>
                <a:effectLst>
                  <a:outerShdw blurRad="38100" dist="38100" dir="2700000" algn="tl">
                    <a:srgbClr val="000000"/>
                  </a:outerShdw>
                </a:effectLst>
                <a:latin typeface="Arial" charset="0"/>
              </a:rPr>
              <a:t>2. ÚČASTNÍCI INDIVIDUÁLNĚ ZPRACOVÁVAJÍ STANOVISKA JAKO ODPOVĚDI NA OTÁZKY</a:t>
            </a:r>
          </a:p>
        </p:txBody>
      </p:sp>
      <p:sp>
        <p:nvSpPr>
          <p:cNvPr id="17472" name="Rectangle 64">
            <a:extLst>
              <a:ext uri="{FF2B5EF4-FFF2-40B4-BE49-F238E27FC236}">
                <a16:creationId xmlns:a16="http://schemas.microsoft.com/office/drawing/2014/main" id="{01A1A0F5-841E-A9C1-55E1-14A48D00EF42}"/>
              </a:ext>
            </a:extLst>
          </p:cNvPr>
          <p:cNvSpPr>
            <a:spLocks noChangeArrowheads="1"/>
          </p:cNvSpPr>
          <p:nvPr/>
        </p:nvSpPr>
        <p:spPr bwMode="auto">
          <a:xfrm>
            <a:off x="7824788" y="1052513"/>
            <a:ext cx="2735262" cy="1079500"/>
          </a:xfrm>
          <a:prstGeom prst="rect">
            <a:avLst/>
          </a:prstGeom>
          <a:noFill/>
          <a:ln w="57240">
            <a:solidFill>
              <a:srgbClr val="FFFFFF"/>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bg1"/>
                </a:solidFill>
                <a:latin typeface="Arial" panose="020B0604020202020204" pitchFamily="34" charset="0"/>
              </a:defRPr>
            </a:lvl1pPr>
            <a:lvl2pPr marL="742950" indent="-285750" eaLnBrk="0" hangingPunct="0">
              <a:defRPr>
                <a:solidFill>
                  <a:schemeClr val="bg1"/>
                </a:solidFill>
                <a:latin typeface="Arial" panose="020B0604020202020204" pitchFamily="34" charset="0"/>
              </a:defRPr>
            </a:lvl2pPr>
            <a:lvl3pPr marL="1143000" indent="-228600" eaLnBrk="0" hangingPunct="0">
              <a:defRPr>
                <a:solidFill>
                  <a:schemeClr val="bg1"/>
                </a:solidFill>
                <a:latin typeface="Arial" panose="020B0604020202020204" pitchFamily="34" charset="0"/>
              </a:defRPr>
            </a:lvl3pPr>
            <a:lvl4pPr marL="1600200" indent="-228600" eaLnBrk="0" hangingPunct="0">
              <a:defRPr>
                <a:solidFill>
                  <a:schemeClr val="bg1"/>
                </a:solidFill>
                <a:latin typeface="Arial" panose="020B0604020202020204" pitchFamily="34" charset="0"/>
              </a:defRPr>
            </a:lvl4pPr>
            <a:lvl5pPr marL="2057400" indent="-228600" eaLnBrk="0" hangingPunct="0">
              <a:defRPr>
                <a:solidFill>
                  <a:schemeClr val="bg1"/>
                </a:solidFill>
                <a:latin typeface="Arial" panose="020B0604020202020204" pitchFamily="34" charset="0"/>
              </a:defRPr>
            </a:lvl5pPr>
            <a:lvl6pPr marL="25146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6pPr>
            <a:lvl7pPr marL="29718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7pPr>
            <a:lvl8pPr marL="34290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8pPr>
            <a:lvl9pPr marL="38862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9pPr>
          </a:lstStyle>
          <a:p>
            <a:pPr eaLnBrk="1" hangingPunct="1"/>
            <a:endParaRPr lang="cs-CZ" altLang="cs-CZ"/>
          </a:p>
        </p:txBody>
      </p:sp>
      <p:sp>
        <p:nvSpPr>
          <p:cNvPr id="17473" name="Text Box 65">
            <a:extLst>
              <a:ext uri="{FF2B5EF4-FFF2-40B4-BE49-F238E27FC236}">
                <a16:creationId xmlns:a16="http://schemas.microsoft.com/office/drawing/2014/main" id="{B57EA554-1773-C0A9-62B9-2F79E2C5242D}"/>
              </a:ext>
            </a:extLst>
          </p:cNvPr>
          <p:cNvSpPr txBox="1">
            <a:spLocks noChangeArrowheads="1"/>
          </p:cNvSpPr>
          <p:nvPr/>
        </p:nvSpPr>
        <p:spPr bwMode="auto">
          <a:xfrm>
            <a:off x="7751764" y="2205038"/>
            <a:ext cx="2771775" cy="520700"/>
          </a:xfrm>
          <a:prstGeom prst="rect">
            <a:avLst/>
          </a:prstGeom>
          <a:noFill/>
          <a:ln w="9525">
            <a:noFill/>
            <a:round/>
            <a:headEnd/>
            <a:tailEnd/>
          </a:ln>
          <a:effectLst/>
        </p:spPr>
        <p:txBody>
          <a:bodyPr lIns="90000" tIns="46800" rIns="90000" bIns="46800">
            <a:spAutoFit/>
          </a:bodyPr>
          <a:lstStyle/>
          <a:p>
            <a:pPr marL="352425" indent="-266700">
              <a:spcBef>
                <a:spcPts val="875"/>
              </a:spcBef>
              <a:buClr>
                <a:srgbClr val="FFFF00"/>
              </a:buClr>
              <a:tabLst>
                <a:tab pos="352425" algn="l"/>
                <a:tab pos="800100" algn="l"/>
                <a:tab pos="1249363" algn="l"/>
                <a:tab pos="1698625" algn="l"/>
                <a:tab pos="2147888" algn="l"/>
                <a:tab pos="2597150" algn="l"/>
                <a:tab pos="3046413" algn="l"/>
                <a:tab pos="3495675" algn="l"/>
                <a:tab pos="3944938" algn="l"/>
                <a:tab pos="4394200" algn="l"/>
                <a:tab pos="4843463" algn="l"/>
                <a:tab pos="5292725" algn="l"/>
                <a:tab pos="5741988" algn="l"/>
                <a:tab pos="6191250" algn="l"/>
                <a:tab pos="6640513" algn="l"/>
                <a:tab pos="7089775" algn="l"/>
                <a:tab pos="7539038" algn="l"/>
                <a:tab pos="7988300" algn="l"/>
                <a:tab pos="8437563" algn="l"/>
                <a:tab pos="8886825" algn="l"/>
                <a:tab pos="9336088" algn="l"/>
              </a:tabLst>
              <a:defRPr/>
            </a:pPr>
            <a:r>
              <a:rPr lang="en-GB" sz="1400" b="1" dirty="0">
                <a:solidFill>
                  <a:schemeClr val="accent6"/>
                </a:solidFill>
                <a:effectLst>
                  <a:outerShdw blurRad="38100" dist="38100" dir="2700000" algn="tl">
                    <a:srgbClr val="000000"/>
                  </a:outerShdw>
                </a:effectLst>
                <a:latin typeface="Arial" charset="0"/>
              </a:rPr>
              <a:t>3. ODPOVĚDI SE SESKUPÍ PODLE TÉMAT</a:t>
            </a:r>
          </a:p>
        </p:txBody>
      </p:sp>
      <p:sp>
        <p:nvSpPr>
          <p:cNvPr id="17474" name="Rectangle 66">
            <a:extLst>
              <a:ext uri="{FF2B5EF4-FFF2-40B4-BE49-F238E27FC236}">
                <a16:creationId xmlns:a16="http://schemas.microsoft.com/office/drawing/2014/main" id="{03AAB181-EB1F-708E-5730-9E682621BD55}"/>
              </a:ext>
            </a:extLst>
          </p:cNvPr>
          <p:cNvSpPr>
            <a:spLocks noChangeArrowheads="1"/>
          </p:cNvSpPr>
          <p:nvPr/>
        </p:nvSpPr>
        <p:spPr bwMode="auto">
          <a:xfrm>
            <a:off x="7824788" y="2132014"/>
            <a:ext cx="2735262" cy="649287"/>
          </a:xfrm>
          <a:prstGeom prst="rect">
            <a:avLst/>
          </a:prstGeom>
          <a:noFill/>
          <a:ln w="57240">
            <a:solidFill>
              <a:srgbClr val="FFFFFF"/>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bg1"/>
                </a:solidFill>
                <a:latin typeface="Arial" panose="020B0604020202020204" pitchFamily="34" charset="0"/>
              </a:defRPr>
            </a:lvl1pPr>
            <a:lvl2pPr marL="742950" indent="-285750" eaLnBrk="0" hangingPunct="0">
              <a:defRPr>
                <a:solidFill>
                  <a:schemeClr val="bg1"/>
                </a:solidFill>
                <a:latin typeface="Arial" panose="020B0604020202020204" pitchFamily="34" charset="0"/>
              </a:defRPr>
            </a:lvl2pPr>
            <a:lvl3pPr marL="1143000" indent="-228600" eaLnBrk="0" hangingPunct="0">
              <a:defRPr>
                <a:solidFill>
                  <a:schemeClr val="bg1"/>
                </a:solidFill>
                <a:latin typeface="Arial" panose="020B0604020202020204" pitchFamily="34" charset="0"/>
              </a:defRPr>
            </a:lvl3pPr>
            <a:lvl4pPr marL="1600200" indent="-228600" eaLnBrk="0" hangingPunct="0">
              <a:defRPr>
                <a:solidFill>
                  <a:schemeClr val="bg1"/>
                </a:solidFill>
                <a:latin typeface="Arial" panose="020B0604020202020204" pitchFamily="34" charset="0"/>
              </a:defRPr>
            </a:lvl4pPr>
            <a:lvl5pPr marL="2057400" indent="-228600" eaLnBrk="0" hangingPunct="0">
              <a:defRPr>
                <a:solidFill>
                  <a:schemeClr val="bg1"/>
                </a:solidFill>
                <a:latin typeface="Arial" panose="020B0604020202020204" pitchFamily="34" charset="0"/>
              </a:defRPr>
            </a:lvl5pPr>
            <a:lvl6pPr marL="25146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6pPr>
            <a:lvl7pPr marL="29718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7pPr>
            <a:lvl8pPr marL="34290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8pPr>
            <a:lvl9pPr marL="38862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9pPr>
          </a:lstStyle>
          <a:p>
            <a:pPr eaLnBrk="1" hangingPunct="1"/>
            <a:endParaRPr lang="cs-CZ" altLang="cs-CZ"/>
          </a:p>
        </p:txBody>
      </p:sp>
      <p:sp>
        <p:nvSpPr>
          <p:cNvPr id="17475" name="Text Box 67">
            <a:extLst>
              <a:ext uri="{FF2B5EF4-FFF2-40B4-BE49-F238E27FC236}">
                <a16:creationId xmlns:a16="http://schemas.microsoft.com/office/drawing/2014/main" id="{615FA1F2-5D91-96C3-B867-98F311740810}"/>
              </a:ext>
            </a:extLst>
          </p:cNvPr>
          <p:cNvSpPr txBox="1">
            <a:spLocks noChangeArrowheads="1"/>
          </p:cNvSpPr>
          <p:nvPr/>
        </p:nvSpPr>
        <p:spPr bwMode="auto">
          <a:xfrm>
            <a:off x="7751764" y="2849563"/>
            <a:ext cx="2771775" cy="1171732"/>
          </a:xfrm>
          <a:prstGeom prst="rect">
            <a:avLst/>
          </a:prstGeom>
          <a:noFill/>
          <a:ln w="9525">
            <a:noFill/>
            <a:round/>
            <a:headEnd/>
            <a:tailEnd/>
          </a:ln>
          <a:effectLst/>
        </p:spPr>
        <p:txBody>
          <a:bodyPr lIns="90000" tIns="46800" rIns="90000" bIns="46800">
            <a:spAutoFit/>
          </a:bodyPr>
          <a:lstStyle/>
          <a:p>
            <a:pPr marL="352425" indent="-266700">
              <a:spcBef>
                <a:spcPts val="875"/>
              </a:spcBef>
              <a:tabLst>
                <a:tab pos="352425" algn="l"/>
                <a:tab pos="800100" algn="l"/>
                <a:tab pos="1249363" algn="l"/>
                <a:tab pos="1698625" algn="l"/>
                <a:tab pos="2147888" algn="l"/>
                <a:tab pos="2597150" algn="l"/>
                <a:tab pos="3046413" algn="l"/>
                <a:tab pos="3495675" algn="l"/>
                <a:tab pos="3944938" algn="l"/>
                <a:tab pos="4394200" algn="l"/>
                <a:tab pos="4843463" algn="l"/>
                <a:tab pos="5292725" algn="l"/>
                <a:tab pos="5741988" algn="l"/>
                <a:tab pos="6191250" algn="l"/>
                <a:tab pos="6640513" algn="l"/>
                <a:tab pos="7089775" algn="l"/>
                <a:tab pos="7539038" algn="l"/>
                <a:tab pos="7988300" algn="l"/>
                <a:tab pos="8437563" algn="l"/>
                <a:tab pos="8886825" algn="l"/>
                <a:tab pos="9336088" algn="l"/>
              </a:tabLst>
              <a:defRPr/>
            </a:pPr>
            <a:r>
              <a:rPr lang="en-GB" sz="1400" b="1" dirty="0">
                <a:solidFill>
                  <a:schemeClr val="bg1">
                    <a:lumMod val="65000"/>
                  </a:schemeClr>
                </a:solidFill>
                <a:effectLst>
                  <a:outerShdw blurRad="38100" dist="38100" dir="2700000" algn="tl">
                    <a:srgbClr val="000000"/>
                  </a:outerShdw>
                </a:effectLst>
                <a:latin typeface="Arial" charset="0"/>
              </a:rPr>
              <a:t>4. SKUPINY ZPRACOVÁVAJÍ ZVOLENÁ TÉMATA. VYBRANÉ ODPOVĚDI   (4-6) PŘENESENÍM </a:t>
            </a:r>
            <a:r>
              <a:rPr lang="en-GB" sz="1400" b="1" dirty="0" err="1">
                <a:solidFill>
                  <a:schemeClr val="bg1">
                    <a:lumMod val="65000"/>
                  </a:schemeClr>
                </a:solidFill>
                <a:effectLst>
                  <a:outerShdw blurRad="38100" dist="38100" dir="2700000" algn="tl">
                    <a:srgbClr val="000000"/>
                  </a:outerShdw>
                </a:effectLst>
                <a:latin typeface="Arial" charset="0"/>
              </a:rPr>
              <a:t>na</a:t>
            </a:r>
            <a:r>
              <a:rPr lang="en-GB" sz="1400" b="1" dirty="0">
                <a:solidFill>
                  <a:schemeClr val="bg1">
                    <a:lumMod val="65000"/>
                  </a:schemeClr>
                </a:solidFill>
                <a:effectLst>
                  <a:outerShdw blurRad="38100" dist="38100" dir="2700000" algn="tl">
                    <a:srgbClr val="000000"/>
                  </a:outerShdw>
                </a:effectLst>
                <a:latin typeface="Arial" charset="0"/>
              </a:rPr>
              <a:t> POSTERY</a:t>
            </a:r>
          </a:p>
        </p:txBody>
      </p:sp>
      <p:sp>
        <p:nvSpPr>
          <p:cNvPr id="17476" name="Rectangle 68">
            <a:extLst>
              <a:ext uri="{FF2B5EF4-FFF2-40B4-BE49-F238E27FC236}">
                <a16:creationId xmlns:a16="http://schemas.microsoft.com/office/drawing/2014/main" id="{007BEF2A-6EFB-9D44-A4EE-A32851969A2C}"/>
              </a:ext>
            </a:extLst>
          </p:cNvPr>
          <p:cNvSpPr>
            <a:spLocks noChangeArrowheads="1"/>
          </p:cNvSpPr>
          <p:nvPr/>
        </p:nvSpPr>
        <p:spPr bwMode="auto">
          <a:xfrm>
            <a:off x="7824788" y="2781300"/>
            <a:ext cx="2735262" cy="1295400"/>
          </a:xfrm>
          <a:prstGeom prst="rect">
            <a:avLst/>
          </a:prstGeom>
          <a:noFill/>
          <a:ln w="57240">
            <a:solidFill>
              <a:srgbClr val="FFFFFF"/>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bg1"/>
                </a:solidFill>
                <a:latin typeface="Arial" panose="020B0604020202020204" pitchFamily="34" charset="0"/>
              </a:defRPr>
            </a:lvl1pPr>
            <a:lvl2pPr marL="742950" indent="-285750" eaLnBrk="0" hangingPunct="0">
              <a:defRPr>
                <a:solidFill>
                  <a:schemeClr val="bg1"/>
                </a:solidFill>
                <a:latin typeface="Arial" panose="020B0604020202020204" pitchFamily="34" charset="0"/>
              </a:defRPr>
            </a:lvl2pPr>
            <a:lvl3pPr marL="1143000" indent="-228600" eaLnBrk="0" hangingPunct="0">
              <a:defRPr>
                <a:solidFill>
                  <a:schemeClr val="bg1"/>
                </a:solidFill>
                <a:latin typeface="Arial" panose="020B0604020202020204" pitchFamily="34" charset="0"/>
              </a:defRPr>
            </a:lvl3pPr>
            <a:lvl4pPr marL="1600200" indent="-228600" eaLnBrk="0" hangingPunct="0">
              <a:defRPr>
                <a:solidFill>
                  <a:schemeClr val="bg1"/>
                </a:solidFill>
                <a:latin typeface="Arial" panose="020B0604020202020204" pitchFamily="34" charset="0"/>
              </a:defRPr>
            </a:lvl4pPr>
            <a:lvl5pPr marL="2057400" indent="-228600" eaLnBrk="0" hangingPunct="0">
              <a:defRPr>
                <a:solidFill>
                  <a:schemeClr val="bg1"/>
                </a:solidFill>
                <a:latin typeface="Arial" panose="020B0604020202020204" pitchFamily="34" charset="0"/>
              </a:defRPr>
            </a:lvl5pPr>
            <a:lvl6pPr marL="25146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6pPr>
            <a:lvl7pPr marL="29718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7pPr>
            <a:lvl8pPr marL="34290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8pPr>
            <a:lvl9pPr marL="38862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9pPr>
          </a:lstStyle>
          <a:p>
            <a:pPr eaLnBrk="1" hangingPunct="1"/>
            <a:endParaRPr lang="cs-CZ" altLang="cs-CZ"/>
          </a:p>
        </p:txBody>
      </p:sp>
      <p:sp>
        <p:nvSpPr>
          <p:cNvPr id="17477" name="Text Box 69">
            <a:extLst>
              <a:ext uri="{FF2B5EF4-FFF2-40B4-BE49-F238E27FC236}">
                <a16:creationId xmlns:a16="http://schemas.microsoft.com/office/drawing/2014/main" id="{2AA366DF-4891-FA62-A0C5-36C4D8DB78EE}"/>
              </a:ext>
            </a:extLst>
          </p:cNvPr>
          <p:cNvSpPr txBox="1">
            <a:spLocks noChangeArrowheads="1"/>
          </p:cNvSpPr>
          <p:nvPr/>
        </p:nvSpPr>
        <p:spPr bwMode="auto">
          <a:xfrm>
            <a:off x="7751764" y="4149726"/>
            <a:ext cx="2771775" cy="740845"/>
          </a:xfrm>
          <a:prstGeom prst="rect">
            <a:avLst/>
          </a:prstGeom>
          <a:noFill/>
          <a:ln w="9525">
            <a:noFill/>
            <a:round/>
            <a:headEnd/>
            <a:tailEnd/>
          </a:ln>
          <a:effectLst/>
        </p:spPr>
        <p:txBody>
          <a:bodyPr lIns="90000" tIns="46800" rIns="90000" bIns="46800">
            <a:spAutoFit/>
          </a:bodyPr>
          <a:lstStyle/>
          <a:p>
            <a:pPr marL="352425" indent="-266700">
              <a:spcBef>
                <a:spcPts val="875"/>
              </a:spcBef>
              <a:buClr>
                <a:srgbClr val="FFFF00"/>
              </a:buClr>
              <a:tabLst>
                <a:tab pos="352425" algn="l"/>
                <a:tab pos="800100" algn="l"/>
                <a:tab pos="1249363" algn="l"/>
                <a:tab pos="1698625" algn="l"/>
                <a:tab pos="2147888" algn="l"/>
                <a:tab pos="2597150" algn="l"/>
                <a:tab pos="3046413" algn="l"/>
                <a:tab pos="3495675" algn="l"/>
                <a:tab pos="3944938" algn="l"/>
                <a:tab pos="4394200" algn="l"/>
                <a:tab pos="4843463" algn="l"/>
                <a:tab pos="5292725" algn="l"/>
                <a:tab pos="5741988" algn="l"/>
                <a:tab pos="6191250" algn="l"/>
                <a:tab pos="6640513" algn="l"/>
                <a:tab pos="7089775" algn="l"/>
                <a:tab pos="7539038" algn="l"/>
                <a:tab pos="7988300" algn="l"/>
                <a:tab pos="8437563" algn="l"/>
                <a:tab pos="8886825" algn="l"/>
                <a:tab pos="9336088" algn="l"/>
              </a:tabLst>
              <a:defRPr/>
            </a:pPr>
            <a:r>
              <a:rPr lang="en-GB" sz="1400" b="1" dirty="0">
                <a:solidFill>
                  <a:schemeClr val="accent6"/>
                </a:solidFill>
                <a:effectLst>
                  <a:outerShdw blurRad="38100" dist="38100" dir="2700000" algn="tl">
                    <a:srgbClr val="000000"/>
                  </a:outerShdw>
                </a:effectLst>
                <a:latin typeface="Arial" charset="0"/>
              </a:rPr>
              <a:t>5. VŠICHNI VYJÁDŘÍ SVÉ POSTOJE k ODPOVĚDÍM </a:t>
            </a:r>
            <a:r>
              <a:rPr lang="en-GB" sz="1400" b="1" dirty="0" err="1">
                <a:solidFill>
                  <a:schemeClr val="accent6"/>
                </a:solidFill>
                <a:effectLst>
                  <a:outerShdw blurRad="38100" dist="38100" dir="2700000" algn="tl">
                    <a:srgbClr val="000000"/>
                  </a:outerShdw>
                </a:effectLst>
                <a:latin typeface="Arial" charset="0"/>
              </a:rPr>
              <a:t>na</a:t>
            </a:r>
            <a:r>
              <a:rPr lang="en-GB" sz="1400" b="1" dirty="0">
                <a:solidFill>
                  <a:schemeClr val="accent6"/>
                </a:solidFill>
                <a:effectLst>
                  <a:outerShdw blurRad="38100" dist="38100" dir="2700000" algn="tl">
                    <a:srgbClr val="000000"/>
                  </a:outerShdw>
                </a:effectLst>
                <a:latin typeface="Arial" charset="0"/>
              </a:rPr>
              <a:t> ŠKÁLE</a:t>
            </a:r>
          </a:p>
        </p:txBody>
      </p:sp>
      <p:sp>
        <p:nvSpPr>
          <p:cNvPr id="17478" name="Rectangle 70">
            <a:extLst>
              <a:ext uri="{FF2B5EF4-FFF2-40B4-BE49-F238E27FC236}">
                <a16:creationId xmlns:a16="http://schemas.microsoft.com/office/drawing/2014/main" id="{0A9DD029-CD1A-7B87-C15E-DF9F3902527F}"/>
              </a:ext>
            </a:extLst>
          </p:cNvPr>
          <p:cNvSpPr>
            <a:spLocks noChangeArrowheads="1"/>
          </p:cNvSpPr>
          <p:nvPr/>
        </p:nvSpPr>
        <p:spPr bwMode="auto">
          <a:xfrm>
            <a:off x="7824788" y="4076700"/>
            <a:ext cx="2735262" cy="865188"/>
          </a:xfrm>
          <a:prstGeom prst="rect">
            <a:avLst/>
          </a:prstGeom>
          <a:noFill/>
          <a:ln w="57240">
            <a:solidFill>
              <a:srgbClr val="FFFFFF"/>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bg1"/>
                </a:solidFill>
                <a:latin typeface="Arial" panose="020B0604020202020204" pitchFamily="34" charset="0"/>
              </a:defRPr>
            </a:lvl1pPr>
            <a:lvl2pPr marL="742950" indent="-285750" eaLnBrk="0" hangingPunct="0">
              <a:defRPr>
                <a:solidFill>
                  <a:schemeClr val="bg1"/>
                </a:solidFill>
                <a:latin typeface="Arial" panose="020B0604020202020204" pitchFamily="34" charset="0"/>
              </a:defRPr>
            </a:lvl2pPr>
            <a:lvl3pPr marL="1143000" indent="-228600" eaLnBrk="0" hangingPunct="0">
              <a:defRPr>
                <a:solidFill>
                  <a:schemeClr val="bg1"/>
                </a:solidFill>
                <a:latin typeface="Arial" panose="020B0604020202020204" pitchFamily="34" charset="0"/>
              </a:defRPr>
            </a:lvl3pPr>
            <a:lvl4pPr marL="1600200" indent="-228600" eaLnBrk="0" hangingPunct="0">
              <a:defRPr>
                <a:solidFill>
                  <a:schemeClr val="bg1"/>
                </a:solidFill>
                <a:latin typeface="Arial" panose="020B0604020202020204" pitchFamily="34" charset="0"/>
              </a:defRPr>
            </a:lvl4pPr>
            <a:lvl5pPr marL="2057400" indent="-228600" eaLnBrk="0" hangingPunct="0">
              <a:defRPr>
                <a:solidFill>
                  <a:schemeClr val="bg1"/>
                </a:solidFill>
                <a:latin typeface="Arial" panose="020B0604020202020204" pitchFamily="34" charset="0"/>
              </a:defRPr>
            </a:lvl5pPr>
            <a:lvl6pPr marL="25146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6pPr>
            <a:lvl7pPr marL="29718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7pPr>
            <a:lvl8pPr marL="34290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8pPr>
            <a:lvl9pPr marL="38862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9pPr>
          </a:lstStyle>
          <a:p>
            <a:pPr eaLnBrk="1" hangingPunct="1"/>
            <a:endParaRPr lang="cs-CZ" altLang="cs-CZ"/>
          </a:p>
        </p:txBody>
      </p:sp>
      <p:sp>
        <p:nvSpPr>
          <p:cNvPr id="17479" name="Text Box 71">
            <a:extLst>
              <a:ext uri="{FF2B5EF4-FFF2-40B4-BE49-F238E27FC236}">
                <a16:creationId xmlns:a16="http://schemas.microsoft.com/office/drawing/2014/main" id="{04AAB921-1236-C64B-80C8-204735912032}"/>
              </a:ext>
            </a:extLst>
          </p:cNvPr>
          <p:cNvSpPr txBox="1">
            <a:spLocks noChangeArrowheads="1"/>
          </p:cNvSpPr>
          <p:nvPr/>
        </p:nvSpPr>
        <p:spPr bwMode="auto">
          <a:xfrm>
            <a:off x="7751764" y="4940301"/>
            <a:ext cx="2771775" cy="740845"/>
          </a:xfrm>
          <a:prstGeom prst="rect">
            <a:avLst/>
          </a:prstGeom>
          <a:noFill/>
          <a:ln w="9525">
            <a:noFill/>
            <a:round/>
            <a:headEnd/>
            <a:tailEnd/>
          </a:ln>
          <a:effectLst/>
        </p:spPr>
        <p:txBody>
          <a:bodyPr lIns="90000" tIns="46800" rIns="90000" bIns="46800">
            <a:spAutoFit/>
          </a:bodyPr>
          <a:lstStyle/>
          <a:p>
            <a:pPr marL="352425" indent="-266700">
              <a:spcBef>
                <a:spcPts val="875"/>
              </a:spcBef>
              <a:tabLst>
                <a:tab pos="352425" algn="l"/>
                <a:tab pos="800100" algn="l"/>
                <a:tab pos="1249363" algn="l"/>
                <a:tab pos="1698625" algn="l"/>
                <a:tab pos="2147888" algn="l"/>
                <a:tab pos="2597150" algn="l"/>
                <a:tab pos="3046413" algn="l"/>
                <a:tab pos="3495675" algn="l"/>
                <a:tab pos="3944938" algn="l"/>
                <a:tab pos="4394200" algn="l"/>
                <a:tab pos="4843463" algn="l"/>
                <a:tab pos="5292725" algn="l"/>
                <a:tab pos="5741988" algn="l"/>
                <a:tab pos="6191250" algn="l"/>
                <a:tab pos="6640513" algn="l"/>
                <a:tab pos="7089775" algn="l"/>
                <a:tab pos="7539038" algn="l"/>
                <a:tab pos="7988300" algn="l"/>
                <a:tab pos="8437563" algn="l"/>
                <a:tab pos="8886825" algn="l"/>
                <a:tab pos="9336088" algn="l"/>
              </a:tabLst>
              <a:defRPr/>
            </a:pPr>
            <a:r>
              <a:rPr lang="en-GB" sz="1400" b="1" dirty="0">
                <a:solidFill>
                  <a:schemeClr val="bg1">
                    <a:lumMod val="65000"/>
                  </a:schemeClr>
                </a:solidFill>
                <a:effectLst>
                  <a:outerShdw blurRad="38100" dist="38100" dir="2700000" algn="tl">
                    <a:srgbClr val="000000"/>
                  </a:outerShdw>
                </a:effectLst>
                <a:latin typeface="Arial" charset="0"/>
              </a:rPr>
              <a:t>6. SKUPINY VYHODNOTÍ       a KOMENTUJÍ SVÉ POSTERY</a:t>
            </a:r>
          </a:p>
        </p:txBody>
      </p:sp>
      <p:sp>
        <p:nvSpPr>
          <p:cNvPr id="17480" name="Rectangle 72">
            <a:extLst>
              <a:ext uri="{FF2B5EF4-FFF2-40B4-BE49-F238E27FC236}">
                <a16:creationId xmlns:a16="http://schemas.microsoft.com/office/drawing/2014/main" id="{F627BF28-79E4-0C2C-E12D-B97B92DD17B3}"/>
              </a:ext>
            </a:extLst>
          </p:cNvPr>
          <p:cNvSpPr>
            <a:spLocks noChangeArrowheads="1"/>
          </p:cNvSpPr>
          <p:nvPr/>
        </p:nvSpPr>
        <p:spPr bwMode="auto">
          <a:xfrm>
            <a:off x="7824788" y="4940301"/>
            <a:ext cx="2735262" cy="792163"/>
          </a:xfrm>
          <a:prstGeom prst="rect">
            <a:avLst/>
          </a:prstGeom>
          <a:noFill/>
          <a:ln w="57240">
            <a:solidFill>
              <a:srgbClr val="FFFFFF"/>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bg1"/>
                </a:solidFill>
                <a:latin typeface="Arial" panose="020B0604020202020204" pitchFamily="34" charset="0"/>
              </a:defRPr>
            </a:lvl1pPr>
            <a:lvl2pPr marL="742950" indent="-285750" eaLnBrk="0" hangingPunct="0">
              <a:defRPr>
                <a:solidFill>
                  <a:schemeClr val="bg1"/>
                </a:solidFill>
                <a:latin typeface="Arial" panose="020B0604020202020204" pitchFamily="34" charset="0"/>
              </a:defRPr>
            </a:lvl2pPr>
            <a:lvl3pPr marL="1143000" indent="-228600" eaLnBrk="0" hangingPunct="0">
              <a:defRPr>
                <a:solidFill>
                  <a:schemeClr val="bg1"/>
                </a:solidFill>
                <a:latin typeface="Arial" panose="020B0604020202020204" pitchFamily="34" charset="0"/>
              </a:defRPr>
            </a:lvl3pPr>
            <a:lvl4pPr marL="1600200" indent="-228600" eaLnBrk="0" hangingPunct="0">
              <a:defRPr>
                <a:solidFill>
                  <a:schemeClr val="bg1"/>
                </a:solidFill>
                <a:latin typeface="Arial" panose="020B0604020202020204" pitchFamily="34" charset="0"/>
              </a:defRPr>
            </a:lvl4pPr>
            <a:lvl5pPr marL="2057400" indent="-228600" eaLnBrk="0" hangingPunct="0">
              <a:defRPr>
                <a:solidFill>
                  <a:schemeClr val="bg1"/>
                </a:solidFill>
                <a:latin typeface="Arial" panose="020B0604020202020204" pitchFamily="34" charset="0"/>
              </a:defRPr>
            </a:lvl5pPr>
            <a:lvl6pPr marL="25146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6pPr>
            <a:lvl7pPr marL="29718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7pPr>
            <a:lvl8pPr marL="34290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8pPr>
            <a:lvl9pPr marL="38862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9pPr>
          </a:lstStyle>
          <a:p>
            <a:pPr eaLnBrk="1" hangingPunct="1"/>
            <a:endParaRPr lang="cs-CZ" altLang="cs-CZ"/>
          </a:p>
        </p:txBody>
      </p:sp>
      <p:sp>
        <p:nvSpPr>
          <p:cNvPr id="17481" name="Oval 73">
            <a:extLst>
              <a:ext uri="{FF2B5EF4-FFF2-40B4-BE49-F238E27FC236}">
                <a16:creationId xmlns:a16="http://schemas.microsoft.com/office/drawing/2014/main" id="{F8A83200-7A2B-4C7E-B723-E54F4DEB653F}"/>
              </a:ext>
            </a:extLst>
          </p:cNvPr>
          <p:cNvSpPr>
            <a:spLocks noChangeArrowheads="1"/>
          </p:cNvSpPr>
          <p:nvPr/>
        </p:nvSpPr>
        <p:spPr bwMode="auto">
          <a:xfrm>
            <a:off x="3719513" y="3429000"/>
            <a:ext cx="431800" cy="431800"/>
          </a:xfrm>
          <a:prstGeom prst="ellipse">
            <a:avLst/>
          </a:prstGeom>
          <a:solidFill>
            <a:srgbClr val="00FF00"/>
          </a:solidFill>
          <a:ln w="9360">
            <a:solidFill>
              <a:srgbClr val="000000"/>
            </a:solidFill>
            <a:miter lim="800000"/>
            <a:headEnd/>
            <a:tailEnd/>
          </a:ln>
        </p:spPr>
        <p:txBody>
          <a:bodyPr wrap="none" anchor="ctr"/>
          <a:lstStyle>
            <a:lvl1pPr eaLnBrk="0" hangingPunct="0">
              <a:defRPr>
                <a:solidFill>
                  <a:schemeClr val="bg1"/>
                </a:solidFill>
                <a:latin typeface="Arial" panose="020B0604020202020204" pitchFamily="34" charset="0"/>
              </a:defRPr>
            </a:lvl1pPr>
            <a:lvl2pPr marL="742950" indent="-285750" eaLnBrk="0" hangingPunct="0">
              <a:defRPr>
                <a:solidFill>
                  <a:schemeClr val="bg1"/>
                </a:solidFill>
                <a:latin typeface="Arial" panose="020B0604020202020204" pitchFamily="34" charset="0"/>
              </a:defRPr>
            </a:lvl2pPr>
            <a:lvl3pPr marL="1143000" indent="-228600" eaLnBrk="0" hangingPunct="0">
              <a:defRPr>
                <a:solidFill>
                  <a:schemeClr val="bg1"/>
                </a:solidFill>
                <a:latin typeface="Arial" panose="020B0604020202020204" pitchFamily="34" charset="0"/>
              </a:defRPr>
            </a:lvl3pPr>
            <a:lvl4pPr marL="1600200" indent="-228600" eaLnBrk="0" hangingPunct="0">
              <a:defRPr>
                <a:solidFill>
                  <a:schemeClr val="bg1"/>
                </a:solidFill>
                <a:latin typeface="Arial" panose="020B0604020202020204" pitchFamily="34" charset="0"/>
              </a:defRPr>
            </a:lvl4pPr>
            <a:lvl5pPr marL="2057400" indent="-228600" eaLnBrk="0" hangingPunct="0">
              <a:defRPr>
                <a:solidFill>
                  <a:schemeClr val="bg1"/>
                </a:solidFill>
                <a:latin typeface="Arial" panose="020B0604020202020204" pitchFamily="34" charset="0"/>
              </a:defRPr>
            </a:lvl5pPr>
            <a:lvl6pPr marL="25146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6pPr>
            <a:lvl7pPr marL="29718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7pPr>
            <a:lvl8pPr marL="34290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8pPr>
            <a:lvl9pPr marL="38862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9pPr>
          </a:lstStyle>
          <a:p>
            <a:pPr eaLnBrk="1" hangingPunct="1"/>
            <a:endParaRPr lang="cs-CZ" altLang="cs-CZ"/>
          </a:p>
        </p:txBody>
      </p:sp>
      <p:sp>
        <p:nvSpPr>
          <p:cNvPr id="17482" name="Oval 74">
            <a:extLst>
              <a:ext uri="{FF2B5EF4-FFF2-40B4-BE49-F238E27FC236}">
                <a16:creationId xmlns:a16="http://schemas.microsoft.com/office/drawing/2014/main" id="{53167B10-2D5C-ADC0-3DE4-5536AA79A56B}"/>
              </a:ext>
            </a:extLst>
          </p:cNvPr>
          <p:cNvSpPr>
            <a:spLocks noChangeArrowheads="1"/>
          </p:cNvSpPr>
          <p:nvPr/>
        </p:nvSpPr>
        <p:spPr bwMode="auto">
          <a:xfrm>
            <a:off x="5016500" y="3860800"/>
            <a:ext cx="431800" cy="431800"/>
          </a:xfrm>
          <a:prstGeom prst="ellipse">
            <a:avLst/>
          </a:prstGeom>
          <a:solidFill>
            <a:srgbClr val="00FF00"/>
          </a:solidFill>
          <a:ln w="9360">
            <a:solidFill>
              <a:srgbClr val="000000"/>
            </a:solidFill>
            <a:miter lim="800000"/>
            <a:headEnd/>
            <a:tailEnd/>
          </a:ln>
        </p:spPr>
        <p:txBody>
          <a:bodyPr wrap="none" anchor="ctr"/>
          <a:lstStyle>
            <a:lvl1pPr eaLnBrk="0" hangingPunct="0">
              <a:defRPr>
                <a:solidFill>
                  <a:schemeClr val="bg1"/>
                </a:solidFill>
                <a:latin typeface="Arial" panose="020B0604020202020204" pitchFamily="34" charset="0"/>
              </a:defRPr>
            </a:lvl1pPr>
            <a:lvl2pPr marL="742950" indent="-285750" eaLnBrk="0" hangingPunct="0">
              <a:defRPr>
                <a:solidFill>
                  <a:schemeClr val="bg1"/>
                </a:solidFill>
                <a:latin typeface="Arial" panose="020B0604020202020204" pitchFamily="34" charset="0"/>
              </a:defRPr>
            </a:lvl2pPr>
            <a:lvl3pPr marL="1143000" indent="-228600" eaLnBrk="0" hangingPunct="0">
              <a:defRPr>
                <a:solidFill>
                  <a:schemeClr val="bg1"/>
                </a:solidFill>
                <a:latin typeface="Arial" panose="020B0604020202020204" pitchFamily="34" charset="0"/>
              </a:defRPr>
            </a:lvl3pPr>
            <a:lvl4pPr marL="1600200" indent="-228600" eaLnBrk="0" hangingPunct="0">
              <a:defRPr>
                <a:solidFill>
                  <a:schemeClr val="bg1"/>
                </a:solidFill>
                <a:latin typeface="Arial" panose="020B0604020202020204" pitchFamily="34" charset="0"/>
              </a:defRPr>
            </a:lvl4pPr>
            <a:lvl5pPr marL="2057400" indent="-228600" eaLnBrk="0" hangingPunct="0">
              <a:defRPr>
                <a:solidFill>
                  <a:schemeClr val="bg1"/>
                </a:solidFill>
                <a:latin typeface="Arial" panose="020B0604020202020204" pitchFamily="34" charset="0"/>
              </a:defRPr>
            </a:lvl5pPr>
            <a:lvl6pPr marL="25146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6pPr>
            <a:lvl7pPr marL="29718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7pPr>
            <a:lvl8pPr marL="34290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8pPr>
            <a:lvl9pPr marL="38862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9pPr>
          </a:lstStyle>
          <a:p>
            <a:pPr eaLnBrk="1" hangingPunct="1"/>
            <a:endParaRPr lang="cs-CZ" altLang="cs-CZ"/>
          </a:p>
        </p:txBody>
      </p:sp>
      <p:sp>
        <p:nvSpPr>
          <p:cNvPr id="17483" name="Oval 75">
            <a:extLst>
              <a:ext uri="{FF2B5EF4-FFF2-40B4-BE49-F238E27FC236}">
                <a16:creationId xmlns:a16="http://schemas.microsoft.com/office/drawing/2014/main" id="{BE03400F-3456-6988-4FCE-635C303EA67E}"/>
              </a:ext>
            </a:extLst>
          </p:cNvPr>
          <p:cNvSpPr>
            <a:spLocks noChangeArrowheads="1"/>
          </p:cNvSpPr>
          <p:nvPr/>
        </p:nvSpPr>
        <p:spPr bwMode="auto">
          <a:xfrm>
            <a:off x="6959600" y="3429000"/>
            <a:ext cx="431800" cy="431800"/>
          </a:xfrm>
          <a:prstGeom prst="ellipse">
            <a:avLst/>
          </a:prstGeom>
          <a:solidFill>
            <a:srgbClr val="00FF00"/>
          </a:solidFill>
          <a:ln w="9360">
            <a:solidFill>
              <a:srgbClr val="000000"/>
            </a:solidFill>
            <a:miter lim="800000"/>
            <a:headEnd/>
            <a:tailEnd/>
          </a:ln>
        </p:spPr>
        <p:txBody>
          <a:bodyPr wrap="none" anchor="ctr"/>
          <a:lstStyle>
            <a:lvl1pPr eaLnBrk="0" hangingPunct="0">
              <a:defRPr>
                <a:solidFill>
                  <a:schemeClr val="bg1"/>
                </a:solidFill>
                <a:latin typeface="Arial" panose="020B0604020202020204" pitchFamily="34" charset="0"/>
              </a:defRPr>
            </a:lvl1pPr>
            <a:lvl2pPr marL="742950" indent="-285750" eaLnBrk="0" hangingPunct="0">
              <a:defRPr>
                <a:solidFill>
                  <a:schemeClr val="bg1"/>
                </a:solidFill>
                <a:latin typeface="Arial" panose="020B0604020202020204" pitchFamily="34" charset="0"/>
              </a:defRPr>
            </a:lvl2pPr>
            <a:lvl3pPr marL="1143000" indent="-228600" eaLnBrk="0" hangingPunct="0">
              <a:defRPr>
                <a:solidFill>
                  <a:schemeClr val="bg1"/>
                </a:solidFill>
                <a:latin typeface="Arial" panose="020B0604020202020204" pitchFamily="34" charset="0"/>
              </a:defRPr>
            </a:lvl3pPr>
            <a:lvl4pPr marL="1600200" indent="-228600" eaLnBrk="0" hangingPunct="0">
              <a:defRPr>
                <a:solidFill>
                  <a:schemeClr val="bg1"/>
                </a:solidFill>
                <a:latin typeface="Arial" panose="020B0604020202020204" pitchFamily="34" charset="0"/>
              </a:defRPr>
            </a:lvl4pPr>
            <a:lvl5pPr marL="2057400" indent="-228600" eaLnBrk="0" hangingPunct="0">
              <a:defRPr>
                <a:solidFill>
                  <a:schemeClr val="bg1"/>
                </a:solidFill>
                <a:latin typeface="Arial" panose="020B0604020202020204" pitchFamily="34" charset="0"/>
              </a:defRPr>
            </a:lvl5pPr>
            <a:lvl6pPr marL="25146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6pPr>
            <a:lvl7pPr marL="29718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7pPr>
            <a:lvl8pPr marL="34290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8pPr>
            <a:lvl9pPr marL="38862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9pPr>
          </a:lstStyle>
          <a:p>
            <a:pPr eaLnBrk="1" hangingPunct="1"/>
            <a:endParaRPr lang="cs-CZ" altLang="cs-CZ"/>
          </a:p>
        </p:txBody>
      </p:sp>
      <p:sp>
        <p:nvSpPr>
          <p:cNvPr id="17484" name="Oval 76">
            <a:extLst>
              <a:ext uri="{FF2B5EF4-FFF2-40B4-BE49-F238E27FC236}">
                <a16:creationId xmlns:a16="http://schemas.microsoft.com/office/drawing/2014/main" id="{34CAB4CA-55D8-8F77-5689-CD9D303138EE}"/>
              </a:ext>
            </a:extLst>
          </p:cNvPr>
          <p:cNvSpPr>
            <a:spLocks noChangeArrowheads="1"/>
          </p:cNvSpPr>
          <p:nvPr/>
        </p:nvSpPr>
        <p:spPr bwMode="auto">
          <a:xfrm>
            <a:off x="6240463" y="3860800"/>
            <a:ext cx="431800" cy="431800"/>
          </a:xfrm>
          <a:prstGeom prst="ellipse">
            <a:avLst/>
          </a:prstGeom>
          <a:solidFill>
            <a:srgbClr val="00FF00"/>
          </a:solidFill>
          <a:ln w="9360">
            <a:solidFill>
              <a:srgbClr val="000000"/>
            </a:solidFill>
            <a:miter lim="800000"/>
            <a:headEnd/>
            <a:tailEnd/>
          </a:ln>
        </p:spPr>
        <p:txBody>
          <a:bodyPr wrap="none" anchor="ctr"/>
          <a:lstStyle>
            <a:lvl1pPr eaLnBrk="0" hangingPunct="0">
              <a:defRPr>
                <a:solidFill>
                  <a:schemeClr val="bg1"/>
                </a:solidFill>
                <a:latin typeface="Arial" panose="020B0604020202020204" pitchFamily="34" charset="0"/>
              </a:defRPr>
            </a:lvl1pPr>
            <a:lvl2pPr marL="742950" indent="-285750" eaLnBrk="0" hangingPunct="0">
              <a:defRPr>
                <a:solidFill>
                  <a:schemeClr val="bg1"/>
                </a:solidFill>
                <a:latin typeface="Arial" panose="020B0604020202020204" pitchFamily="34" charset="0"/>
              </a:defRPr>
            </a:lvl2pPr>
            <a:lvl3pPr marL="1143000" indent="-228600" eaLnBrk="0" hangingPunct="0">
              <a:defRPr>
                <a:solidFill>
                  <a:schemeClr val="bg1"/>
                </a:solidFill>
                <a:latin typeface="Arial" panose="020B0604020202020204" pitchFamily="34" charset="0"/>
              </a:defRPr>
            </a:lvl3pPr>
            <a:lvl4pPr marL="1600200" indent="-228600" eaLnBrk="0" hangingPunct="0">
              <a:defRPr>
                <a:solidFill>
                  <a:schemeClr val="bg1"/>
                </a:solidFill>
                <a:latin typeface="Arial" panose="020B0604020202020204" pitchFamily="34" charset="0"/>
              </a:defRPr>
            </a:lvl4pPr>
            <a:lvl5pPr marL="2057400" indent="-228600" eaLnBrk="0" hangingPunct="0">
              <a:defRPr>
                <a:solidFill>
                  <a:schemeClr val="bg1"/>
                </a:solidFill>
                <a:latin typeface="Arial" panose="020B0604020202020204" pitchFamily="34" charset="0"/>
              </a:defRPr>
            </a:lvl5pPr>
            <a:lvl6pPr marL="25146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6pPr>
            <a:lvl7pPr marL="29718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7pPr>
            <a:lvl8pPr marL="34290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8pPr>
            <a:lvl9pPr marL="38862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9pPr>
          </a:lstStyle>
          <a:p>
            <a:pPr eaLnBrk="1" hangingPunct="1"/>
            <a:endParaRPr lang="cs-CZ" altLang="cs-CZ"/>
          </a:p>
        </p:txBody>
      </p:sp>
      <p:sp>
        <p:nvSpPr>
          <p:cNvPr id="17485" name="Text Box 77">
            <a:extLst>
              <a:ext uri="{FF2B5EF4-FFF2-40B4-BE49-F238E27FC236}">
                <a16:creationId xmlns:a16="http://schemas.microsoft.com/office/drawing/2014/main" id="{631B9047-68AC-82DB-2FBF-9DB297EDB2FD}"/>
              </a:ext>
            </a:extLst>
          </p:cNvPr>
          <p:cNvSpPr txBox="1">
            <a:spLocks noChangeArrowheads="1"/>
          </p:cNvSpPr>
          <p:nvPr/>
        </p:nvSpPr>
        <p:spPr bwMode="auto">
          <a:xfrm>
            <a:off x="7751764" y="5732464"/>
            <a:ext cx="2771775" cy="740845"/>
          </a:xfrm>
          <a:prstGeom prst="rect">
            <a:avLst/>
          </a:prstGeom>
          <a:noFill/>
          <a:ln w="9525">
            <a:noFill/>
            <a:round/>
            <a:headEnd/>
            <a:tailEnd/>
          </a:ln>
          <a:effectLst/>
        </p:spPr>
        <p:txBody>
          <a:bodyPr lIns="90000" tIns="46800" rIns="90000" bIns="46800">
            <a:spAutoFit/>
          </a:bodyPr>
          <a:lstStyle/>
          <a:p>
            <a:pPr marL="352425" indent="-266700">
              <a:spcBef>
                <a:spcPts val="875"/>
              </a:spcBef>
              <a:buClr>
                <a:srgbClr val="FFFF00"/>
              </a:buClr>
              <a:tabLst>
                <a:tab pos="352425" algn="l"/>
                <a:tab pos="800100" algn="l"/>
                <a:tab pos="1249363" algn="l"/>
                <a:tab pos="1698625" algn="l"/>
                <a:tab pos="2147888" algn="l"/>
                <a:tab pos="2597150" algn="l"/>
                <a:tab pos="3046413" algn="l"/>
                <a:tab pos="3495675" algn="l"/>
                <a:tab pos="3944938" algn="l"/>
                <a:tab pos="4394200" algn="l"/>
                <a:tab pos="4843463" algn="l"/>
                <a:tab pos="5292725" algn="l"/>
                <a:tab pos="5741988" algn="l"/>
                <a:tab pos="6191250" algn="l"/>
                <a:tab pos="6640513" algn="l"/>
                <a:tab pos="7089775" algn="l"/>
                <a:tab pos="7539038" algn="l"/>
                <a:tab pos="7988300" algn="l"/>
                <a:tab pos="8437563" algn="l"/>
                <a:tab pos="8886825" algn="l"/>
                <a:tab pos="9336088" algn="l"/>
              </a:tabLst>
              <a:defRPr/>
            </a:pPr>
            <a:r>
              <a:rPr lang="en-GB" sz="1400" b="1" dirty="0">
                <a:solidFill>
                  <a:schemeClr val="accent6"/>
                </a:solidFill>
                <a:effectLst>
                  <a:outerShdw blurRad="38100" dist="38100" dir="2700000" algn="tl">
                    <a:srgbClr val="000000"/>
                  </a:outerShdw>
                </a:effectLst>
                <a:latin typeface="Arial Black" pitchFamily="32" charset="0"/>
              </a:rPr>
              <a:t>7. UČITEL PROVEDE SHRNUTÍ a UDĚLÁ ZÁVĚRY</a:t>
            </a:r>
          </a:p>
        </p:txBody>
      </p:sp>
      <p:sp>
        <p:nvSpPr>
          <p:cNvPr id="17486" name="Rectangle 78">
            <a:extLst>
              <a:ext uri="{FF2B5EF4-FFF2-40B4-BE49-F238E27FC236}">
                <a16:creationId xmlns:a16="http://schemas.microsoft.com/office/drawing/2014/main" id="{3B3ABEF1-6058-68BC-3D15-0F9E1959D9DD}"/>
              </a:ext>
            </a:extLst>
          </p:cNvPr>
          <p:cNvSpPr>
            <a:spLocks noChangeArrowheads="1"/>
          </p:cNvSpPr>
          <p:nvPr/>
        </p:nvSpPr>
        <p:spPr bwMode="auto">
          <a:xfrm>
            <a:off x="7824788" y="5732463"/>
            <a:ext cx="2735262" cy="792162"/>
          </a:xfrm>
          <a:prstGeom prst="rect">
            <a:avLst/>
          </a:prstGeom>
          <a:noFill/>
          <a:ln w="57240">
            <a:solidFill>
              <a:srgbClr val="FFFFFF"/>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bg1"/>
                </a:solidFill>
                <a:latin typeface="Arial" panose="020B0604020202020204" pitchFamily="34" charset="0"/>
              </a:defRPr>
            </a:lvl1pPr>
            <a:lvl2pPr marL="742950" indent="-285750" eaLnBrk="0" hangingPunct="0">
              <a:defRPr>
                <a:solidFill>
                  <a:schemeClr val="bg1"/>
                </a:solidFill>
                <a:latin typeface="Arial" panose="020B0604020202020204" pitchFamily="34" charset="0"/>
              </a:defRPr>
            </a:lvl2pPr>
            <a:lvl3pPr marL="1143000" indent="-228600" eaLnBrk="0" hangingPunct="0">
              <a:defRPr>
                <a:solidFill>
                  <a:schemeClr val="bg1"/>
                </a:solidFill>
                <a:latin typeface="Arial" panose="020B0604020202020204" pitchFamily="34" charset="0"/>
              </a:defRPr>
            </a:lvl3pPr>
            <a:lvl4pPr marL="1600200" indent="-228600" eaLnBrk="0" hangingPunct="0">
              <a:defRPr>
                <a:solidFill>
                  <a:schemeClr val="bg1"/>
                </a:solidFill>
                <a:latin typeface="Arial" panose="020B0604020202020204" pitchFamily="34" charset="0"/>
              </a:defRPr>
            </a:lvl4pPr>
            <a:lvl5pPr marL="2057400" indent="-228600" eaLnBrk="0" hangingPunct="0">
              <a:defRPr>
                <a:solidFill>
                  <a:schemeClr val="bg1"/>
                </a:solidFill>
                <a:latin typeface="Arial" panose="020B0604020202020204" pitchFamily="34" charset="0"/>
              </a:defRPr>
            </a:lvl5pPr>
            <a:lvl6pPr marL="25146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6pPr>
            <a:lvl7pPr marL="29718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7pPr>
            <a:lvl8pPr marL="34290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8pPr>
            <a:lvl9pPr marL="38862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9pPr>
          </a:lstStyle>
          <a:p>
            <a:pPr eaLnBrk="1" hangingPunct="1"/>
            <a:endParaRPr lang="cs-CZ" altLang="cs-CZ"/>
          </a:p>
        </p:txBody>
      </p:sp>
    </p:spTree>
  </p:cSld>
  <p:clrMapOvr>
    <a:masterClrMapping/>
  </p:clrMapOvr>
  <p:transition spd="med"/>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nodeType="clickEffect">
                                  <p:stCondLst>
                                    <p:cond delay="0"/>
                                  </p:stCondLst>
                                  <p:childTnLst>
                                    <p:set>
                                      <p:cBhvr additive="repl">
                                        <p:cTn id="6" dur="1" fill="hold">
                                          <p:stCondLst>
                                            <p:cond delay="0"/>
                                          </p:stCondLst>
                                        </p:cTn>
                                        <p:tgtEl>
                                          <p:spTgt spid="17470"/>
                                        </p:tgtEl>
                                        <p:attrNameLst>
                                          <p:attrName>style.visibility</p:attrName>
                                        </p:attrNameLst>
                                      </p:cBhvr>
                                      <p:to>
                                        <p:strVal val="visible"/>
                                      </p:to>
                                    </p:set>
                                    <p:animEffect transition="in" filter="wipe(left)">
                                      <p:cBhvr additive="repl">
                                        <p:cTn id="7" dur="500"/>
                                        <p:tgtEl>
                                          <p:spTgt spid="17470"/>
                                        </p:tgtEl>
                                      </p:cBhvr>
                                    </p:animEffect>
                                  </p:childTnLst>
                                </p:cTn>
                              </p:par>
                            </p:childTnLst>
                          </p:cTn>
                        </p:par>
                        <p:par>
                          <p:cTn id="8" fill="hold" nodeType="afterGroup">
                            <p:stCondLst>
                              <p:cond delay="500"/>
                            </p:stCondLst>
                            <p:childTnLst>
                              <p:par>
                                <p:cTn id="9" presetID="22" presetClass="entr" presetSubtype="8" fill="hold" nodeType="afterEffect">
                                  <p:stCondLst>
                                    <p:cond delay="0"/>
                                  </p:stCondLst>
                                  <p:childTnLst>
                                    <p:set>
                                      <p:cBhvr additive="repl">
                                        <p:cTn id="10" dur="1" fill="hold">
                                          <p:stCondLst>
                                            <p:cond delay="0"/>
                                          </p:stCondLst>
                                        </p:cTn>
                                        <p:tgtEl>
                                          <p:spTgt spid="17469"/>
                                        </p:tgtEl>
                                        <p:attrNameLst>
                                          <p:attrName>style.visibility</p:attrName>
                                        </p:attrNameLst>
                                      </p:cBhvr>
                                      <p:to>
                                        <p:strVal val="visible"/>
                                      </p:to>
                                    </p:set>
                                    <p:animEffect transition="in" filter="wipe(left)">
                                      <p:cBhvr additive="repl">
                                        <p:cTn id="11" dur="500"/>
                                        <p:tgtEl>
                                          <p:spTgt spid="17469"/>
                                        </p:tgtEl>
                                      </p:cBhvr>
                                    </p:animEffect>
                                  </p:childTnLst>
                                </p:cTn>
                              </p:par>
                            </p:childTnLst>
                          </p:cTn>
                        </p:par>
                        <p:par>
                          <p:cTn id="12" fill="hold" nodeType="afterGroup">
                            <p:stCondLst>
                              <p:cond delay="1000"/>
                            </p:stCondLst>
                            <p:childTnLst>
                              <p:par>
                                <p:cTn id="13" presetID="22" presetClass="entr" presetSubtype="1" fill="hold" nodeType="afterEffect">
                                  <p:stCondLst>
                                    <p:cond delay="0"/>
                                  </p:stCondLst>
                                  <p:childTnLst>
                                    <p:set>
                                      <p:cBhvr additive="repl">
                                        <p:cTn id="14" dur="1" fill="hold">
                                          <p:stCondLst>
                                            <p:cond delay="0"/>
                                          </p:stCondLst>
                                        </p:cTn>
                                        <p:tgtEl>
                                          <p:spTgt spid="2"/>
                                        </p:tgtEl>
                                        <p:attrNameLst>
                                          <p:attrName>style.visibility</p:attrName>
                                        </p:attrNameLst>
                                      </p:cBhvr>
                                      <p:to>
                                        <p:strVal val="visible"/>
                                      </p:to>
                                    </p:set>
                                    <p:animEffect transition="in" filter="wipe(up)">
                                      <p:cBhvr additive="repl">
                                        <p:cTn id="15" dur="500"/>
                                        <p:tgtEl>
                                          <p:spTgt spid="2"/>
                                        </p:tgtEl>
                                      </p:cBhvr>
                                    </p:animEffect>
                                  </p:childTnLst>
                                </p:cTn>
                              </p:par>
                              <p:par>
                                <p:cTn id="16" presetID="22" presetClass="entr" presetSubtype="1" fill="hold" nodeType="withEffect">
                                  <p:stCondLst>
                                    <p:cond delay="0"/>
                                  </p:stCondLst>
                                  <p:childTnLst>
                                    <p:set>
                                      <p:cBhvr additive="repl">
                                        <p:cTn id="17" dur="1" fill="hold">
                                          <p:stCondLst>
                                            <p:cond delay="0"/>
                                          </p:stCondLst>
                                        </p:cTn>
                                        <p:tgtEl>
                                          <p:spTgt spid="17432"/>
                                        </p:tgtEl>
                                        <p:attrNameLst>
                                          <p:attrName>style.visibility</p:attrName>
                                        </p:attrNameLst>
                                      </p:cBhvr>
                                      <p:to>
                                        <p:strVal val="visible"/>
                                      </p:to>
                                    </p:set>
                                    <p:animEffect transition="in" filter="wipe(up)">
                                      <p:cBhvr additive="repl">
                                        <p:cTn id="18" dur="500"/>
                                        <p:tgtEl>
                                          <p:spTgt spid="17432"/>
                                        </p:tgtEl>
                                      </p:cBhvr>
                                    </p:animEffect>
                                  </p:childTnLst>
                                </p:cTn>
                              </p:par>
                            </p:childTnLst>
                          </p:cTn>
                        </p:par>
                      </p:childTnLst>
                    </p:cTn>
                  </p:par>
                  <p:par>
                    <p:cTn id="19" fill="hold" nodeType="clickPar">
                      <p:stCondLst>
                        <p:cond delay="indefinite"/>
                      </p:stCondLst>
                      <p:childTnLst>
                        <p:par>
                          <p:cTn id="20" fill="hold" nodeType="withGroup">
                            <p:stCondLst>
                              <p:cond delay="0"/>
                            </p:stCondLst>
                            <p:childTnLst>
                              <p:par>
                                <p:cTn id="21" presetID="22" presetClass="exit" presetSubtype="1" fill="hold" nodeType="clickEffect">
                                  <p:stCondLst>
                                    <p:cond delay="0"/>
                                  </p:stCondLst>
                                  <p:childTnLst>
                                    <p:animEffect transition="out" filter="wipe(up)">
                                      <p:cBhvr additive="repl">
                                        <p:cTn id="22" dur="500"/>
                                        <p:tgtEl>
                                          <p:spTgt spid="2"/>
                                        </p:tgtEl>
                                      </p:cBhvr>
                                    </p:animEffect>
                                    <p:set>
                                      <p:cBhvr additive="repl">
                                        <p:cTn id="23" dur="1" fill="hold">
                                          <p:stCondLst>
                                            <p:cond delay="0"/>
                                          </p:stCondLst>
                                        </p:cTn>
                                        <p:tgtEl>
                                          <p:spTgt spid="2"/>
                                        </p:tgtEl>
                                        <p:attrNameLst>
                                          <p:attrName>style.visibility</p:attrName>
                                        </p:attrNameLst>
                                      </p:cBhvr>
                                      <p:to>
                                        <p:strVal val="hidden"/>
                                      </p:to>
                                    </p:set>
                                  </p:childTnLst>
                                </p:cTn>
                              </p:par>
                              <p:par>
                                <p:cTn id="24" presetID="22" presetClass="exit" presetSubtype="1" fill="hold" nodeType="withEffect">
                                  <p:stCondLst>
                                    <p:cond delay="0"/>
                                  </p:stCondLst>
                                  <p:childTnLst>
                                    <p:animEffect transition="out" filter="wipe(up)">
                                      <p:cBhvr additive="repl">
                                        <p:cTn id="25" dur="500"/>
                                        <p:tgtEl>
                                          <p:spTgt spid="17432"/>
                                        </p:tgtEl>
                                      </p:cBhvr>
                                    </p:animEffect>
                                    <p:set>
                                      <p:cBhvr additive="repl">
                                        <p:cTn id="26" dur="1" fill="hold">
                                          <p:stCondLst>
                                            <p:cond delay="0"/>
                                          </p:stCondLst>
                                        </p:cTn>
                                        <p:tgtEl>
                                          <p:spTgt spid="17432"/>
                                        </p:tgtEl>
                                        <p:attrNameLst>
                                          <p:attrName>style.visibility</p:attrName>
                                        </p:attrNameLst>
                                      </p:cBhvr>
                                      <p:to>
                                        <p:strVal val="hidden"/>
                                      </p:to>
                                    </p:set>
                                  </p:childTnLst>
                                </p:cTn>
                              </p:par>
                            </p:childTnLst>
                          </p:cTn>
                        </p:par>
                        <p:par>
                          <p:cTn id="27" fill="hold" nodeType="afterGroup">
                            <p:stCondLst>
                              <p:cond delay="500"/>
                            </p:stCondLst>
                            <p:childTnLst>
                              <p:par>
                                <p:cTn id="28" presetID="22" presetClass="entr" presetSubtype="8" fill="hold" nodeType="afterEffect">
                                  <p:stCondLst>
                                    <p:cond delay="0"/>
                                  </p:stCondLst>
                                  <p:childTnLst>
                                    <p:set>
                                      <p:cBhvr additive="repl">
                                        <p:cTn id="29" dur="1" fill="hold">
                                          <p:stCondLst>
                                            <p:cond delay="0"/>
                                          </p:stCondLst>
                                        </p:cTn>
                                        <p:tgtEl>
                                          <p:spTgt spid="17472"/>
                                        </p:tgtEl>
                                        <p:attrNameLst>
                                          <p:attrName>style.visibility</p:attrName>
                                        </p:attrNameLst>
                                      </p:cBhvr>
                                      <p:to>
                                        <p:strVal val="visible"/>
                                      </p:to>
                                    </p:set>
                                    <p:animEffect transition="in" filter="wipe(left)">
                                      <p:cBhvr additive="repl">
                                        <p:cTn id="30" dur="500"/>
                                        <p:tgtEl>
                                          <p:spTgt spid="17472"/>
                                        </p:tgtEl>
                                      </p:cBhvr>
                                    </p:animEffect>
                                  </p:childTnLst>
                                </p:cTn>
                              </p:par>
                            </p:childTnLst>
                          </p:cTn>
                        </p:par>
                        <p:par>
                          <p:cTn id="31" fill="hold" nodeType="afterGroup">
                            <p:stCondLst>
                              <p:cond delay="1000"/>
                            </p:stCondLst>
                            <p:childTnLst>
                              <p:par>
                                <p:cTn id="32" presetID="22" presetClass="entr" presetSubtype="8" fill="hold" nodeType="afterEffect">
                                  <p:stCondLst>
                                    <p:cond delay="0"/>
                                  </p:stCondLst>
                                  <p:childTnLst>
                                    <p:set>
                                      <p:cBhvr additive="repl">
                                        <p:cTn id="33" dur="1" fill="hold">
                                          <p:stCondLst>
                                            <p:cond delay="0"/>
                                          </p:stCondLst>
                                        </p:cTn>
                                        <p:tgtEl>
                                          <p:spTgt spid="17471"/>
                                        </p:tgtEl>
                                        <p:attrNameLst>
                                          <p:attrName>style.visibility</p:attrName>
                                        </p:attrNameLst>
                                      </p:cBhvr>
                                      <p:to>
                                        <p:strVal val="visible"/>
                                      </p:to>
                                    </p:set>
                                    <p:animEffect transition="in" filter="wipe(left)">
                                      <p:cBhvr additive="repl">
                                        <p:cTn id="34" dur="500"/>
                                        <p:tgtEl>
                                          <p:spTgt spid="17471"/>
                                        </p:tgtEl>
                                      </p:cBhvr>
                                    </p:animEffect>
                                  </p:childTnLst>
                                </p:cTn>
                              </p:par>
                            </p:childTnLst>
                          </p:cTn>
                        </p:par>
                        <p:par>
                          <p:cTn id="35" fill="hold" nodeType="afterGroup">
                            <p:stCondLst>
                              <p:cond delay="1500"/>
                            </p:stCondLst>
                            <p:childTnLst>
                              <p:par>
                                <p:cTn id="36" presetID="6" presetClass="entr" presetSubtype="32" fill="hold" nodeType="afterEffect">
                                  <p:stCondLst>
                                    <p:cond delay="0"/>
                                  </p:stCondLst>
                                  <p:childTnLst>
                                    <p:set>
                                      <p:cBhvr additive="repl">
                                        <p:cTn id="37" dur="1" fill="hold">
                                          <p:stCondLst>
                                            <p:cond delay="0"/>
                                          </p:stCondLst>
                                        </p:cTn>
                                        <p:tgtEl>
                                          <p:spTgt spid="17481"/>
                                        </p:tgtEl>
                                        <p:attrNameLst>
                                          <p:attrName>style.visibility</p:attrName>
                                        </p:attrNameLst>
                                      </p:cBhvr>
                                      <p:to>
                                        <p:strVal val="visible"/>
                                      </p:to>
                                    </p:set>
                                    <p:animEffect transition="in" filter="circle(out)">
                                      <p:cBhvr additive="repl">
                                        <p:cTn id="38" dur="500"/>
                                        <p:tgtEl>
                                          <p:spTgt spid="17481"/>
                                        </p:tgtEl>
                                      </p:cBhvr>
                                    </p:animEffect>
                                  </p:childTnLst>
                                </p:cTn>
                              </p:par>
                            </p:childTnLst>
                          </p:cTn>
                        </p:par>
                        <p:par>
                          <p:cTn id="39" fill="hold" nodeType="afterGroup">
                            <p:stCondLst>
                              <p:cond delay="2000"/>
                            </p:stCondLst>
                            <p:childTnLst>
                              <p:par>
                                <p:cTn id="40" presetID="6" presetClass="entr" presetSubtype="32" fill="hold" nodeType="afterEffect">
                                  <p:stCondLst>
                                    <p:cond delay="0"/>
                                  </p:stCondLst>
                                  <p:childTnLst>
                                    <p:set>
                                      <p:cBhvr additive="repl">
                                        <p:cTn id="41" dur="1" fill="hold">
                                          <p:stCondLst>
                                            <p:cond delay="0"/>
                                          </p:stCondLst>
                                        </p:cTn>
                                        <p:tgtEl>
                                          <p:spTgt spid="17482"/>
                                        </p:tgtEl>
                                        <p:attrNameLst>
                                          <p:attrName>style.visibility</p:attrName>
                                        </p:attrNameLst>
                                      </p:cBhvr>
                                      <p:to>
                                        <p:strVal val="visible"/>
                                      </p:to>
                                    </p:set>
                                    <p:animEffect transition="in" filter="circle(out)">
                                      <p:cBhvr additive="repl">
                                        <p:cTn id="42" dur="500"/>
                                        <p:tgtEl>
                                          <p:spTgt spid="17482"/>
                                        </p:tgtEl>
                                      </p:cBhvr>
                                    </p:animEffect>
                                  </p:childTnLst>
                                </p:cTn>
                              </p:par>
                            </p:childTnLst>
                          </p:cTn>
                        </p:par>
                        <p:par>
                          <p:cTn id="43" fill="hold" nodeType="afterGroup">
                            <p:stCondLst>
                              <p:cond delay="2500"/>
                            </p:stCondLst>
                            <p:childTnLst>
                              <p:par>
                                <p:cTn id="44" presetID="6" presetClass="entr" presetSubtype="32" fill="hold" nodeType="afterEffect">
                                  <p:stCondLst>
                                    <p:cond delay="0"/>
                                  </p:stCondLst>
                                  <p:childTnLst>
                                    <p:set>
                                      <p:cBhvr additive="repl">
                                        <p:cTn id="45" dur="1" fill="hold">
                                          <p:stCondLst>
                                            <p:cond delay="0"/>
                                          </p:stCondLst>
                                        </p:cTn>
                                        <p:tgtEl>
                                          <p:spTgt spid="17483"/>
                                        </p:tgtEl>
                                        <p:attrNameLst>
                                          <p:attrName>style.visibility</p:attrName>
                                        </p:attrNameLst>
                                      </p:cBhvr>
                                      <p:to>
                                        <p:strVal val="visible"/>
                                      </p:to>
                                    </p:set>
                                    <p:animEffect transition="in" filter="circle(out)">
                                      <p:cBhvr additive="repl">
                                        <p:cTn id="46" dur="500"/>
                                        <p:tgtEl>
                                          <p:spTgt spid="17483"/>
                                        </p:tgtEl>
                                      </p:cBhvr>
                                    </p:animEffect>
                                  </p:childTnLst>
                                </p:cTn>
                              </p:par>
                            </p:childTnLst>
                          </p:cTn>
                        </p:par>
                        <p:par>
                          <p:cTn id="47" fill="hold" nodeType="afterGroup">
                            <p:stCondLst>
                              <p:cond delay="3000"/>
                            </p:stCondLst>
                            <p:childTnLst>
                              <p:par>
                                <p:cTn id="48" presetID="6" presetClass="entr" presetSubtype="32" fill="hold" nodeType="afterEffect">
                                  <p:stCondLst>
                                    <p:cond delay="0"/>
                                  </p:stCondLst>
                                  <p:childTnLst>
                                    <p:set>
                                      <p:cBhvr additive="repl">
                                        <p:cTn id="49" dur="1" fill="hold">
                                          <p:stCondLst>
                                            <p:cond delay="0"/>
                                          </p:stCondLst>
                                        </p:cTn>
                                        <p:tgtEl>
                                          <p:spTgt spid="17484"/>
                                        </p:tgtEl>
                                        <p:attrNameLst>
                                          <p:attrName>style.visibility</p:attrName>
                                        </p:attrNameLst>
                                      </p:cBhvr>
                                      <p:to>
                                        <p:strVal val="visible"/>
                                      </p:to>
                                    </p:set>
                                    <p:animEffect transition="in" filter="circle(out)">
                                      <p:cBhvr additive="repl">
                                        <p:cTn id="50" dur="500"/>
                                        <p:tgtEl>
                                          <p:spTgt spid="17484"/>
                                        </p:tgtEl>
                                      </p:cBhvr>
                                    </p:animEffect>
                                  </p:childTnLst>
                                </p:cTn>
                              </p:par>
                            </p:childTnLst>
                          </p:cTn>
                        </p:par>
                      </p:childTnLst>
                    </p:cTn>
                  </p:par>
                  <p:par>
                    <p:cTn id="51" fill="hold" nodeType="clickPar">
                      <p:stCondLst>
                        <p:cond delay="indefinite"/>
                      </p:stCondLst>
                      <p:childTnLst>
                        <p:par>
                          <p:cTn id="52" fill="hold" nodeType="withGroup">
                            <p:stCondLst>
                              <p:cond delay="0"/>
                            </p:stCondLst>
                            <p:childTnLst>
                              <p:par>
                                <p:cTn id="53" presetID="22" presetClass="entr" presetSubtype="8" fill="hold" nodeType="clickEffect">
                                  <p:stCondLst>
                                    <p:cond delay="0"/>
                                  </p:stCondLst>
                                  <p:childTnLst>
                                    <p:set>
                                      <p:cBhvr additive="repl">
                                        <p:cTn id="54" dur="1" fill="hold">
                                          <p:stCondLst>
                                            <p:cond delay="0"/>
                                          </p:stCondLst>
                                        </p:cTn>
                                        <p:tgtEl>
                                          <p:spTgt spid="17474"/>
                                        </p:tgtEl>
                                        <p:attrNameLst>
                                          <p:attrName>style.visibility</p:attrName>
                                        </p:attrNameLst>
                                      </p:cBhvr>
                                      <p:to>
                                        <p:strVal val="visible"/>
                                      </p:to>
                                    </p:set>
                                    <p:animEffect transition="in" filter="wipe(left)">
                                      <p:cBhvr additive="repl">
                                        <p:cTn id="55" dur="500"/>
                                        <p:tgtEl>
                                          <p:spTgt spid="17474"/>
                                        </p:tgtEl>
                                      </p:cBhvr>
                                    </p:animEffect>
                                  </p:childTnLst>
                                </p:cTn>
                              </p:par>
                            </p:childTnLst>
                          </p:cTn>
                        </p:par>
                        <p:par>
                          <p:cTn id="56" fill="hold" nodeType="afterGroup">
                            <p:stCondLst>
                              <p:cond delay="500"/>
                            </p:stCondLst>
                            <p:childTnLst>
                              <p:par>
                                <p:cTn id="57" presetID="22" presetClass="entr" presetSubtype="8" fill="hold" nodeType="afterEffect">
                                  <p:stCondLst>
                                    <p:cond delay="0"/>
                                  </p:stCondLst>
                                  <p:childTnLst>
                                    <p:set>
                                      <p:cBhvr additive="repl">
                                        <p:cTn id="58" dur="1" fill="hold">
                                          <p:stCondLst>
                                            <p:cond delay="0"/>
                                          </p:stCondLst>
                                        </p:cTn>
                                        <p:tgtEl>
                                          <p:spTgt spid="17473"/>
                                        </p:tgtEl>
                                        <p:attrNameLst>
                                          <p:attrName>style.visibility</p:attrName>
                                        </p:attrNameLst>
                                      </p:cBhvr>
                                      <p:to>
                                        <p:strVal val="visible"/>
                                      </p:to>
                                    </p:set>
                                    <p:animEffect transition="in" filter="wipe(left)">
                                      <p:cBhvr additive="repl">
                                        <p:cTn id="59" dur="500"/>
                                        <p:tgtEl>
                                          <p:spTgt spid="17473"/>
                                        </p:tgtEl>
                                      </p:cBhvr>
                                    </p:animEffect>
                                  </p:childTnLst>
                                </p:cTn>
                              </p:par>
                            </p:childTnLst>
                          </p:cTn>
                        </p:par>
                        <p:par>
                          <p:cTn id="60" fill="hold" nodeType="afterGroup">
                            <p:stCondLst>
                              <p:cond delay="1000"/>
                            </p:stCondLst>
                            <p:childTnLst>
                              <p:par>
                                <p:cTn id="61" presetID="22" presetClass="entr" presetSubtype="4" fill="hold" nodeType="afterEffect">
                                  <p:stCondLst>
                                    <p:cond delay="0"/>
                                  </p:stCondLst>
                                  <p:childTnLst>
                                    <p:set>
                                      <p:cBhvr additive="repl">
                                        <p:cTn id="62" dur="1" fill="hold">
                                          <p:stCondLst>
                                            <p:cond delay="0"/>
                                          </p:stCondLst>
                                        </p:cTn>
                                        <p:tgtEl>
                                          <p:spTgt spid="17457"/>
                                        </p:tgtEl>
                                        <p:attrNameLst>
                                          <p:attrName>style.visibility</p:attrName>
                                        </p:attrNameLst>
                                      </p:cBhvr>
                                      <p:to>
                                        <p:strVal val="visible"/>
                                      </p:to>
                                    </p:set>
                                    <p:animEffect transition="in" filter="wipe(down)">
                                      <p:cBhvr additive="repl">
                                        <p:cTn id="63" dur="500"/>
                                        <p:tgtEl>
                                          <p:spTgt spid="17457"/>
                                        </p:tgtEl>
                                      </p:cBhvr>
                                    </p:animEffect>
                                  </p:childTnLst>
                                </p:cTn>
                              </p:par>
                            </p:childTnLst>
                          </p:cTn>
                        </p:par>
                        <p:par>
                          <p:cTn id="64" fill="hold" nodeType="afterGroup">
                            <p:stCondLst>
                              <p:cond delay="1500"/>
                            </p:stCondLst>
                            <p:childTnLst>
                              <p:par>
                                <p:cTn id="65" presetID="1" presetClass="entr" fill="hold" nodeType="afterEffect">
                                  <p:stCondLst>
                                    <p:cond delay="0"/>
                                  </p:stCondLst>
                                  <p:childTnLst>
                                    <p:set>
                                      <p:cBhvr additive="repl">
                                        <p:cTn id="66" dur="1" fill="hold">
                                          <p:stCondLst>
                                            <p:cond delay="0"/>
                                          </p:stCondLst>
                                        </p:cTn>
                                        <p:tgtEl>
                                          <p:spTgt spid="17466"/>
                                        </p:tgtEl>
                                        <p:attrNameLst>
                                          <p:attrName>style.visibility</p:attrName>
                                        </p:attrNameLst>
                                      </p:cBhvr>
                                      <p:to>
                                        <p:strVal val="visible"/>
                                      </p:to>
                                    </p:set>
                                  </p:childTnLst>
                                </p:cTn>
                              </p:par>
                            </p:childTnLst>
                          </p:cTn>
                        </p:par>
                        <p:par>
                          <p:cTn id="67" fill="hold" nodeType="afterGroup">
                            <p:stCondLst>
                              <p:cond delay="1500"/>
                            </p:stCondLst>
                            <p:childTnLst>
                              <p:par>
                                <p:cTn id="68" presetID="22" presetClass="exit" presetSubtype="4" fill="hold" nodeType="afterEffect">
                                  <p:stCondLst>
                                    <p:cond delay="0"/>
                                  </p:stCondLst>
                                  <p:childTnLst>
                                    <p:animEffect transition="out" filter="wipe(down)">
                                      <p:cBhvr additive="repl">
                                        <p:cTn id="69" dur="500"/>
                                        <p:tgtEl>
                                          <p:spTgt spid="17457"/>
                                        </p:tgtEl>
                                      </p:cBhvr>
                                    </p:animEffect>
                                    <p:set>
                                      <p:cBhvr additive="repl">
                                        <p:cTn id="70" dur="1" fill="hold">
                                          <p:stCondLst>
                                            <p:cond delay="0"/>
                                          </p:stCondLst>
                                        </p:cTn>
                                        <p:tgtEl>
                                          <p:spTgt spid="17457"/>
                                        </p:tgtEl>
                                        <p:attrNameLst>
                                          <p:attrName>style.visibility</p:attrName>
                                        </p:attrNameLst>
                                      </p:cBhvr>
                                      <p:to>
                                        <p:strVal val="hidden"/>
                                      </p:to>
                                    </p:set>
                                  </p:childTnLst>
                                </p:cTn>
                              </p:par>
                            </p:childTnLst>
                          </p:cTn>
                        </p:par>
                        <p:par>
                          <p:cTn id="71" fill="hold" nodeType="afterGroup">
                            <p:stCondLst>
                              <p:cond delay="2000"/>
                            </p:stCondLst>
                            <p:childTnLst>
                              <p:par>
                                <p:cTn id="72" presetID="22" presetClass="entr" presetSubtype="4" fill="hold" nodeType="afterEffect">
                                  <p:stCondLst>
                                    <p:cond delay="0"/>
                                  </p:stCondLst>
                                  <p:childTnLst>
                                    <p:set>
                                      <p:cBhvr additive="repl">
                                        <p:cTn id="73" dur="1" fill="hold">
                                          <p:stCondLst>
                                            <p:cond delay="0"/>
                                          </p:stCondLst>
                                        </p:cTn>
                                        <p:tgtEl>
                                          <p:spTgt spid="17458"/>
                                        </p:tgtEl>
                                        <p:attrNameLst>
                                          <p:attrName>style.visibility</p:attrName>
                                        </p:attrNameLst>
                                      </p:cBhvr>
                                      <p:to>
                                        <p:strVal val="visible"/>
                                      </p:to>
                                    </p:set>
                                    <p:animEffect transition="in" filter="wipe(down)">
                                      <p:cBhvr additive="repl">
                                        <p:cTn id="74" dur="500"/>
                                        <p:tgtEl>
                                          <p:spTgt spid="17458"/>
                                        </p:tgtEl>
                                      </p:cBhvr>
                                    </p:animEffect>
                                  </p:childTnLst>
                                </p:cTn>
                              </p:par>
                            </p:childTnLst>
                          </p:cTn>
                        </p:par>
                        <p:par>
                          <p:cTn id="75" fill="hold" nodeType="afterGroup">
                            <p:stCondLst>
                              <p:cond delay="2500"/>
                            </p:stCondLst>
                            <p:childTnLst>
                              <p:par>
                                <p:cTn id="76" presetID="1" presetClass="entr" fill="hold" nodeType="afterEffect">
                                  <p:stCondLst>
                                    <p:cond delay="0"/>
                                  </p:stCondLst>
                                  <p:childTnLst>
                                    <p:set>
                                      <p:cBhvr additive="repl">
                                        <p:cTn id="77" dur="1" fill="hold">
                                          <p:stCondLst>
                                            <p:cond delay="0"/>
                                          </p:stCondLst>
                                        </p:cTn>
                                        <p:tgtEl>
                                          <p:spTgt spid="17467"/>
                                        </p:tgtEl>
                                        <p:attrNameLst>
                                          <p:attrName>style.visibility</p:attrName>
                                        </p:attrNameLst>
                                      </p:cBhvr>
                                      <p:to>
                                        <p:strVal val="visible"/>
                                      </p:to>
                                    </p:set>
                                  </p:childTnLst>
                                </p:cTn>
                              </p:par>
                            </p:childTnLst>
                          </p:cTn>
                        </p:par>
                        <p:par>
                          <p:cTn id="78" fill="hold" nodeType="afterGroup">
                            <p:stCondLst>
                              <p:cond delay="2500"/>
                            </p:stCondLst>
                            <p:childTnLst>
                              <p:par>
                                <p:cTn id="79" presetID="22" presetClass="exit" presetSubtype="4" fill="hold" nodeType="afterEffect">
                                  <p:stCondLst>
                                    <p:cond delay="0"/>
                                  </p:stCondLst>
                                  <p:childTnLst>
                                    <p:animEffect transition="out" filter="wipe(down)">
                                      <p:cBhvr additive="repl">
                                        <p:cTn id="80" dur="500"/>
                                        <p:tgtEl>
                                          <p:spTgt spid="17458"/>
                                        </p:tgtEl>
                                      </p:cBhvr>
                                    </p:animEffect>
                                    <p:set>
                                      <p:cBhvr additive="repl">
                                        <p:cTn id="81" dur="1" fill="hold">
                                          <p:stCondLst>
                                            <p:cond delay="0"/>
                                          </p:stCondLst>
                                        </p:cTn>
                                        <p:tgtEl>
                                          <p:spTgt spid="17458"/>
                                        </p:tgtEl>
                                        <p:attrNameLst>
                                          <p:attrName>style.visibility</p:attrName>
                                        </p:attrNameLst>
                                      </p:cBhvr>
                                      <p:to>
                                        <p:strVal val="hidden"/>
                                      </p:to>
                                    </p:set>
                                  </p:childTnLst>
                                </p:cTn>
                              </p:par>
                            </p:childTnLst>
                          </p:cTn>
                        </p:par>
                        <p:par>
                          <p:cTn id="82" fill="hold" nodeType="afterGroup">
                            <p:stCondLst>
                              <p:cond delay="3000"/>
                            </p:stCondLst>
                            <p:childTnLst>
                              <p:par>
                                <p:cTn id="83" presetID="15" presetClass="exit" fill="hold" nodeType="afterEffect">
                                  <p:stCondLst>
                                    <p:cond delay="0"/>
                                  </p:stCondLst>
                                  <p:childTnLst>
                                    <p:anim calcmode="lin" valueType="num">
                                      <p:cBhvr additive="repl">
                                        <p:cTn id="84" dur="1000" fill="hold"/>
                                        <p:tgtEl>
                                          <p:spTgt spid="17481"/>
                                        </p:tgtEl>
                                        <p:attrNameLst>
                                          <p:attrName>ppt_w</p:attrName>
                                        </p:attrNameLst>
                                      </p:cBhvr>
                                      <p:tavLst>
                                        <p:tav>
                                          <p:val>
                                            <p:strVal val="#ppt_w"/>
                                          </p:val>
                                        </p:tav>
                                        <p:tav>
                                          <p:val>
                                            <p:fltVal val="0"/>
                                          </p:val>
                                        </p:tav>
                                      </p:tavLst>
                                    </p:anim>
                                    <p:anim calcmode="lin" valueType="num">
                                      <p:cBhvr additive="repl">
                                        <p:cTn id="85" dur="1000" fill="hold"/>
                                        <p:tgtEl>
                                          <p:spTgt spid="17481"/>
                                        </p:tgtEl>
                                        <p:attrNameLst>
                                          <p:attrName>ppt_h</p:attrName>
                                        </p:attrNameLst>
                                      </p:cBhvr>
                                      <p:tavLst>
                                        <p:tav>
                                          <p:val>
                                            <p:strVal val="#ppt_h"/>
                                          </p:val>
                                        </p:tav>
                                        <p:tav>
                                          <p:val>
                                            <p:fltVal val="0"/>
                                          </p:val>
                                        </p:tav>
                                      </p:tavLst>
                                    </p:anim>
                                    <p:anim calcmode="lin" valueType="num">
                                      <p:cBhvr additive="repl">
                                        <p:cTn id="86" dur="1000" fill="hold"/>
                                        <p:tgtEl>
                                          <p:spTgt spid="17481"/>
                                        </p:tgtEl>
                                        <p:attrNameLst>
                                          <p:attrName>ppt_x</p:attrName>
                                        </p:attrNameLst>
                                      </p:cBhvr>
                                      <p:tavLst>
                                        <p:tav tm="10000">
                                          <p:val>
                                            <p:strVal val="#ppt_x"/>
                                          </p:val>
                                        </p:tav>
                                        <p:tav tm="15000">
                                          <p:val>
                                            <p:strVal val="#ppt_x+-0.0500*(#ppt_x*0.9511+(1-#ppt_y)*0.3090)"/>
                                          </p:val>
                                        </p:tav>
                                        <p:tav tm="20000">
                                          <p:val>
                                            <p:strVal val="#ppt_x+-0.1000*(#ppt_x*0.8090+(1-#ppt_y)*0.5878)"/>
                                          </p:val>
                                        </p:tav>
                                        <p:tav tm="25000">
                                          <p:val>
                                            <p:strVal val="#ppt_x+-0.1500*(#ppt_x*0.5878+(1-#ppt_y)*0.8090)"/>
                                          </p:val>
                                        </p:tav>
                                        <p:tav tm="30000">
                                          <p:val>
                                            <p:strVal val="#ppt_x+-0.2000*(#ppt_x*0.3090+(1-#ppt_y)*0.9511)"/>
                                          </p:val>
                                        </p:tav>
                                        <p:tav tm="35000">
                                          <p:val>
                                            <p:strVal val="#ppt_x+-0.2500*(#ppt_x*-0.0000+(1-#ppt_y)*1.0000)"/>
                                          </p:val>
                                        </p:tav>
                                        <p:tav tm="40000">
                                          <p:val>
                                            <p:strVal val="#ppt_x+-0.3000*(#ppt_x*-0.3090+(1-#ppt_y)*0.9511)"/>
                                          </p:val>
                                        </p:tav>
                                        <p:tav tm="45000">
                                          <p:val>
                                            <p:strVal val="#ppt_x+-0.3500*(#ppt_x*-0.5878+(1-#ppt_y)*0.8090)"/>
                                          </p:val>
                                        </p:tav>
                                        <p:tav tm="50000">
                                          <p:val>
                                            <p:strVal val="#ppt_x+-0.4000*(#ppt_x*-0.8090+(1-#ppt_y)*0.5878)"/>
                                          </p:val>
                                        </p:tav>
                                        <p:tav tm="55000">
                                          <p:val>
                                            <p:strVal val="#ppt_x+-0.4500*(#ppt_x*-0.9511+(1-#ppt_y)*0.3090)"/>
                                          </p:val>
                                        </p:tav>
                                        <p:tav tm="60000">
                                          <p:val>
                                            <p:strVal val="#ppt_x+-0.5000*(#ppt_x*-1.0000+(1-#ppt_y)*-0.0000)"/>
                                          </p:val>
                                        </p:tav>
                                        <p:tav tm="65000">
                                          <p:val>
                                            <p:strVal val="#ppt_x+-0.5500*(#ppt_x*-0.9511+(1-#ppt_y)*-0.3090)"/>
                                          </p:val>
                                        </p:tav>
                                        <p:tav tm="70000">
                                          <p:val>
                                            <p:strVal val="#ppt_x+-0.6000*(#ppt_x*-0.8090+(1-#ppt_y)*-0.5878)"/>
                                          </p:val>
                                        </p:tav>
                                        <p:tav tm="75000">
                                          <p:val>
                                            <p:strVal val="#ppt_x+-0.6500*(#ppt_x*-0.5878+(1-#ppt_y)*-0.8090)"/>
                                          </p:val>
                                        </p:tav>
                                        <p:tav tm="80000">
                                          <p:val>
                                            <p:strVal val="#ppt_x+-0.7000*(#ppt_x*-0.3090+(1-#ppt_y)*-0.9511)"/>
                                          </p:val>
                                        </p:tav>
                                        <p:tav tm="85000">
                                          <p:val>
                                            <p:strVal val="#ppt_x+-0.7500*(#ppt_x*0.0000+(1-#ppt_y)*-1.0000)"/>
                                          </p:val>
                                        </p:tav>
                                        <p:tav tm="90000">
                                          <p:val>
                                            <p:strVal val="#ppt_x+-0.8000*(#ppt_x*0.3090+(1-#ppt_y)*-0.9511)"/>
                                          </p:val>
                                        </p:tav>
                                        <p:tav tm="95000">
                                          <p:val>
                                            <p:strVal val="#ppt_x+-0.8500*(#ppt_x*0.5878+(1-#ppt_y)*-0.8090)"/>
                                          </p:val>
                                        </p:tav>
                                        <p:tav tm="100000">
                                          <p:val>
                                            <p:strVal val="#ppt_x+-0.9000*(#ppt_x*0.8090+(1-#ppt_y)*-0.5878)"/>
                                          </p:val>
                                        </p:tav>
                                        <p:tav>
                                          <p:val>
                                            <p:strVal val="#ppt_x+-0.9500*(#ppt_x*0.9511+(1-#ppt_y)*-0.3090)"/>
                                          </p:val>
                                        </p:tav>
                                        <p:tav>
                                          <p:val>
                                            <p:strVal val="#ppt_x+-1.0000*(#ppt_x*1.0000+(1-#ppt_y)*0.0000)"/>
                                          </p:val>
                                        </p:tav>
                                      </p:tavLst>
                                    </p:anim>
                                    <p:anim calcmode="lin" valueType="num">
                                      <p:cBhvr additive="repl">
                                        <p:cTn id="87" dur="1000" fill="hold"/>
                                        <p:tgtEl>
                                          <p:spTgt spid="17481"/>
                                        </p:tgtEl>
                                        <p:attrNameLst>
                                          <p:attrName>ppt_y</p:attrName>
                                        </p:attrNameLst>
                                      </p:cBhvr>
                                      <p:tavLst>
                                        <p:tav tm="10000">
                                          <p:val>
                                            <p:strVal val="#ppt_y"/>
                                          </p:val>
                                        </p:tav>
                                        <p:tav tm="15000">
                                          <p:val>
                                            <p:strVal val="#ppt_y+-0.0500*(#ppt_x*0.3090-(1-#ppt_y)*0.9511)"/>
                                          </p:val>
                                        </p:tav>
                                        <p:tav tm="20000">
                                          <p:val>
                                            <p:strVal val="#ppt_y+-0.1000*(#ppt_x*0.5878-(1-#ppt_y)*0.8090)"/>
                                          </p:val>
                                        </p:tav>
                                        <p:tav tm="25000">
                                          <p:val>
                                            <p:strVal val="#ppt_y+-0.1500*(#ppt_x*0.8090-(1-#ppt_y)*0.5878)"/>
                                          </p:val>
                                        </p:tav>
                                        <p:tav tm="30000">
                                          <p:val>
                                            <p:strVal val="#ppt_y+-0.2000*(#ppt_x*0.9511-(1-#ppt_y)*0.3090)"/>
                                          </p:val>
                                        </p:tav>
                                        <p:tav tm="35000">
                                          <p:val>
                                            <p:strVal val="#ppt_y+-0.2500*(#ppt_x*1.0000-(1-#ppt_y)*-0.0000)"/>
                                          </p:val>
                                        </p:tav>
                                        <p:tav tm="40000">
                                          <p:val>
                                            <p:strVal val="#ppt_y+-0.3000*(#ppt_x*0.9511-(1-#ppt_y)*-0.3090)"/>
                                          </p:val>
                                        </p:tav>
                                        <p:tav tm="45000">
                                          <p:val>
                                            <p:strVal val="#ppt_y+-0.3500*(#ppt_x*0.8090-(1-#ppt_y)*-0.5878)"/>
                                          </p:val>
                                        </p:tav>
                                        <p:tav tm="50000">
                                          <p:val>
                                            <p:strVal val="#ppt_y+-0.4000*(#ppt_x*0.5878-(1-#ppt_y)*-0.8090)"/>
                                          </p:val>
                                        </p:tav>
                                        <p:tav tm="55000">
                                          <p:val>
                                            <p:strVal val="#ppt_y+-0.4500*(#ppt_x*0.3090-(1-#ppt_y)*-0.9511)"/>
                                          </p:val>
                                        </p:tav>
                                        <p:tav tm="60000">
                                          <p:val>
                                            <p:strVal val="#ppt_y+-0.5000*(#ppt_x*-0.0000-(1-#ppt_y)*-1.0000)"/>
                                          </p:val>
                                        </p:tav>
                                        <p:tav tm="65000">
                                          <p:val>
                                            <p:strVal val="#ppt_y+-0.5500*(#ppt_x*-0.3090-(1-#ppt_y)*-0.9511)"/>
                                          </p:val>
                                        </p:tav>
                                        <p:tav tm="70000">
                                          <p:val>
                                            <p:strVal val="#ppt_y+-0.6000*(#ppt_x*-0.5878-(1-#ppt_y)*-0.8090)"/>
                                          </p:val>
                                        </p:tav>
                                        <p:tav tm="75000">
                                          <p:val>
                                            <p:strVal val="#ppt_y+-0.6500*(#ppt_x*-0.8090-(1-#ppt_y)*-0.5878)"/>
                                          </p:val>
                                        </p:tav>
                                        <p:tav tm="80000">
                                          <p:val>
                                            <p:strVal val="#ppt_y+-0.7000*(#ppt_x*-0.9511-(1-#ppt_y)*-0.3090)"/>
                                          </p:val>
                                        </p:tav>
                                        <p:tav tm="85000">
                                          <p:val>
                                            <p:strVal val="#ppt_y+-0.7500*(#ppt_x*-1.0000-(1-#ppt_y)*0.0000)"/>
                                          </p:val>
                                        </p:tav>
                                        <p:tav tm="90000">
                                          <p:val>
                                            <p:strVal val="#ppt_y+-0.8000*(#ppt_x*-0.9511-(1-#ppt_y)*0.3090)"/>
                                          </p:val>
                                        </p:tav>
                                        <p:tav tm="95000">
                                          <p:val>
                                            <p:strVal val="#ppt_y+-0.8500*(#ppt_x*-0.8090-(1-#ppt_y)*0.5878)"/>
                                          </p:val>
                                        </p:tav>
                                        <p:tav tm="100000">
                                          <p:val>
                                            <p:strVal val="#ppt_y+-0.9000*(#ppt_x*-0.5878-(1-#ppt_y)*0.8090)"/>
                                          </p:val>
                                        </p:tav>
                                        <p:tav>
                                          <p:val>
                                            <p:strVal val="#ppt_y+-0.9500*(#ppt_x*-0.3090-(1-#ppt_y)*0.9511)"/>
                                          </p:val>
                                        </p:tav>
                                        <p:tav>
                                          <p:val>
                                            <p:strVal val="#ppt_y+-1.0000*(#ppt_x*0.0000-(1-#ppt_y)*1.0000)"/>
                                          </p:val>
                                        </p:tav>
                                      </p:tavLst>
                                    </p:anim>
                                    <p:set>
                                      <p:cBhvr additive="repl">
                                        <p:cTn id="88" dur="1" fill="hold">
                                          <p:stCondLst>
                                            <p:cond delay="0"/>
                                          </p:stCondLst>
                                        </p:cTn>
                                        <p:tgtEl>
                                          <p:spTgt spid="17481"/>
                                        </p:tgtEl>
                                        <p:attrNameLst>
                                          <p:attrName>style.visibility</p:attrName>
                                        </p:attrNameLst>
                                      </p:cBhvr>
                                      <p:to>
                                        <p:strVal val="hidden"/>
                                      </p:to>
                                    </p:set>
                                  </p:childTnLst>
                                </p:cTn>
                              </p:par>
                            </p:childTnLst>
                          </p:cTn>
                        </p:par>
                        <p:par>
                          <p:cTn id="89" fill="hold" nodeType="afterGroup">
                            <p:stCondLst>
                              <p:cond delay="4000"/>
                            </p:stCondLst>
                            <p:childTnLst>
                              <p:par>
                                <p:cTn id="90" presetID="22" presetClass="entr" presetSubtype="4" fill="hold" nodeType="afterEffect">
                                  <p:stCondLst>
                                    <p:cond delay="0"/>
                                  </p:stCondLst>
                                  <p:childTnLst>
                                    <p:set>
                                      <p:cBhvr additive="repl">
                                        <p:cTn id="91" dur="1" fill="hold">
                                          <p:stCondLst>
                                            <p:cond delay="0"/>
                                          </p:stCondLst>
                                        </p:cTn>
                                        <p:tgtEl>
                                          <p:spTgt spid="17463"/>
                                        </p:tgtEl>
                                        <p:attrNameLst>
                                          <p:attrName>style.visibility</p:attrName>
                                        </p:attrNameLst>
                                      </p:cBhvr>
                                      <p:to>
                                        <p:strVal val="visible"/>
                                      </p:to>
                                    </p:set>
                                    <p:animEffect transition="in" filter="wipe(down)">
                                      <p:cBhvr additive="repl">
                                        <p:cTn id="92" dur="500"/>
                                        <p:tgtEl>
                                          <p:spTgt spid="17463"/>
                                        </p:tgtEl>
                                      </p:cBhvr>
                                    </p:animEffect>
                                  </p:childTnLst>
                                </p:cTn>
                              </p:par>
                            </p:childTnLst>
                          </p:cTn>
                        </p:par>
                        <p:par>
                          <p:cTn id="93" fill="hold" nodeType="afterGroup">
                            <p:stCondLst>
                              <p:cond delay="4500"/>
                            </p:stCondLst>
                            <p:childTnLst>
                              <p:par>
                                <p:cTn id="94" presetID="1" presetClass="entr" fill="hold" nodeType="afterEffect">
                                  <p:stCondLst>
                                    <p:cond delay="0"/>
                                  </p:stCondLst>
                                  <p:childTnLst>
                                    <p:set>
                                      <p:cBhvr additive="repl">
                                        <p:cTn id="95" dur="1" fill="hold">
                                          <p:stCondLst>
                                            <p:cond delay="0"/>
                                          </p:stCondLst>
                                        </p:cTn>
                                        <p:tgtEl>
                                          <p:spTgt spid="17437"/>
                                        </p:tgtEl>
                                        <p:attrNameLst>
                                          <p:attrName>style.visibility</p:attrName>
                                        </p:attrNameLst>
                                      </p:cBhvr>
                                      <p:to>
                                        <p:strVal val="visible"/>
                                      </p:to>
                                    </p:set>
                                  </p:childTnLst>
                                </p:cTn>
                              </p:par>
                            </p:childTnLst>
                          </p:cTn>
                        </p:par>
                        <p:par>
                          <p:cTn id="96" fill="hold" nodeType="afterGroup">
                            <p:stCondLst>
                              <p:cond delay="4500"/>
                            </p:stCondLst>
                            <p:childTnLst>
                              <p:par>
                                <p:cTn id="97" presetID="22" presetClass="exit" presetSubtype="4" fill="hold" nodeType="afterEffect">
                                  <p:stCondLst>
                                    <p:cond delay="0"/>
                                  </p:stCondLst>
                                  <p:childTnLst>
                                    <p:animEffect transition="out" filter="wipe(down)">
                                      <p:cBhvr additive="repl">
                                        <p:cTn id="98" dur="500"/>
                                        <p:tgtEl>
                                          <p:spTgt spid="17463"/>
                                        </p:tgtEl>
                                      </p:cBhvr>
                                    </p:animEffect>
                                    <p:set>
                                      <p:cBhvr additive="repl">
                                        <p:cTn id="99" dur="1" fill="hold">
                                          <p:stCondLst>
                                            <p:cond delay="0"/>
                                          </p:stCondLst>
                                        </p:cTn>
                                        <p:tgtEl>
                                          <p:spTgt spid="17463"/>
                                        </p:tgtEl>
                                        <p:attrNameLst>
                                          <p:attrName>style.visibility</p:attrName>
                                        </p:attrNameLst>
                                      </p:cBhvr>
                                      <p:to>
                                        <p:strVal val="hidden"/>
                                      </p:to>
                                    </p:set>
                                  </p:childTnLst>
                                </p:cTn>
                              </p:par>
                            </p:childTnLst>
                          </p:cTn>
                        </p:par>
                        <p:par>
                          <p:cTn id="100" fill="hold" nodeType="afterGroup">
                            <p:stCondLst>
                              <p:cond delay="5000"/>
                            </p:stCondLst>
                            <p:childTnLst>
                              <p:par>
                                <p:cTn id="101" presetID="1" presetClass="entr" fill="hold" nodeType="afterEffect">
                                  <p:stCondLst>
                                    <p:cond delay="0"/>
                                  </p:stCondLst>
                                  <p:childTnLst>
                                    <p:set>
                                      <p:cBhvr additive="repl">
                                        <p:cTn id="102" dur="1" fill="hold">
                                          <p:stCondLst>
                                            <p:cond delay="0"/>
                                          </p:stCondLst>
                                        </p:cTn>
                                        <p:tgtEl>
                                          <p:spTgt spid="17438"/>
                                        </p:tgtEl>
                                        <p:attrNameLst>
                                          <p:attrName>style.visibility</p:attrName>
                                        </p:attrNameLst>
                                      </p:cBhvr>
                                      <p:to>
                                        <p:strVal val="visible"/>
                                      </p:to>
                                    </p:set>
                                  </p:childTnLst>
                                </p:cTn>
                              </p:par>
                            </p:childTnLst>
                          </p:cTn>
                        </p:par>
                        <p:par>
                          <p:cTn id="103" fill="hold" nodeType="afterGroup">
                            <p:stCondLst>
                              <p:cond delay="5000"/>
                            </p:stCondLst>
                            <p:childTnLst>
                              <p:par>
                                <p:cTn id="104" presetID="1" presetClass="entr" fill="hold" nodeType="afterEffect">
                                  <p:stCondLst>
                                    <p:cond delay="0"/>
                                  </p:stCondLst>
                                  <p:childTnLst>
                                    <p:set>
                                      <p:cBhvr additive="repl">
                                        <p:cTn id="105" dur="1" fill="hold">
                                          <p:stCondLst>
                                            <p:cond delay="0"/>
                                          </p:stCondLst>
                                        </p:cTn>
                                        <p:tgtEl>
                                          <p:spTgt spid="17436"/>
                                        </p:tgtEl>
                                        <p:attrNameLst>
                                          <p:attrName>style.visibility</p:attrName>
                                        </p:attrNameLst>
                                      </p:cBhvr>
                                      <p:to>
                                        <p:strVal val="visible"/>
                                      </p:to>
                                    </p:set>
                                  </p:childTnLst>
                                </p:cTn>
                              </p:par>
                            </p:childTnLst>
                          </p:cTn>
                        </p:par>
                        <p:par>
                          <p:cTn id="106" fill="hold" nodeType="afterGroup">
                            <p:stCondLst>
                              <p:cond delay="5000"/>
                            </p:stCondLst>
                            <p:childTnLst>
                              <p:par>
                                <p:cTn id="107" presetID="22" presetClass="entr" presetSubtype="4" fill="hold" nodeType="afterEffect">
                                  <p:stCondLst>
                                    <p:cond delay="0"/>
                                  </p:stCondLst>
                                  <p:childTnLst>
                                    <p:set>
                                      <p:cBhvr additive="repl">
                                        <p:cTn id="108" dur="1" fill="hold">
                                          <p:stCondLst>
                                            <p:cond delay="0"/>
                                          </p:stCondLst>
                                        </p:cTn>
                                        <p:tgtEl>
                                          <p:spTgt spid="17461"/>
                                        </p:tgtEl>
                                        <p:attrNameLst>
                                          <p:attrName>style.visibility</p:attrName>
                                        </p:attrNameLst>
                                      </p:cBhvr>
                                      <p:to>
                                        <p:strVal val="visible"/>
                                      </p:to>
                                    </p:set>
                                    <p:animEffect transition="in" filter="wipe(down)">
                                      <p:cBhvr additive="repl">
                                        <p:cTn id="109" dur="500"/>
                                        <p:tgtEl>
                                          <p:spTgt spid="17461"/>
                                        </p:tgtEl>
                                      </p:cBhvr>
                                    </p:animEffect>
                                  </p:childTnLst>
                                </p:cTn>
                              </p:par>
                            </p:childTnLst>
                          </p:cTn>
                        </p:par>
                        <p:par>
                          <p:cTn id="110" fill="hold" nodeType="afterGroup">
                            <p:stCondLst>
                              <p:cond delay="5500"/>
                            </p:stCondLst>
                            <p:childTnLst>
                              <p:par>
                                <p:cTn id="111" presetID="1" presetClass="entr" fill="hold" nodeType="afterEffect">
                                  <p:stCondLst>
                                    <p:cond delay="0"/>
                                  </p:stCondLst>
                                  <p:childTnLst>
                                    <p:set>
                                      <p:cBhvr additive="repl">
                                        <p:cTn id="112" dur="1" fill="hold">
                                          <p:stCondLst>
                                            <p:cond delay="0"/>
                                          </p:stCondLst>
                                        </p:cTn>
                                        <p:tgtEl>
                                          <p:spTgt spid="17439"/>
                                        </p:tgtEl>
                                        <p:attrNameLst>
                                          <p:attrName>style.visibility</p:attrName>
                                        </p:attrNameLst>
                                      </p:cBhvr>
                                      <p:to>
                                        <p:strVal val="visible"/>
                                      </p:to>
                                    </p:set>
                                  </p:childTnLst>
                                </p:cTn>
                              </p:par>
                            </p:childTnLst>
                          </p:cTn>
                        </p:par>
                        <p:par>
                          <p:cTn id="113" fill="hold" nodeType="afterGroup">
                            <p:stCondLst>
                              <p:cond delay="5500"/>
                            </p:stCondLst>
                            <p:childTnLst>
                              <p:par>
                                <p:cTn id="114" presetID="22" presetClass="exit" presetSubtype="4" fill="hold" nodeType="afterEffect">
                                  <p:stCondLst>
                                    <p:cond delay="0"/>
                                  </p:stCondLst>
                                  <p:childTnLst>
                                    <p:animEffect transition="out" filter="wipe(down)">
                                      <p:cBhvr additive="repl">
                                        <p:cTn id="115" dur="500"/>
                                        <p:tgtEl>
                                          <p:spTgt spid="17461"/>
                                        </p:tgtEl>
                                      </p:cBhvr>
                                    </p:animEffect>
                                    <p:set>
                                      <p:cBhvr additive="repl">
                                        <p:cTn id="116" dur="1" fill="hold">
                                          <p:stCondLst>
                                            <p:cond delay="0"/>
                                          </p:stCondLst>
                                        </p:cTn>
                                        <p:tgtEl>
                                          <p:spTgt spid="17461"/>
                                        </p:tgtEl>
                                        <p:attrNameLst>
                                          <p:attrName>style.visibility</p:attrName>
                                        </p:attrNameLst>
                                      </p:cBhvr>
                                      <p:to>
                                        <p:strVal val="hidden"/>
                                      </p:to>
                                    </p:set>
                                  </p:childTnLst>
                                </p:cTn>
                              </p:par>
                            </p:childTnLst>
                          </p:cTn>
                        </p:par>
                        <p:par>
                          <p:cTn id="117" fill="hold" nodeType="afterGroup">
                            <p:stCondLst>
                              <p:cond delay="6000"/>
                            </p:stCondLst>
                            <p:childTnLst>
                              <p:par>
                                <p:cTn id="118" presetID="15" presetClass="exit" fill="hold" nodeType="afterEffect">
                                  <p:stCondLst>
                                    <p:cond delay="0"/>
                                  </p:stCondLst>
                                  <p:childTnLst>
                                    <p:anim calcmode="lin" valueType="num">
                                      <p:cBhvr additive="repl">
                                        <p:cTn id="119" dur="1000" fill="hold"/>
                                        <p:tgtEl>
                                          <p:spTgt spid="17482"/>
                                        </p:tgtEl>
                                        <p:attrNameLst>
                                          <p:attrName>ppt_w</p:attrName>
                                        </p:attrNameLst>
                                      </p:cBhvr>
                                      <p:tavLst>
                                        <p:tav>
                                          <p:val>
                                            <p:strVal val="#ppt_w"/>
                                          </p:val>
                                        </p:tav>
                                        <p:tav>
                                          <p:val>
                                            <p:fltVal val="0"/>
                                          </p:val>
                                        </p:tav>
                                      </p:tavLst>
                                    </p:anim>
                                    <p:anim calcmode="lin" valueType="num">
                                      <p:cBhvr additive="repl">
                                        <p:cTn id="120" dur="1000" fill="hold"/>
                                        <p:tgtEl>
                                          <p:spTgt spid="17482"/>
                                        </p:tgtEl>
                                        <p:attrNameLst>
                                          <p:attrName>ppt_h</p:attrName>
                                        </p:attrNameLst>
                                      </p:cBhvr>
                                      <p:tavLst>
                                        <p:tav>
                                          <p:val>
                                            <p:strVal val="#ppt_h"/>
                                          </p:val>
                                        </p:tav>
                                        <p:tav>
                                          <p:val>
                                            <p:fltVal val="0"/>
                                          </p:val>
                                        </p:tav>
                                      </p:tavLst>
                                    </p:anim>
                                    <p:anim calcmode="lin" valueType="num">
                                      <p:cBhvr additive="repl">
                                        <p:cTn id="121" dur="1000" fill="hold"/>
                                        <p:tgtEl>
                                          <p:spTgt spid="17482"/>
                                        </p:tgtEl>
                                        <p:attrNameLst>
                                          <p:attrName>ppt_x</p:attrName>
                                        </p:attrNameLst>
                                      </p:cBhvr>
                                      <p:tavLst>
                                        <p:tav tm="10000">
                                          <p:val>
                                            <p:strVal val="#ppt_x"/>
                                          </p:val>
                                        </p:tav>
                                        <p:tav tm="15000">
                                          <p:val>
                                            <p:strVal val="#ppt_x+-0.0500*(#ppt_x*0.9511+(1-#ppt_y)*0.3090)"/>
                                          </p:val>
                                        </p:tav>
                                        <p:tav tm="20000">
                                          <p:val>
                                            <p:strVal val="#ppt_x+-0.1000*(#ppt_x*0.8090+(1-#ppt_y)*0.5878)"/>
                                          </p:val>
                                        </p:tav>
                                        <p:tav tm="25000">
                                          <p:val>
                                            <p:strVal val="#ppt_x+-0.1500*(#ppt_x*0.5878+(1-#ppt_y)*0.8090)"/>
                                          </p:val>
                                        </p:tav>
                                        <p:tav tm="30000">
                                          <p:val>
                                            <p:strVal val="#ppt_x+-0.2000*(#ppt_x*0.3090+(1-#ppt_y)*0.9511)"/>
                                          </p:val>
                                        </p:tav>
                                        <p:tav tm="35000">
                                          <p:val>
                                            <p:strVal val="#ppt_x+-0.2500*(#ppt_x*-0.0000+(1-#ppt_y)*1.0000)"/>
                                          </p:val>
                                        </p:tav>
                                        <p:tav tm="40000">
                                          <p:val>
                                            <p:strVal val="#ppt_x+-0.3000*(#ppt_x*-0.3090+(1-#ppt_y)*0.9511)"/>
                                          </p:val>
                                        </p:tav>
                                        <p:tav tm="45000">
                                          <p:val>
                                            <p:strVal val="#ppt_x+-0.3500*(#ppt_x*-0.5878+(1-#ppt_y)*0.8090)"/>
                                          </p:val>
                                        </p:tav>
                                        <p:tav tm="50000">
                                          <p:val>
                                            <p:strVal val="#ppt_x+-0.4000*(#ppt_x*-0.8090+(1-#ppt_y)*0.5878)"/>
                                          </p:val>
                                        </p:tav>
                                        <p:tav tm="55000">
                                          <p:val>
                                            <p:strVal val="#ppt_x+-0.4500*(#ppt_x*-0.9511+(1-#ppt_y)*0.3090)"/>
                                          </p:val>
                                        </p:tav>
                                        <p:tav tm="60000">
                                          <p:val>
                                            <p:strVal val="#ppt_x+-0.5000*(#ppt_x*-1.0000+(1-#ppt_y)*-0.0000)"/>
                                          </p:val>
                                        </p:tav>
                                        <p:tav tm="65000">
                                          <p:val>
                                            <p:strVal val="#ppt_x+-0.5500*(#ppt_x*-0.9511+(1-#ppt_y)*-0.3090)"/>
                                          </p:val>
                                        </p:tav>
                                        <p:tav tm="70000">
                                          <p:val>
                                            <p:strVal val="#ppt_x+-0.6000*(#ppt_x*-0.8090+(1-#ppt_y)*-0.5878)"/>
                                          </p:val>
                                        </p:tav>
                                        <p:tav tm="75000">
                                          <p:val>
                                            <p:strVal val="#ppt_x+-0.6500*(#ppt_x*-0.5878+(1-#ppt_y)*-0.8090)"/>
                                          </p:val>
                                        </p:tav>
                                        <p:tav tm="80000">
                                          <p:val>
                                            <p:strVal val="#ppt_x+-0.7000*(#ppt_x*-0.3090+(1-#ppt_y)*-0.9511)"/>
                                          </p:val>
                                        </p:tav>
                                        <p:tav tm="85000">
                                          <p:val>
                                            <p:strVal val="#ppt_x+-0.7500*(#ppt_x*0.0000+(1-#ppt_y)*-1.0000)"/>
                                          </p:val>
                                        </p:tav>
                                        <p:tav tm="90000">
                                          <p:val>
                                            <p:strVal val="#ppt_x+-0.8000*(#ppt_x*0.3090+(1-#ppt_y)*-0.9511)"/>
                                          </p:val>
                                        </p:tav>
                                        <p:tav tm="95000">
                                          <p:val>
                                            <p:strVal val="#ppt_x+-0.8500*(#ppt_x*0.5878+(1-#ppt_y)*-0.8090)"/>
                                          </p:val>
                                        </p:tav>
                                        <p:tav tm="100000">
                                          <p:val>
                                            <p:strVal val="#ppt_x+-0.9000*(#ppt_x*0.8090+(1-#ppt_y)*-0.5878)"/>
                                          </p:val>
                                        </p:tav>
                                        <p:tav>
                                          <p:val>
                                            <p:strVal val="#ppt_x+-0.9500*(#ppt_x*0.9511+(1-#ppt_y)*-0.3090)"/>
                                          </p:val>
                                        </p:tav>
                                        <p:tav>
                                          <p:val>
                                            <p:strVal val="#ppt_x+-1.0000*(#ppt_x*1.0000+(1-#ppt_y)*0.0000)"/>
                                          </p:val>
                                        </p:tav>
                                      </p:tavLst>
                                    </p:anim>
                                    <p:anim calcmode="lin" valueType="num">
                                      <p:cBhvr additive="repl">
                                        <p:cTn id="122" dur="1000" fill="hold"/>
                                        <p:tgtEl>
                                          <p:spTgt spid="17482"/>
                                        </p:tgtEl>
                                        <p:attrNameLst>
                                          <p:attrName>ppt_y</p:attrName>
                                        </p:attrNameLst>
                                      </p:cBhvr>
                                      <p:tavLst>
                                        <p:tav tm="10000">
                                          <p:val>
                                            <p:strVal val="#ppt_y"/>
                                          </p:val>
                                        </p:tav>
                                        <p:tav tm="15000">
                                          <p:val>
                                            <p:strVal val="#ppt_y+-0.0500*(#ppt_x*0.3090-(1-#ppt_y)*0.9511)"/>
                                          </p:val>
                                        </p:tav>
                                        <p:tav tm="20000">
                                          <p:val>
                                            <p:strVal val="#ppt_y+-0.1000*(#ppt_x*0.5878-(1-#ppt_y)*0.8090)"/>
                                          </p:val>
                                        </p:tav>
                                        <p:tav tm="25000">
                                          <p:val>
                                            <p:strVal val="#ppt_y+-0.1500*(#ppt_x*0.8090-(1-#ppt_y)*0.5878)"/>
                                          </p:val>
                                        </p:tav>
                                        <p:tav tm="30000">
                                          <p:val>
                                            <p:strVal val="#ppt_y+-0.2000*(#ppt_x*0.9511-(1-#ppt_y)*0.3090)"/>
                                          </p:val>
                                        </p:tav>
                                        <p:tav tm="35000">
                                          <p:val>
                                            <p:strVal val="#ppt_y+-0.2500*(#ppt_x*1.0000-(1-#ppt_y)*-0.0000)"/>
                                          </p:val>
                                        </p:tav>
                                        <p:tav tm="40000">
                                          <p:val>
                                            <p:strVal val="#ppt_y+-0.3000*(#ppt_x*0.9511-(1-#ppt_y)*-0.3090)"/>
                                          </p:val>
                                        </p:tav>
                                        <p:tav tm="45000">
                                          <p:val>
                                            <p:strVal val="#ppt_y+-0.3500*(#ppt_x*0.8090-(1-#ppt_y)*-0.5878)"/>
                                          </p:val>
                                        </p:tav>
                                        <p:tav tm="50000">
                                          <p:val>
                                            <p:strVal val="#ppt_y+-0.4000*(#ppt_x*0.5878-(1-#ppt_y)*-0.8090)"/>
                                          </p:val>
                                        </p:tav>
                                        <p:tav tm="55000">
                                          <p:val>
                                            <p:strVal val="#ppt_y+-0.4500*(#ppt_x*0.3090-(1-#ppt_y)*-0.9511)"/>
                                          </p:val>
                                        </p:tav>
                                        <p:tav tm="60000">
                                          <p:val>
                                            <p:strVal val="#ppt_y+-0.5000*(#ppt_x*-0.0000-(1-#ppt_y)*-1.0000)"/>
                                          </p:val>
                                        </p:tav>
                                        <p:tav tm="65000">
                                          <p:val>
                                            <p:strVal val="#ppt_y+-0.5500*(#ppt_x*-0.3090-(1-#ppt_y)*-0.9511)"/>
                                          </p:val>
                                        </p:tav>
                                        <p:tav tm="70000">
                                          <p:val>
                                            <p:strVal val="#ppt_y+-0.6000*(#ppt_x*-0.5878-(1-#ppt_y)*-0.8090)"/>
                                          </p:val>
                                        </p:tav>
                                        <p:tav tm="75000">
                                          <p:val>
                                            <p:strVal val="#ppt_y+-0.6500*(#ppt_x*-0.8090-(1-#ppt_y)*-0.5878)"/>
                                          </p:val>
                                        </p:tav>
                                        <p:tav tm="80000">
                                          <p:val>
                                            <p:strVal val="#ppt_y+-0.7000*(#ppt_x*-0.9511-(1-#ppt_y)*-0.3090)"/>
                                          </p:val>
                                        </p:tav>
                                        <p:tav tm="85000">
                                          <p:val>
                                            <p:strVal val="#ppt_y+-0.7500*(#ppt_x*-1.0000-(1-#ppt_y)*0.0000)"/>
                                          </p:val>
                                        </p:tav>
                                        <p:tav tm="90000">
                                          <p:val>
                                            <p:strVal val="#ppt_y+-0.8000*(#ppt_x*-0.9511-(1-#ppt_y)*0.3090)"/>
                                          </p:val>
                                        </p:tav>
                                        <p:tav tm="95000">
                                          <p:val>
                                            <p:strVal val="#ppt_y+-0.8500*(#ppt_x*-0.8090-(1-#ppt_y)*0.5878)"/>
                                          </p:val>
                                        </p:tav>
                                        <p:tav tm="100000">
                                          <p:val>
                                            <p:strVal val="#ppt_y+-0.9000*(#ppt_x*-0.5878-(1-#ppt_y)*0.8090)"/>
                                          </p:val>
                                        </p:tav>
                                        <p:tav>
                                          <p:val>
                                            <p:strVal val="#ppt_y+-0.9500*(#ppt_x*-0.3090-(1-#ppt_y)*0.9511)"/>
                                          </p:val>
                                        </p:tav>
                                        <p:tav>
                                          <p:val>
                                            <p:strVal val="#ppt_y+-1.0000*(#ppt_x*0.0000-(1-#ppt_y)*1.0000)"/>
                                          </p:val>
                                        </p:tav>
                                      </p:tavLst>
                                    </p:anim>
                                    <p:set>
                                      <p:cBhvr additive="repl">
                                        <p:cTn id="123" dur="1" fill="hold">
                                          <p:stCondLst>
                                            <p:cond delay="0"/>
                                          </p:stCondLst>
                                        </p:cTn>
                                        <p:tgtEl>
                                          <p:spTgt spid="17482"/>
                                        </p:tgtEl>
                                        <p:attrNameLst>
                                          <p:attrName>style.visibility</p:attrName>
                                        </p:attrNameLst>
                                      </p:cBhvr>
                                      <p:to>
                                        <p:strVal val="hidden"/>
                                      </p:to>
                                    </p:set>
                                  </p:childTnLst>
                                </p:cTn>
                              </p:par>
                            </p:childTnLst>
                          </p:cTn>
                        </p:par>
                        <p:par>
                          <p:cTn id="124" fill="hold" nodeType="afterGroup">
                            <p:stCondLst>
                              <p:cond delay="7000"/>
                            </p:stCondLst>
                            <p:childTnLst>
                              <p:par>
                                <p:cTn id="125" presetID="22" presetClass="entr" presetSubtype="4" fill="hold" nodeType="afterEffect">
                                  <p:stCondLst>
                                    <p:cond delay="0"/>
                                  </p:stCondLst>
                                  <p:childTnLst>
                                    <p:set>
                                      <p:cBhvr additive="repl">
                                        <p:cTn id="126" dur="1" fill="hold">
                                          <p:stCondLst>
                                            <p:cond delay="0"/>
                                          </p:stCondLst>
                                        </p:cTn>
                                        <p:tgtEl>
                                          <p:spTgt spid="17460"/>
                                        </p:tgtEl>
                                        <p:attrNameLst>
                                          <p:attrName>style.visibility</p:attrName>
                                        </p:attrNameLst>
                                      </p:cBhvr>
                                      <p:to>
                                        <p:strVal val="visible"/>
                                      </p:to>
                                    </p:set>
                                    <p:animEffect transition="in" filter="wipe(down)">
                                      <p:cBhvr additive="repl">
                                        <p:cTn id="127" dur="500"/>
                                        <p:tgtEl>
                                          <p:spTgt spid="17460"/>
                                        </p:tgtEl>
                                      </p:cBhvr>
                                    </p:animEffect>
                                  </p:childTnLst>
                                </p:cTn>
                              </p:par>
                            </p:childTnLst>
                          </p:cTn>
                        </p:par>
                        <p:par>
                          <p:cTn id="128" fill="hold" nodeType="afterGroup">
                            <p:stCondLst>
                              <p:cond delay="7500"/>
                            </p:stCondLst>
                            <p:childTnLst>
                              <p:par>
                                <p:cTn id="129" presetID="1" presetClass="entr" fill="hold" nodeType="afterEffect">
                                  <p:stCondLst>
                                    <p:cond delay="0"/>
                                  </p:stCondLst>
                                  <p:childTnLst>
                                    <p:set>
                                      <p:cBhvr additive="repl">
                                        <p:cTn id="130" dur="1" fill="hold">
                                          <p:stCondLst>
                                            <p:cond delay="0"/>
                                          </p:stCondLst>
                                        </p:cTn>
                                        <p:tgtEl>
                                          <p:spTgt spid="17434"/>
                                        </p:tgtEl>
                                        <p:attrNameLst>
                                          <p:attrName>style.visibility</p:attrName>
                                        </p:attrNameLst>
                                      </p:cBhvr>
                                      <p:to>
                                        <p:strVal val="visible"/>
                                      </p:to>
                                    </p:set>
                                  </p:childTnLst>
                                </p:cTn>
                              </p:par>
                            </p:childTnLst>
                          </p:cTn>
                        </p:par>
                        <p:par>
                          <p:cTn id="131" fill="hold" nodeType="afterGroup">
                            <p:stCondLst>
                              <p:cond delay="7500"/>
                            </p:stCondLst>
                            <p:childTnLst>
                              <p:par>
                                <p:cTn id="132" presetID="22" presetClass="exit" presetSubtype="4" fill="hold" nodeType="afterEffect">
                                  <p:stCondLst>
                                    <p:cond delay="0"/>
                                  </p:stCondLst>
                                  <p:childTnLst>
                                    <p:animEffect transition="out" filter="wipe(down)">
                                      <p:cBhvr additive="repl">
                                        <p:cTn id="133" dur="500"/>
                                        <p:tgtEl>
                                          <p:spTgt spid="17460"/>
                                        </p:tgtEl>
                                      </p:cBhvr>
                                    </p:animEffect>
                                    <p:set>
                                      <p:cBhvr additive="repl">
                                        <p:cTn id="134" dur="1" fill="hold">
                                          <p:stCondLst>
                                            <p:cond delay="0"/>
                                          </p:stCondLst>
                                        </p:cTn>
                                        <p:tgtEl>
                                          <p:spTgt spid="17460"/>
                                        </p:tgtEl>
                                        <p:attrNameLst>
                                          <p:attrName>style.visibility</p:attrName>
                                        </p:attrNameLst>
                                      </p:cBhvr>
                                      <p:to>
                                        <p:strVal val="hidden"/>
                                      </p:to>
                                    </p:set>
                                  </p:childTnLst>
                                </p:cTn>
                              </p:par>
                            </p:childTnLst>
                          </p:cTn>
                        </p:par>
                        <p:par>
                          <p:cTn id="135" fill="hold" nodeType="afterGroup">
                            <p:stCondLst>
                              <p:cond delay="8000"/>
                            </p:stCondLst>
                            <p:childTnLst>
                              <p:par>
                                <p:cTn id="136" presetID="22" presetClass="entr" presetSubtype="4" fill="hold" nodeType="afterEffect">
                                  <p:stCondLst>
                                    <p:cond delay="0"/>
                                  </p:stCondLst>
                                  <p:childTnLst>
                                    <p:set>
                                      <p:cBhvr additive="repl">
                                        <p:cTn id="137" dur="1" fill="hold">
                                          <p:stCondLst>
                                            <p:cond delay="0"/>
                                          </p:stCondLst>
                                        </p:cTn>
                                        <p:tgtEl>
                                          <p:spTgt spid="17464"/>
                                        </p:tgtEl>
                                        <p:attrNameLst>
                                          <p:attrName>style.visibility</p:attrName>
                                        </p:attrNameLst>
                                      </p:cBhvr>
                                      <p:to>
                                        <p:strVal val="visible"/>
                                      </p:to>
                                    </p:set>
                                    <p:animEffect transition="in" filter="wipe(down)">
                                      <p:cBhvr additive="repl">
                                        <p:cTn id="138" dur="500"/>
                                        <p:tgtEl>
                                          <p:spTgt spid="17464"/>
                                        </p:tgtEl>
                                      </p:cBhvr>
                                    </p:animEffect>
                                  </p:childTnLst>
                                </p:cTn>
                              </p:par>
                            </p:childTnLst>
                          </p:cTn>
                        </p:par>
                        <p:par>
                          <p:cTn id="139" fill="hold" nodeType="afterGroup">
                            <p:stCondLst>
                              <p:cond delay="8500"/>
                            </p:stCondLst>
                            <p:childTnLst>
                              <p:par>
                                <p:cTn id="140" presetID="1" presetClass="entr" fill="hold" nodeType="afterEffect">
                                  <p:stCondLst>
                                    <p:cond delay="0"/>
                                  </p:stCondLst>
                                  <p:childTnLst>
                                    <p:set>
                                      <p:cBhvr additive="repl">
                                        <p:cTn id="141" dur="1" fill="hold">
                                          <p:stCondLst>
                                            <p:cond delay="0"/>
                                          </p:stCondLst>
                                        </p:cTn>
                                        <p:tgtEl>
                                          <p:spTgt spid="17440"/>
                                        </p:tgtEl>
                                        <p:attrNameLst>
                                          <p:attrName>style.visibility</p:attrName>
                                        </p:attrNameLst>
                                      </p:cBhvr>
                                      <p:to>
                                        <p:strVal val="visible"/>
                                      </p:to>
                                    </p:set>
                                  </p:childTnLst>
                                </p:cTn>
                              </p:par>
                            </p:childTnLst>
                          </p:cTn>
                        </p:par>
                        <p:par>
                          <p:cTn id="142" fill="hold" nodeType="afterGroup">
                            <p:stCondLst>
                              <p:cond delay="8500"/>
                            </p:stCondLst>
                            <p:childTnLst>
                              <p:par>
                                <p:cTn id="143" presetID="22" presetClass="exit" presetSubtype="4" fill="hold" nodeType="afterEffect">
                                  <p:stCondLst>
                                    <p:cond delay="0"/>
                                  </p:stCondLst>
                                  <p:childTnLst>
                                    <p:animEffect transition="out" filter="wipe(down)">
                                      <p:cBhvr additive="repl">
                                        <p:cTn id="144" dur="500"/>
                                        <p:tgtEl>
                                          <p:spTgt spid="17464"/>
                                        </p:tgtEl>
                                      </p:cBhvr>
                                    </p:animEffect>
                                    <p:set>
                                      <p:cBhvr additive="repl">
                                        <p:cTn id="145" dur="1" fill="hold">
                                          <p:stCondLst>
                                            <p:cond delay="0"/>
                                          </p:stCondLst>
                                        </p:cTn>
                                        <p:tgtEl>
                                          <p:spTgt spid="17464"/>
                                        </p:tgtEl>
                                        <p:attrNameLst>
                                          <p:attrName>style.visibility</p:attrName>
                                        </p:attrNameLst>
                                      </p:cBhvr>
                                      <p:to>
                                        <p:strVal val="hidden"/>
                                      </p:to>
                                    </p:set>
                                  </p:childTnLst>
                                </p:cTn>
                              </p:par>
                            </p:childTnLst>
                          </p:cTn>
                        </p:par>
                        <p:par>
                          <p:cTn id="146" fill="hold" nodeType="afterGroup">
                            <p:stCondLst>
                              <p:cond delay="9000"/>
                            </p:stCondLst>
                            <p:childTnLst>
                              <p:par>
                                <p:cTn id="147" presetID="15" presetClass="exit" fill="hold" nodeType="afterEffect">
                                  <p:stCondLst>
                                    <p:cond delay="0"/>
                                  </p:stCondLst>
                                  <p:childTnLst>
                                    <p:anim calcmode="lin" valueType="num">
                                      <p:cBhvr additive="repl">
                                        <p:cTn id="148" dur="1000" fill="hold"/>
                                        <p:tgtEl>
                                          <p:spTgt spid="17483"/>
                                        </p:tgtEl>
                                        <p:attrNameLst>
                                          <p:attrName>ppt_w</p:attrName>
                                        </p:attrNameLst>
                                      </p:cBhvr>
                                      <p:tavLst>
                                        <p:tav>
                                          <p:val>
                                            <p:strVal val="#ppt_w"/>
                                          </p:val>
                                        </p:tav>
                                        <p:tav>
                                          <p:val>
                                            <p:fltVal val="0"/>
                                          </p:val>
                                        </p:tav>
                                      </p:tavLst>
                                    </p:anim>
                                    <p:anim calcmode="lin" valueType="num">
                                      <p:cBhvr additive="repl">
                                        <p:cTn id="149" dur="1000" fill="hold"/>
                                        <p:tgtEl>
                                          <p:spTgt spid="17483"/>
                                        </p:tgtEl>
                                        <p:attrNameLst>
                                          <p:attrName>ppt_h</p:attrName>
                                        </p:attrNameLst>
                                      </p:cBhvr>
                                      <p:tavLst>
                                        <p:tav>
                                          <p:val>
                                            <p:strVal val="#ppt_h"/>
                                          </p:val>
                                        </p:tav>
                                        <p:tav>
                                          <p:val>
                                            <p:fltVal val="0"/>
                                          </p:val>
                                        </p:tav>
                                      </p:tavLst>
                                    </p:anim>
                                    <p:anim calcmode="lin" valueType="num">
                                      <p:cBhvr additive="repl">
                                        <p:cTn id="150" dur="1000" fill="hold"/>
                                        <p:tgtEl>
                                          <p:spTgt spid="17483"/>
                                        </p:tgtEl>
                                        <p:attrNameLst>
                                          <p:attrName>ppt_x</p:attrName>
                                        </p:attrNameLst>
                                      </p:cBhvr>
                                      <p:tavLst>
                                        <p:tav tm="10000">
                                          <p:val>
                                            <p:strVal val="#ppt_x"/>
                                          </p:val>
                                        </p:tav>
                                        <p:tav tm="15000">
                                          <p:val>
                                            <p:strVal val="#ppt_x+-0.0500*(#ppt_x*0.9511+(1-#ppt_y)*0.3090)"/>
                                          </p:val>
                                        </p:tav>
                                        <p:tav tm="20000">
                                          <p:val>
                                            <p:strVal val="#ppt_x+-0.1000*(#ppt_x*0.8090+(1-#ppt_y)*0.5878)"/>
                                          </p:val>
                                        </p:tav>
                                        <p:tav tm="25000">
                                          <p:val>
                                            <p:strVal val="#ppt_x+-0.1500*(#ppt_x*0.5878+(1-#ppt_y)*0.8090)"/>
                                          </p:val>
                                        </p:tav>
                                        <p:tav tm="30000">
                                          <p:val>
                                            <p:strVal val="#ppt_x+-0.2000*(#ppt_x*0.3090+(1-#ppt_y)*0.9511)"/>
                                          </p:val>
                                        </p:tav>
                                        <p:tav tm="35000">
                                          <p:val>
                                            <p:strVal val="#ppt_x+-0.2500*(#ppt_x*-0.0000+(1-#ppt_y)*1.0000)"/>
                                          </p:val>
                                        </p:tav>
                                        <p:tav tm="40000">
                                          <p:val>
                                            <p:strVal val="#ppt_x+-0.3000*(#ppt_x*-0.3090+(1-#ppt_y)*0.9511)"/>
                                          </p:val>
                                        </p:tav>
                                        <p:tav tm="45000">
                                          <p:val>
                                            <p:strVal val="#ppt_x+-0.3500*(#ppt_x*-0.5878+(1-#ppt_y)*0.8090)"/>
                                          </p:val>
                                        </p:tav>
                                        <p:tav tm="50000">
                                          <p:val>
                                            <p:strVal val="#ppt_x+-0.4000*(#ppt_x*-0.8090+(1-#ppt_y)*0.5878)"/>
                                          </p:val>
                                        </p:tav>
                                        <p:tav tm="55000">
                                          <p:val>
                                            <p:strVal val="#ppt_x+-0.4500*(#ppt_x*-0.9511+(1-#ppt_y)*0.3090)"/>
                                          </p:val>
                                        </p:tav>
                                        <p:tav tm="60000">
                                          <p:val>
                                            <p:strVal val="#ppt_x+-0.5000*(#ppt_x*-1.0000+(1-#ppt_y)*-0.0000)"/>
                                          </p:val>
                                        </p:tav>
                                        <p:tav tm="65000">
                                          <p:val>
                                            <p:strVal val="#ppt_x+-0.5500*(#ppt_x*-0.9511+(1-#ppt_y)*-0.3090)"/>
                                          </p:val>
                                        </p:tav>
                                        <p:tav tm="70000">
                                          <p:val>
                                            <p:strVal val="#ppt_x+-0.6000*(#ppt_x*-0.8090+(1-#ppt_y)*-0.5878)"/>
                                          </p:val>
                                        </p:tav>
                                        <p:tav tm="75000">
                                          <p:val>
                                            <p:strVal val="#ppt_x+-0.6500*(#ppt_x*-0.5878+(1-#ppt_y)*-0.8090)"/>
                                          </p:val>
                                        </p:tav>
                                        <p:tav tm="80000">
                                          <p:val>
                                            <p:strVal val="#ppt_x+-0.7000*(#ppt_x*-0.3090+(1-#ppt_y)*-0.9511)"/>
                                          </p:val>
                                        </p:tav>
                                        <p:tav tm="85000">
                                          <p:val>
                                            <p:strVal val="#ppt_x+-0.7500*(#ppt_x*0.0000+(1-#ppt_y)*-1.0000)"/>
                                          </p:val>
                                        </p:tav>
                                        <p:tav tm="90000">
                                          <p:val>
                                            <p:strVal val="#ppt_x+-0.8000*(#ppt_x*0.3090+(1-#ppt_y)*-0.9511)"/>
                                          </p:val>
                                        </p:tav>
                                        <p:tav tm="95000">
                                          <p:val>
                                            <p:strVal val="#ppt_x+-0.8500*(#ppt_x*0.5878+(1-#ppt_y)*-0.8090)"/>
                                          </p:val>
                                        </p:tav>
                                        <p:tav tm="100000">
                                          <p:val>
                                            <p:strVal val="#ppt_x+-0.9000*(#ppt_x*0.8090+(1-#ppt_y)*-0.5878)"/>
                                          </p:val>
                                        </p:tav>
                                        <p:tav>
                                          <p:val>
                                            <p:strVal val="#ppt_x+-0.9500*(#ppt_x*0.9511+(1-#ppt_y)*-0.3090)"/>
                                          </p:val>
                                        </p:tav>
                                        <p:tav>
                                          <p:val>
                                            <p:strVal val="#ppt_x+-1.0000*(#ppt_x*1.0000+(1-#ppt_y)*0.0000)"/>
                                          </p:val>
                                        </p:tav>
                                      </p:tavLst>
                                    </p:anim>
                                    <p:anim calcmode="lin" valueType="num">
                                      <p:cBhvr additive="repl">
                                        <p:cTn id="151" dur="1000" fill="hold"/>
                                        <p:tgtEl>
                                          <p:spTgt spid="17483"/>
                                        </p:tgtEl>
                                        <p:attrNameLst>
                                          <p:attrName>ppt_y</p:attrName>
                                        </p:attrNameLst>
                                      </p:cBhvr>
                                      <p:tavLst>
                                        <p:tav tm="10000">
                                          <p:val>
                                            <p:strVal val="#ppt_y"/>
                                          </p:val>
                                        </p:tav>
                                        <p:tav tm="15000">
                                          <p:val>
                                            <p:strVal val="#ppt_y+-0.0500*(#ppt_x*0.3090-(1-#ppt_y)*0.9511)"/>
                                          </p:val>
                                        </p:tav>
                                        <p:tav tm="20000">
                                          <p:val>
                                            <p:strVal val="#ppt_y+-0.1000*(#ppt_x*0.5878-(1-#ppt_y)*0.8090)"/>
                                          </p:val>
                                        </p:tav>
                                        <p:tav tm="25000">
                                          <p:val>
                                            <p:strVal val="#ppt_y+-0.1500*(#ppt_x*0.8090-(1-#ppt_y)*0.5878)"/>
                                          </p:val>
                                        </p:tav>
                                        <p:tav tm="30000">
                                          <p:val>
                                            <p:strVal val="#ppt_y+-0.2000*(#ppt_x*0.9511-(1-#ppt_y)*0.3090)"/>
                                          </p:val>
                                        </p:tav>
                                        <p:tav tm="35000">
                                          <p:val>
                                            <p:strVal val="#ppt_y+-0.2500*(#ppt_x*1.0000-(1-#ppt_y)*-0.0000)"/>
                                          </p:val>
                                        </p:tav>
                                        <p:tav tm="40000">
                                          <p:val>
                                            <p:strVal val="#ppt_y+-0.3000*(#ppt_x*0.9511-(1-#ppt_y)*-0.3090)"/>
                                          </p:val>
                                        </p:tav>
                                        <p:tav tm="45000">
                                          <p:val>
                                            <p:strVal val="#ppt_y+-0.3500*(#ppt_x*0.8090-(1-#ppt_y)*-0.5878)"/>
                                          </p:val>
                                        </p:tav>
                                        <p:tav tm="50000">
                                          <p:val>
                                            <p:strVal val="#ppt_y+-0.4000*(#ppt_x*0.5878-(1-#ppt_y)*-0.8090)"/>
                                          </p:val>
                                        </p:tav>
                                        <p:tav tm="55000">
                                          <p:val>
                                            <p:strVal val="#ppt_y+-0.4500*(#ppt_x*0.3090-(1-#ppt_y)*-0.9511)"/>
                                          </p:val>
                                        </p:tav>
                                        <p:tav tm="60000">
                                          <p:val>
                                            <p:strVal val="#ppt_y+-0.5000*(#ppt_x*-0.0000-(1-#ppt_y)*-1.0000)"/>
                                          </p:val>
                                        </p:tav>
                                        <p:tav tm="65000">
                                          <p:val>
                                            <p:strVal val="#ppt_y+-0.5500*(#ppt_x*-0.3090-(1-#ppt_y)*-0.9511)"/>
                                          </p:val>
                                        </p:tav>
                                        <p:tav tm="70000">
                                          <p:val>
                                            <p:strVal val="#ppt_y+-0.6000*(#ppt_x*-0.5878-(1-#ppt_y)*-0.8090)"/>
                                          </p:val>
                                        </p:tav>
                                        <p:tav tm="75000">
                                          <p:val>
                                            <p:strVal val="#ppt_y+-0.6500*(#ppt_x*-0.8090-(1-#ppt_y)*-0.5878)"/>
                                          </p:val>
                                        </p:tav>
                                        <p:tav tm="80000">
                                          <p:val>
                                            <p:strVal val="#ppt_y+-0.7000*(#ppt_x*-0.9511-(1-#ppt_y)*-0.3090)"/>
                                          </p:val>
                                        </p:tav>
                                        <p:tav tm="85000">
                                          <p:val>
                                            <p:strVal val="#ppt_y+-0.7500*(#ppt_x*-1.0000-(1-#ppt_y)*0.0000)"/>
                                          </p:val>
                                        </p:tav>
                                        <p:tav tm="90000">
                                          <p:val>
                                            <p:strVal val="#ppt_y+-0.8000*(#ppt_x*-0.9511-(1-#ppt_y)*0.3090)"/>
                                          </p:val>
                                        </p:tav>
                                        <p:tav tm="95000">
                                          <p:val>
                                            <p:strVal val="#ppt_y+-0.8500*(#ppt_x*-0.8090-(1-#ppt_y)*0.5878)"/>
                                          </p:val>
                                        </p:tav>
                                        <p:tav tm="100000">
                                          <p:val>
                                            <p:strVal val="#ppt_y+-0.9000*(#ppt_x*-0.5878-(1-#ppt_y)*0.8090)"/>
                                          </p:val>
                                        </p:tav>
                                        <p:tav>
                                          <p:val>
                                            <p:strVal val="#ppt_y+-0.9500*(#ppt_x*-0.3090-(1-#ppt_y)*0.9511)"/>
                                          </p:val>
                                        </p:tav>
                                        <p:tav>
                                          <p:val>
                                            <p:strVal val="#ppt_y+-1.0000*(#ppt_x*0.0000-(1-#ppt_y)*1.0000)"/>
                                          </p:val>
                                        </p:tav>
                                      </p:tavLst>
                                    </p:anim>
                                    <p:set>
                                      <p:cBhvr additive="repl">
                                        <p:cTn id="152" dur="1" fill="hold">
                                          <p:stCondLst>
                                            <p:cond delay="0"/>
                                          </p:stCondLst>
                                        </p:cTn>
                                        <p:tgtEl>
                                          <p:spTgt spid="17483"/>
                                        </p:tgtEl>
                                        <p:attrNameLst>
                                          <p:attrName>style.visibility</p:attrName>
                                        </p:attrNameLst>
                                      </p:cBhvr>
                                      <p:to>
                                        <p:strVal val="hidden"/>
                                      </p:to>
                                    </p:set>
                                  </p:childTnLst>
                                </p:cTn>
                              </p:par>
                            </p:childTnLst>
                          </p:cTn>
                        </p:par>
                        <p:par>
                          <p:cTn id="153" fill="hold" nodeType="afterGroup">
                            <p:stCondLst>
                              <p:cond delay="10000"/>
                            </p:stCondLst>
                            <p:childTnLst>
                              <p:par>
                                <p:cTn id="154" presetID="22" presetClass="entr" presetSubtype="4" fill="hold" nodeType="afterEffect">
                                  <p:stCondLst>
                                    <p:cond delay="0"/>
                                  </p:stCondLst>
                                  <p:childTnLst>
                                    <p:set>
                                      <p:cBhvr additive="repl">
                                        <p:cTn id="155" dur="1" fill="hold">
                                          <p:stCondLst>
                                            <p:cond delay="0"/>
                                          </p:stCondLst>
                                        </p:cTn>
                                        <p:tgtEl>
                                          <p:spTgt spid="17459"/>
                                        </p:tgtEl>
                                        <p:attrNameLst>
                                          <p:attrName>style.visibility</p:attrName>
                                        </p:attrNameLst>
                                      </p:cBhvr>
                                      <p:to>
                                        <p:strVal val="visible"/>
                                      </p:to>
                                    </p:set>
                                    <p:animEffect transition="in" filter="wipe(down)">
                                      <p:cBhvr additive="repl">
                                        <p:cTn id="156" dur="500"/>
                                        <p:tgtEl>
                                          <p:spTgt spid="17459"/>
                                        </p:tgtEl>
                                      </p:cBhvr>
                                    </p:animEffect>
                                  </p:childTnLst>
                                </p:cTn>
                              </p:par>
                            </p:childTnLst>
                          </p:cTn>
                        </p:par>
                        <p:par>
                          <p:cTn id="157" fill="hold" nodeType="afterGroup">
                            <p:stCondLst>
                              <p:cond delay="10500"/>
                            </p:stCondLst>
                            <p:childTnLst>
                              <p:par>
                                <p:cTn id="158" presetID="1" presetClass="entr" fill="hold" nodeType="afterEffect">
                                  <p:stCondLst>
                                    <p:cond delay="0"/>
                                  </p:stCondLst>
                                  <p:childTnLst>
                                    <p:set>
                                      <p:cBhvr additive="repl">
                                        <p:cTn id="159" dur="1" fill="hold">
                                          <p:stCondLst>
                                            <p:cond delay="0"/>
                                          </p:stCondLst>
                                        </p:cTn>
                                        <p:tgtEl>
                                          <p:spTgt spid="17435"/>
                                        </p:tgtEl>
                                        <p:attrNameLst>
                                          <p:attrName>style.visibility</p:attrName>
                                        </p:attrNameLst>
                                      </p:cBhvr>
                                      <p:to>
                                        <p:strVal val="visible"/>
                                      </p:to>
                                    </p:set>
                                  </p:childTnLst>
                                </p:cTn>
                              </p:par>
                            </p:childTnLst>
                          </p:cTn>
                        </p:par>
                        <p:par>
                          <p:cTn id="160" fill="hold" nodeType="afterGroup">
                            <p:stCondLst>
                              <p:cond delay="10500"/>
                            </p:stCondLst>
                            <p:childTnLst>
                              <p:par>
                                <p:cTn id="161" presetID="22" presetClass="exit" presetSubtype="4" fill="hold" nodeType="afterEffect">
                                  <p:stCondLst>
                                    <p:cond delay="0"/>
                                  </p:stCondLst>
                                  <p:childTnLst>
                                    <p:animEffect transition="out" filter="wipe(down)">
                                      <p:cBhvr additive="repl">
                                        <p:cTn id="162" dur="500"/>
                                        <p:tgtEl>
                                          <p:spTgt spid="17459"/>
                                        </p:tgtEl>
                                      </p:cBhvr>
                                    </p:animEffect>
                                    <p:set>
                                      <p:cBhvr additive="repl">
                                        <p:cTn id="163" dur="1" fill="hold">
                                          <p:stCondLst>
                                            <p:cond delay="0"/>
                                          </p:stCondLst>
                                        </p:cTn>
                                        <p:tgtEl>
                                          <p:spTgt spid="17459"/>
                                        </p:tgtEl>
                                        <p:attrNameLst>
                                          <p:attrName>style.visibility</p:attrName>
                                        </p:attrNameLst>
                                      </p:cBhvr>
                                      <p:to>
                                        <p:strVal val="hidden"/>
                                      </p:to>
                                    </p:set>
                                  </p:childTnLst>
                                </p:cTn>
                              </p:par>
                            </p:childTnLst>
                          </p:cTn>
                        </p:par>
                        <p:par>
                          <p:cTn id="164" fill="hold" nodeType="afterGroup">
                            <p:stCondLst>
                              <p:cond delay="11000"/>
                            </p:stCondLst>
                            <p:childTnLst>
                              <p:par>
                                <p:cTn id="165" presetID="1" presetClass="entr" fill="hold" nodeType="afterEffect">
                                  <p:stCondLst>
                                    <p:cond delay="0"/>
                                  </p:stCondLst>
                                  <p:childTnLst>
                                    <p:set>
                                      <p:cBhvr additive="repl">
                                        <p:cTn id="166" dur="1" fill="hold">
                                          <p:stCondLst>
                                            <p:cond delay="0"/>
                                          </p:stCondLst>
                                        </p:cTn>
                                        <p:tgtEl>
                                          <p:spTgt spid="17441"/>
                                        </p:tgtEl>
                                        <p:attrNameLst>
                                          <p:attrName>style.visibility</p:attrName>
                                        </p:attrNameLst>
                                      </p:cBhvr>
                                      <p:to>
                                        <p:strVal val="visible"/>
                                      </p:to>
                                    </p:set>
                                  </p:childTnLst>
                                </p:cTn>
                              </p:par>
                            </p:childTnLst>
                          </p:cTn>
                        </p:par>
                        <p:par>
                          <p:cTn id="167" fill="hold" nodeType="afterGroup">
                            <p:stCondLst>
                              <p:cond delay="11000"/>
                            </p:stCondLst>
                            <p:childTnLst>
                              <p:par>
                                <p:cTn id="168" presetID="22" presetClass="entr" presetSubtype="4" fill="hold" nodeType="afterEffect">
                                  <p:stCondLst>
                                    <p:cond delay="0"/>
                                  </p:stCondLst>
                                  <p:childTnLst>
                                    <p:set>
                                      <p:cBhvr additive="repl">
                                        <p:cTn id="169" dur="1" fill="hold">
                                          <p:stCondLst>
                                            <p:cond delay="0"/>
                                          </p:stCondLst>
                                        </p:cTn>
                                        <p:tgtEl>
                                          <p:spTgt spid="17462"/>
                                        </p:tgtEl>
                                        <p:attrNameLst>
                                          <p:attrName>style.visibility</p:attrName>
                                        </p:attrNameLst>
                                      </p:cBhvr>
                                      <p:to>
                                        <p:strVal val="visible"/>
                                      </p:to>
                                    </p:set>
                                    <p:animEffect transition="in" filter="wipe(down)">
                                      <p:cBhvr additive="repl">
                                        <p:cTn id="170" dur="500"/>
                                        <p:tgtEl>
                                          <p:spTgt spid="17462"/>
                                        </p:tgtEl>
                                      </p:cBhvr>
                                    </p:animEffect>
                                  </p:childTnLst>
                                </p:cTn>
                              </p:par>
                            </p:childTnLst>
                          </p:cTn>
                        </p:par>
                        <p:par>
                          <p:cTn id="171" fill="hold" nodeType="afterGroup">
                            <p:stCondLst>
                              <p:cond delay="11500"/>
                            </p:stCondLst>
                            <p:childTnLst>
                              <p:par>
                                <p:cTn id="172" presetID="1" presetClass="entr" fill="hold" nodeType="afterEffect">
                                  <p:stCondLst>
                                    <p:cond delay="0"/>
                                  </p:stCondLst>
                                  <p:childTnLst>
                                    <p:set>
                                      <p:cBhvr additive="repl">
                                        <p:cTn id="173" dur="1" fill="hold">
                                          <p:stCondLst>
                                            <p:cond delay="0"/>
                                          </p:stCondLst>
                                        </p:cTn>
                                        <p:tgtEl>
                                          <p:spTgt spid="17442"/>
                                        </p:tgtEl>
                                        <p:attrNameLst>
                                          <p:attrName>style.visibility</p:attrName>
                                        </p:attrNameLst>
                                      </p:cBhvr>
                                      <p:to>
                                        <p:strVal val="visible"/>
                                      </p:to>
                                    </p:set>
                                  </p:childTnLst>
                                </p:cTn>
                              </p:par>
                            </p:childTnLst>
                          </p:cTn>
                        </p:par>
                        <p:par>
                          <p:cTn id="174" fill="hold" nodeType="afterGroup">
                            <p:stCondLst>
                              <p:cond delay="11500"/>
                            </p:stCondLst>
                            <p:childTnLst>
                              <p:par>
                                <p:cTn id="175" presetID="22" presetClass="exit" presetSubtype="4" fill="hold" nodeType="afterEffect">
                                  <p:stCondLst>
                                    <p:cond delay="0"/>
                                  </p:stCondLst>
                                  <p:childTnLst>
                                    <p:animEffect transition="out" filter="wipe(down)">
                                      <p:cBhvr additive="repl">
                                        <p:cTn id="176" dur="500"/>
                                        <p:tgtEl>
                                          <p:spTgt spid="17462"/>
                                        </p:tgtEl>
                                      </p:cBhvr>
                                    </p:animEffect>
                                    <p:set>
                                      <p:cBhvr additive="repl">
                                        <p:cTn id="177" dur="1" fill="hold">
                                          <p:stCondLst>
                                            <p:cond delay="0"/>
                                          </p:stCondLst>
                                        </p:cTn>
                                        <p:tgtEl>
                                          <p:spTgt spid="17462"/>
                                        </p:tgtEl>
                                        <p:attrNameLst>
                                          <p:attrName>style.visibility</p:attrName>
                                        </p:attrNameLst>
                                      </p:cBhvr>
                                      <p:to>
                                        <p:strVal val="hidden"/>
                                      </p:to>
                                    </p:set>
                                  </p:childTnLst>
                                </p:cTn>
                              </p:par>
                            </p:childTnLst>
                          </p:cTn>
                        </p:par>
                        <p:par>
                          <p:cTn id="178" fill="hold" nodeType="afterGroup">
                            <p:stCondLst>
                              <p:cond delay="12000"/>
                            </p:stCondLst>
                            <p:childTnLst>
                              <p:par>
                                <p:cTn id="179" presetID="15" presetClass="exit" fill="hold" nodeType="afterEffect">
                                  <p:stCondLst>
                                    <p:cond delay="0"/>
                                  </p:stCondLst>
                                  <p:childTnLst>
                                    <p:anim calcmode="lin" valueType="num">
                                      <p:cBhvr additive="repl">
                                        <p:cTn id="180" dur="1000" fill="hold"/>
                                        <p:tgtEl>
                                          <p:spTgt spid="17484"/>
                                        </p:tgtEl>
                                        <p:attrNameLst>
                                          <p:attrName>ppt_w</p:attrName>
                                        </p:attrNameLst>
                                      </p:cBhvr>
                                      <p:tavLst>
                                        <p:tav>
                                          <p:val>
                                            <p:strVal val="#ppt_w"/>
                                          </p:val>
                                        </p:tav>
                                        <p:tav>
                                          <p:val>
                                            <p:fltVal val="0"/>
                                          </p:val>
                                        </p:tav>
                                      </p:tavLst>
                                    </p:anim>
                                    <p:anim calcmode="lin" valueType="num">
                                      <p:cBhvr additive="repl">
                                        <p:cTn id="181" dur="1000" fill="hold"/>
                                        <p:tgtEl>
                                          <p:spTgt spid="17484"/>
                                        </p:tgtEl>
                                        <p:attrNameLst>
                                          <p:attrName>ppt_h</p:attrName>
                                        </p:attrNameLst>
                                      </p:cBhvr>
                                      <p:tavLst>
                                        <p:tav>
                                          <p:val>
                                            <p:strVal val="#ppt_h"/>
                                          </p:val>
                                        </p:tav>
                                        <p:tav>
                                          <p:val>
                                            <p:fltVal val="0"/>
                                          </p:val>
                                        </p:tav>
                                      </p:tavLst>
                                    </p:anim>
                                    <p:anim calcmode="lin" valueType="num">
                                      <p:cBhvr additive="repl">
                                        <p:cTn id="182" dur="1000" fill="hold"/>
                                        <p:tgtEl>
                                          <p:spTgt spid="17484"/>
                                        </p:tgtEl>
                                        <p:attrNameLst>
                                          <p:attrName>ppt_x</p:attrName>
                                        </p:attrNameLst>
                                      </p:cBhvr>
                                      <p:tavLst>
                                        <p:tav tm="10000">
                                          <p:val>
                                            <p:strVal val="#ppt_x"/>
                                          </p:val>
                                        </p:tav>
                                        <p:tav tm="15000">
                                          <p:val>
                                            <p:strVal val="#ppt_x+-0.0500*(#ppt_x*0.9511+(1-#ppt_y)*0.3090)"/>
                                          </p:val>
                                        </p:tav>
                                        <p:tav tm="20000">
                                          <p:val>
                                            <p:strVal val="#ppt_x+-0.1000*(#ppt_x*0.8090+(1-#ppt_y)*0.5878)"/>
                                          </p:val>
                                        </p:tav>
                                        <p:tav tm="25000">
                                          <p:val>
                                            <p:strVal val="#ppt_x+-0.1500*(#ppt_x*0.5878+(1-#ppt_y)*0.8090)"/>
                                          </p:val>
                                        </p:tav>
                                        <p:tav tm="30000">
                                          <p:val>
                                            <p:strVal val="#ppt_x+-0.2000*(#ppt_x*0.3090+(1-#ppt_y)*0.9511)"/>
                                          </p:val>
                                        </p:tav>
                                        <p:tav tm="35000">
                                          <p:val>
                                            <p:strVal val="#ppt_x+-0.2500*(#ppt_x*-0.0000+(1-#ppt_y)*1.0000)"/>
                                          </p:val>
                                        </p:tav>
                                        <p:tav tm="40000">
                                          <p:val>
                                            <p:strVal val="#ppt_x+-0.3000*(#ppt_x*-0.3090+(1-#ppt_y)*0.9511)"/>
                                          </p:val>
                                        </p:tav>
                                        <p:tav tm="45000">
                                          <p:val>
                                            <p:strVal val="#ppt_x+-0.3500*(#ppt_x*-0.5878+(1-#ppt_y)*0.8090)"/>
                                          </p:val>
                                        </p:tav>
                                        <p:tav tm="50000">
                                          <p:val>
                                            <p:strVal val="#ppt_x+-0.4000*(#ppt_x*-0.8090+(1-#ppt_y)*0.5878)"/>
                                          </p:val>
                                        </p:tav>
                                        <p:tav tm="55000">
                                          <p:val>
                                            <p:strVal val="#ppt_x+-0.4500*(#ppt_x*-0.9511+(1-#ppt_y)*0.3090)"/>
                                          </p:val>
                                        </p:tav>
                                        <p:tav tm="60000">
                                          <p:val>
                                            <p:strVal val="#ppt_x+-0.5000*(#ppt_x*-1.0000+(1-#ppt_y)*-0.0000)"/>
                                          </p:val>
                                        </p:tav>
                                        <p:tav tm="65000">
                                          <p:val>
                                            <p:strVal val="#ppt_x+-0.5500*(#ppt_x*-0.9511+(1-#ppt_y)*-0.3090)"/>
                                          </p:val>
                                        </p:tav>
                                        <p:tav tm="70000">
                                          <p:val>
                                            <p:strVal val="#ppt_x+-0.6000*(#ppt_x*-0.8090+(1-#ppt_y)*-0.5878)"/>
                                          </p:val>
                                        </p:tav>
                                        <p:tav tm="75000">
                                          <p:val>
                                            <p:strVal val="#ppt_x+-0.6500*(#ppt_x*-0.5878+(1-#ppt_y)*-0.8090)"/>
                                          </p:val>
                                        </p:tav>
                                        <p:tav tm="80000">
                                          <p:val>
                                            <p:strVal val="#ppt_x+-0.7000*(#ppt_x*-0.3090+(1-#ppt_y)*-0.9511)"/>
                                          </p:val>
                                        </p:tav>
                                        <p:tav tm="85000">
                                          <p:val>
                                            <p:strVal val="#ppt_x+-0.7500*(#ppt_x*0.0000+(1-#ppt_y)*-1.0000)"/>
                                          </p:val>
                                        </p:tav>
                                        <p:tav tm="90000">
                                          <p:val>
                                            <p:strVal val="#ppt_x+-0.8000*(#ppt_x*0.3090+(1-#ppt_y)*-0.9511)"/>
                                          </p:val>
                                        </p:tav>
                                        <p:tav tm="95000">
                                          <p:val>
                                            <p:strVal val="#ppt_x+-0.8500*(#ppt_x*0.5878+(1-#ppt_y)*-0.8090)"/>
                                          </p:val>
                                        </p:tav>
                                        <p:tav tm="100000">
                                          <p:val>
                                            <p:strVal val="#ppt_x+-0.9000*(#ppt_x*0.8090+(1-#ppt_y)*-0.5878)"/>
                                          </p:val>
                                        </p:tav>
                                        <p:tav>
                                          <p:val>
                                            <p:strVal val="#ppt_x+-0.9500*(#ppt_x*0.9511+(1-#ppt_y)*-0.3090)"/>
                                          </p:val>
                                        </p:tav>
                                        <p:tav>
                                          <p:val>
                                            <p:strVal val="#ppt_x+-1.0000*(#ppt_x*1.0000+(1-#ppt_y)*0.0000)"/>
                                          </p:val>
                                        </p:tav>
                                      </p:tavLst>
                                    </p:anim>
                                    <p:anim calcmode="lin" valueType="num">
                                      <p:cBhvr additive="repl">
                                        <p:cTn id="183" dur="1000" fill="hold"/>
                                        <p:tgtEl>
                                          <p:spTgt spid="17484"/>
                                        </p:tgtEl>
                                        <p:attrNameLst>
                                          <p:attrName>ppt_y</p:attrName>
                                        </p:attrNameLst>
                                      </p:cBhvr>
                                      <p:tavLst>
                                        <p:tav tm="10000">
                                          <p:val>
                                            <p:strVal val="#ppt_y"/>
                                          </p:val>
                                        </p:tav>
                                        <p:tav tm="15000">
                                          <p:val>
                                            <p:strVal val="#ppt_y+-0.0500*(#ppt_x*0.3090-(1-#ppt_y)*0.9511)"/>
                                          </p:val>
                                        </p:tav>
                                        <p:tav tm="20000">
                                          <p:val>
                                            <p:strVal val="#ppt_y+-0.1000*(#ppt_x*0.5878-(1-#ppt_y)*0.8090)"/>
                                          </p:val>
                                        </p:tav>
                                        <p:tav tm="25000">
                                          <p:val>
                                            <p:strVal val="#ppt_y+-0.1500*(#ppt_x*0.8090-(1-#ppt_y)*0.5878)"/>
                                          </p:val>
                                        </p:tav>
                                        <p:tav tm="30000">
                                          <p:val>
                                            <p:strVal val="#ppt_y+-0.2000*(#ppt_x*0.9511-(1-#ppt_y)*0.3090)"/>
                                          </p:val>
                                        </p:tav>
                                        <p:tav tm="35000">
                                          <p:val>
                                            <p:strVal val="#ppt_y+-0.2500*(#ppt_x*1.0000-(1-#ppt_y)*-0.0000)"/>
                                          </p:val>
                                        </p:tav>
                                        <p:tav tm="40000">
                                          <p:val>
                                            <p:strVal val="#ppt_y+-0.3000*(#ppt_x*0.9511-(1-#ppt_y)*-0.3090)"/>
                                          </p:val>
                                        </p:tav>
                                        <p:tav tm="45000">
                                          <p:val>
                                            <p:strVal val="#ppt_y+-0.3500*(#ppt_x*0.8090-(1-#ppt_y)*-0.5878)"/>
                                          </p:val>
                                        </p:tav>
                                        <p:tav tm="50000">
                                          <p:val>
                                            <p:strVal val="#ppt_y+-0.4000*(#ppt_x*0.5878-(1-#ppt_y)*-0.8090)"/>
                                          </p:val>
                                        </p:tav>
                                        <p:tav tm="55000">
                                          <p:val>
                                            <p:strVal val="#ppt_y+-0.4500*(#ppt_x*0.3090-(1-#ppt_y)*-0.9511)"/>
                                          </p:val>
                                        </p:tav>
                                        <p:tav tm="60000">
                                          <p:val>
                                            <p:strVal val="#ppt_y+-0.5000*(#ppt_x*-0.0000-(1-#ppt_y)*-1.0000)"/>
                                          </p:val>
                                        </p:tav>
                                        <p:tav tm="65000">
                                          <p:val>
                                            <p:strVal val="#ppt_y+-0.5500*(#ppt_x*-0.3090-(1-#ppt_y)*-0.9511)"/>
                                          </p:val>
                                        </p:tav>
                                        <p:tav tm="70000">
                                          <p:val>
                                            <p:strVal val="#ppt_y+-0.6000*(#ppt_x*-0.5878-(1-#ppt_y)*-0.8090)"/>
                                          </p:val>
                                        </p:tav>
                                        <p:tav tm="75000">
                                          <p:val>
                                            <p:strVal val="#ppt_y+-0.6500*(#ppt_x*-0.8090-(1-#ppt_y)*-0.5878)"/>
                                          </p:val>
                                        </p:tav>
                                        <p:tav tm="80000">
                                          <p:val>
                                            <p:strVal val="#ppt_y+-0.7000*(#ppt_x*-0.9511-(1-#ppt_y)*-0.3090)"/>
                                          </p:val>
                                        </p:tav>
                                        <p:tav tm="85000">
                                          <p:val>
                                            <p:strVal val="#ppt_y+-0.7500*(#ppt_x*-1.0000-(1-#ppt_y)*0.0000)"/>
                                          </p:val>
                                        </p:tav>
                                        <p:tav tm="90000">
                                          <p:val>
                                            <p:strVal val="#ppt_y+-0.8000*(#ppt_x*-0.9511-(1-#ppt_y)*0.3090)"/>
                                          </p:val>
                                        </p:tav>
                                        <p:tav tm="95000">
                                          <p:val>
                                            <p:strVal val="#ppt_y+-0.8500*(#ppt_x*-0.8090-(1-#ppt_y)*0.5878)"/>
                                          </p:val>
                                        </p:tav>
                                        <p:tav tm="100000">
                                          <p:val>
                                            <p:strVal val="#ppt_y+-0.9000*(#ppt_x*-0.5878-(1-#ppt_y)*0.8090)"/>
                                          </p:val>
                                        </p:tav>
                                        <p:tav>
                                          <p:val>
                                            <p:strVal val="#ppt_y+-0.9500*(#ppt_x*-0.3090-(1-#ppt_y)*0.9511)"/>
                                          </p:val>
                                        </p:tav>
                                        <p:tav>
                                          <p:val>
                                            <p:strVal val="#ppt_y+-1.0000*(#ppt_x*0.0000-(1-#ppt_y)*1.0000)"/>
                                          </p:val>
                                        </p:tav>
                                      </p:tavLst>
                                    </p:anim>
                                    <p:set>
                                      <p:cBhvr additive="repl">
                                        <p:cTn id="184" dur="1" fill="hold">
                                          <p:stCondLst>
                                            <p:cond delay="0"/>
                                          </p:stCondLst>
                                        </p:cTn>
                                        <p:tgtEl>
                                          <p:spTgt spid="17484"/>
                                        </p:tgtEl>
                                        <p:attrNameLst>
                                          <p:attrName>style.visibility</p:attrName>
                                        </p:attrNameLst>
                                      </p:cBhvr>
                                      <p:to>
                                        <p:strVal val="hidden"/>
                                      </p:to>
                                    </p:set>
                                  </p:childTnLst>
                                </p:cTn>
                              </p:par>
                            </p:childTnLst>
                          </p:cTn>
                        </p:par>
                        <p:par>
                          <p:cTn id="185" fill="hold" nodeType="afterGroup">
                            <p:stCondLst>
                              <p:cond delay="13000"/>
                            </p:stCondLst>
                            <p:childTnLst>
                              <p:par>
                                <p:cTn id="186" presetID="1" presetClass="entr" fill="hold" nodeType="afterEffect">
                                  <p:stCondLst>
                                    <p:cond delay="0"/>
                                  </p:stCondLst>
                                  <p:childTnLst>
                                    <p:set>
                                      <p:cBhvr additive="repl">
                                        <p:cTn id="187" dur="1" fill="hold">
                                          <p:stCondLst>
                                            <p:cond delay="0"/>
                                          </p:stCondLst>
                                        </p:cTn>
                                        <p:tgtEl>
                                          <p:spTgt spid="17443"/>
                                        </p:tgtEl>
                                        <p:attrNameLst>
                                          <p:attrName>style.visibility</p:attrName>
                                        </p:attrNameLst>
                                      </p:cBhvr>
                                      <p:to>
                                        <p:strVal val="visible"/>
                                      </p:to>
                                    </p:set>
                                  </p:childTnLst>
                                </p:cTn>
                              </p:par>
                            </p:childTnLst>
                          </p:cTn>
                        </p:par>
                      </p:childTnLst>
                    </p:cTn>
                  </p:par>
                  <p:par>
                    <p:cTn id="188" fill="hold" nodeType="clickPar">
                      <p:stCondLst>
                        <p:cond delay="indefinite"/>
                      </p:stCondLst>
                      <p:childTnLst>
                        <p:par>
                          <p:cTn id="189" fill="hold" nodeType="withGroup">
                            <p:stCondLst>
                              <p:cond delay="0"/>
                            </p:stCondLst>
                            <p:childTnLst>
                              <p:par>
                                <p:cTn id="190" presetID="22" presetClass="entr" presetSubtype="8" fill="hold" nodeType="clickEffect">
                                  <p:stCondLst>
                                    <p:cond delay="0"/>
                                  </p:stCondLst>
                                  <p:childTnLst>
                                    <p:set>
                                      <p:cBhvr additive="repl">
                                        <p:cTn id="191" dur="1" fill="hold">
                                          <p:stCondLst>
                                            <p:cond delay="0"/>
                                          </p:stCondLst>
                                        </p:cTn>
                                        <p:tgtEl>
                                          <p:spTgt spid="17476"/>
                                        </p:tgtEl>
                                        <p:attrNameLst>
                                          <p:attrName>style.visibility</p:attrName>
                                        </p:attrNameLst>
                                      </p:cBhvr>
                                      <p:to>
                                        <p:strVal val="visible"/>
                                      </p:to>
                                    </p:set>
                                    <p:animEffect transition="in" filter="wipe(left)">
                                      <p:cBhvr additive="repl">
                                        <p:cTn id="192" dur="500"/>
                                        <p:tgtEl>
                                          <p:spTgt spid="17476"/>
                                        </p:tgtEl>
                                      </p:cBhvr>
                                    </p:animEffect>
                                  </p:childTnLst>
                                </p:cTn>
                              </p:par>
                            </p:childTnLst>
                          </p:cTn>
                        </p:par>
                        <p:par>
                          <p:cTn id="193" fill="hold" nodeType="afterGroup">
                            <p:stCondLst>
                              <p:cond delay="500"/>
                            </p:stCondLst>
                            <p:childTnLst>
                              <p:par>
                                <p:cTn id="194" presetID="22" presetClass="entr" presetSubtype="8" fill="hold" nodeType="afterEffect">
                                  <p:stCondLst>
                                    <p:cond delay="0"/>
                                  </p:stCondLst>
                                  <p:childTnLst>
                                    <p:set>
                                      <p:cBhvr additive="repl">
                                        <p:cTn id="195" dur="1" fill="hold">
                                          <p:stCondLst>
                                            <p:cond delay="0"/>
                                          </p:stCondLst>
                                        </p:cTn>
                                        <p:tgtEl>
                                          <p:spTgt spid="17475"/>
                                        </p:tgtEl>
                                        <p:attrNameLst>
                                          <p:attrName>style.visibility</p:attrName>
                                        </p:attrNameLst>
                                      </p:cBhvr>
                                      <p:to>
                                        <p:strVal val="visible"/>
                                      </p:to>
                                    </p:set>
                                    <p:animEffect transition="in" filter="wipe(left)">
                                      <p:cBhvr additive="repl">
                                        <p:cTn id="196" dur="500"/>
                                        <p:tgtEl>
                                          <p:spTgt spid="17475"/>
                                        </p:tgtEl>
                                      </p:cBhvr>
                                    </p:animEffect>
                                  </p:childTnLst>
                                </p:cTn>
                              </p:par>
                            </p:childTnLst>
                          </p:cTn>
                        </p:par>
                        <p:par>
                          <p:cTn id="197" fill="hold" nodeType="afterGroup">
                            <p:stCondLst>
                              <p:cond delay="1000"/>
                            </p:stCondLst>
                            <p:childTnLst>
                              <p:par>
                                <p:cTn id="198" presetID="22" presetClass="entr" presetSubtype="1" fill="hold" nodeType="afterEffect">
                                  <p:stCondLst>
                                    <p:cond delay="0"/>
                                  </p:stCondLst>
                                  <p:childTnLst>
                                    <p:set>
                                      <p:cBhvr additive="repl">
                                        <p:cTn id="199" dur="1" fill="hold">
                                          <p:stCondLst>
                                            <p:cond delay="0"/>
                                          </p:stCondLst>
                                        </p:cTn>
                                        <p:tgtEl>
                                          <p:spTgt spid="3"/>
                                        </p:tgtEl>
                                        <p:attrNameLst>
                                          <p:attrName>style.visibility</p:attrName>
                                        </p:attrNameLst>
                                      </p:cBhvr>
                                      <p:to>
                                        <p:strVal val="visible"/>
                                      </p:to>
                                    </p:set>
                                    <p:animEffect transition="in" filter="wipe(up)">
                                      <p:cBhvr additive="repl">
                                        <p:cTn id="200" dur="500"/>
                                        <p:tgtEl>
                                          <p:spTgt spid="3"/>
                                        </p:tgtEl>
                                      </p:cBhvr>
                                    </p:animEffect>
                                  </p:childTnLst>
                                </p:cTn>
                              </p:par>
                            </p:childTnLst>
                          </p:cTn>
                        </p:par>
                        <p:par>
                          <p:cTn id="201" fill="hold" nodeType="afterGroup">
                            <p:stCondLst>
                              <p:cond delay="1500"/>
                            </p:stCondLst>
                            <p:childTnLst>
                              <p:par>
                                <p:cTn id="202" presetID="42" presetClass="exit" fill="hold" nodeType="afterEffect">
                                  <p:stCondLst>
                                    <p:cond delay="0"/>
                                  </p:stCondLst>
                                  <p:childTnLst>
                                    <p:animEffect transition="out" filter="fade">
                                      <p:cBhvr additive="repl">
                                        <p:cTn id="203" dur="1000"/>
                                        <p:tgtEl>
                                          <p:spTgt spid="17438"/>
                                        </p:tgtEl>
                                      </p:cBhvr>
                                    </p:animEffect>
                                    <p:anim calcmode="lin" valueType="num">
                                      <p:cBhvr additive="repl">
                                        <p:cTn id="204" dur="1000" fill="hold"/>
                                        <p:tgtEl>
                                          <p:spTgt spid="17438"/>
                                        </p:tgtEl>
                                        <p:attrNameLst>
                                          <p:attrName>ppt_x</p:attrName>
                                        </p:attrNameLst>
                                      </p:cBhvr>
                                      <p:tavLst>
                                        <p:tav>
                                          <p:val>
                                            <p:strVal val="#ppt_x"/>
                                          </p:val>
                                        </p:tav>
                                        <p:tav>
                                          <p:val>
                                            <p:strVal val="#ppt_x"/>
                                          </p:val>
                                        </p:tav>
                                      </p:tavLst>
                                    </p:anim>
                                    <p:anim calcmode="lin" valueType="num">
                                      <p:cBhvr additive="repl">
                                        <p:cTn id="205" dur="1000" fill="hold"/>
                                        <p:tgtEl>
                                          <p:spTgt spid="17438"/>
                                        </p:tgtEl>
                                        <p:attrNameLst>
                                          <p:attrName>ppt_y</p:attrName>
                                        </p:attrNameLst>
                                      </p:cBhvr>
                                      <p:tavLst>
                                        <p:tav>
                                          <p:val>
                                            <p:strVal val="#ppt_y"/>
                                          </p:val>
                                        </p:tav>
                                        <p:tav>
                                          <p:val>
                                            <p:strVal val="#ppt_y+.1"/>
                                          </p:val>
                                        </p:tav>
                                      </p:tavLst>
                                    </p:anim>
                                    <p:set>
                                      <p:cBhvr additive="repl">
                                        <p:cTn id="206" dur="1" fill="hold">
                                          <p:stCondLst>
                                            <p:cond delay="0"/>
                                          </p:stCondLst>
                                        </p:cTn>
                                        <p:tgtEl>
                                          <p:spTgt spid="17438"/>
                                        </p:tgtEl>
                                        <p:attrNameLst>
                                          <p:attrName>style.visibility</p:attrName>
                                        </p:attrNameLst>
                                      </p:cBhvr>
                                      <p:to>
                                        <p:strVal val="hidden"/>
                                      </p:to>
                                    </p:set>
                                  </p:childTnLst>
                                </p:cTn>
                              </p:par>
                            </p:childTnLst>
                          </p:cTn>
                        </p:par>
                        <p:par>
                          <p:cTn id="207" fill="hold" nodeType="afterGroup">
                            <p:stCondLst>
                              <p:cond delay="2500"/>
                            </p:stCondLst>
                            <p:childTnLst>
                              <p:par>
                                <p:cTn id="208" presetID="22" presetClass="entr" presetSubtype="8" fill="hold" nodeType="afterEffect">
                                  <p:stCondLst>
                                    <p:cond delay="0"/>
                                  </p:stCondLst>
                                  <p:childTnLst>
                                    <p:set>
                                      <p:cBhvr additive="repl">
                                        <p:cTn id="209" dur="1" fill="hold">
                                          <p:stCondLst>
                                            <p:cond delay="0"/>
                                          </p:stCondLst>
                                        </p:cTn>
                                        <p:tgtEl>
                                          <p:spTgt spid="17431">
                                            <p:txEl>
                                              <p:pRg st="1" end="1"/>
                                            </p:txEl>
                                          </p:spTgt>
                                        </p:tgtEl>
                                        <p:attrNameLst>
                                          <p:attrName>style.visibility</p:attrName>
                                        </p:attrNameLst>
                                      </p:cBhvr>
                                      <p:to>
                                        <p:strVal val="visible"/>
                                      </p:to>
                                    </p:set>
                                    <p:animEffect transition="in" filter="wipe(left)">
                                      <p:cBhvr additive="repl">
                                        <p:cTn id="210" dur="500"/>
                                        <p:tgtEl>
                                          <p:spTgt spid="17431">
                                            <p:txEl>
                                              <p:pRg st="1" end="1"/>
                                            </p:txEl>
                                          </p:spTgt>
                                        </p:tgtEl>
                                      </p:cBhvr>
                                    </p:animEffect>
                                  </p:childTnLst>
                                </p:cTn>
                              </p:par>
                            </p:childTnLst>
                          </p:cTn>
                        </p:par>
                        <p:par>
                          <p:cTn id="211" fill="hold" nodeType="afterGroup">
                            <p:stCondLst>
                              <p:cond delay="3000"/>
                            </p:stCondLst>
                            <p:childTnLst>
                              <p:par>
                                <p:cTn id="212" presetID="42" presetClass="exit" fill="hold" nodeType="afterEffect">
                                  <p:stCondLst>
                                    <p:cond delay="0"/>
                                  </p:stCondLst>
                                  <p:childTnLst>
                                    <p:animEffect transition="out" filter="fade">
                                      <p:cBhvr additive="repl">
                                        <p:cTn id="213" dur="1000"/>
                                        <p:tgtEl>
                                          <p:spTgt spid="17437"/>
                                        </p:tgtEl>
                                      </p:cBhvr>
                                    </p:animEffect>
                                    <p:anim calcmode="lin" valueType="num">
                                      <p:cBhvr additive="repl">
                                        <p:cTn id="214" dur="1000" fill="hold"/>
                                        <p:tgtEl>
                                          <p:spTgt spid="17437"/>
                                        </p:tgtEl>
                                        <p:attrNameLst>
                                          <p:attrName>ppt_x</p:attrName>
                                        </p:attrNameLst>
                                      </p:cBhvr>
                                      <p:tavLst>
                                        <p:tav>
                                          <p:val>
                                            <p:strVal val="#ppt_x"/>
                                          </p:val>
                                        </p:tav>
                                        <p:tav>
                                          <p:val>
                                            <p:strVal val="#ppt_x"/>
                                          </p:val>
                                        </p:tav>
                                      </p:tavLst>
                                    </p:anim>
                                    <p:anim calcmode="lin" valueType="num">
                                      <p:cBhvr additive="repl">
                                        <p:cTn id="215" dur="1000" fill="hold"/>
                                        <p:tgtEl>
                                          <p:spTgt spid="17437"/>
                                        </p:tgtEl>
                                        <p:attrNameLst>
                                          <p:attrName>ppt_y</p:attrName>
                                        </p:attrNameLst>
                                      </p:cBhvr>
                                      <p:tavLst>
                                        <p:tav>
                                          <p:val>
                                            <p:strVal val="#ppt_y"/>
                                          </p:val>
                                        </p:tav>
                                        <p:tav>
                                          <p:val>
                                            <p:strVal val="#ppt_y+.1"/>
                                          </p:val>
                                        </p:tav>
                                      </p:tavLst>
                                    </p:anim>
                                    <p:set>
                                      <p:cBhvr additive="repl">
                                        <p:cTn id="216" dur="1" fill="hold">
                                          <p:stCondLst>
                                            <p:cond delay="0"/>
                                          </p:stCondLst>
                                        </p:cTn>
                                        <p:tgtEl>
                                          <p:spTgt spid="17437"/>
                                        </p:tgtEl>
                                        <p:attrNameLst>
                                          <p:attrName>style.visibility</p:attrName>
                                        </p:attrNameLst>
                                      </p:cBhvr>
                                      <p:to>
                                        <p:strVal val="hidden"/>
                                      </p:to>
                                    </p:set>
                                  </p:childTnLst>
                                </p:cTn>
                              </p:par>
                            </p:childTnLst>
                          </p:cTn>
                        </p:par>
                        <p:par>
                          <p:cTn id="217" fill="hold" nodeType="afterGroup">
                            <p:stCondLst>
                              <p:cond delay="4000"/>
                            </p:stCondLst>
                            <p:childTnLst>
                              <p:par>
                                <p:cTn id="218" presetID="22" presetClass="entr" presetSubtype="8" fill="hold" nodeType="afterEffect">
                                  <p:stCondLst>
                                    <p:cond delay="0"/>
                                  </p:stCondLst>
                                  <p:childTnLst>
                                    <p:set>
                                      <p:cBhvr additive="repl">
                                        <p:cTn id="219" dur="1" fill="hold">
                                          <p:stCondLst>
                                            <p:cond delay="0"/>
                                          </p:stCondLst>
                                        </p:cTn>
                                        <p:tgtEl>
                                          <p:spTgt spid="17431">
                                            <p:txEl>
                                              <p:pRg st="2" end="2"/>
                                            </p:txEl>
                                          </p:spTgt>
                                        </p:tgtEl>
                                        <p:attrNameLst>
                                          <p:attrName>style.visibility</p:attrName>
                                        </p:attrNameLst>
                                      </p:cBhvr>
                                      <p:to>
                                        <p:strVal val="visible"/>
                                      </p:to>
                                    </p:set>
                                    <p:animEffect transition="in" filter="wipe(left)">
                                      <p:cBhvr additive="repl">
                                        <p:cTn id="220" dur="500"/>
                                        <p:tgtEl>
                                          <p:spTgt spid="17431">
                                            <p:txEl>
                                              <p:pRg st="2" end="2"/>
                                            </p:txEl>
                                          </p:spTgt>
                                        </p:tgtEl>
                                      </p:cBhvr>
                                    </p:animEffect>
                                  </p:childTnLst>
                                </p:cTn>
                              </p:par>
                            </p:childTnLst>
                          </p:cTn>
                        </p:par>
                        <p:par>
                          <p:cTn id="221" fill="hold" nodeType="afterGroup">
                            <p:stCondLst>
                              <p:cond delay="4500"/>
                            </p:stCondLst>
                            <p:childTnLst>
                              <p:par>
                                <p:cTn id="222" presetID="42" presetClass="exit" fill="hold" nodeType="afterEffect">
                                  <p:stCondLst>
                                    <p:cond delay="0"/>
                                  </p:stCondLst>
                                  <p:childTnLst>
                                    <p:animEffect transition="out" filter="fade">
                                      <p:cBhvr additive="repl">
                                        <p:cTn id="223" dur="1000"/>
                                        <p:tgtEl>
                                          <p:spTgt spid="17436"/>
                                        </p:tgtEl>
                                      </p:cBhvr>
                                    </p:animEffect>
                                    <p:anim calcmode="lin" valueType="num">
                                      <p:cBhvr additive="repl">
                                        <p:cTn id="224" dur="1000" fill="hold"/>
                                        <p:tgtEl>
                                          <p:spTgt spid="17436"/>
                                        </p:tgtEl>
                                        <p:attrNameLst>
                                          <p:attrName>ppt_x</p:attrName>
                                        </p:attrNameLst>
                                      </p:cBhvr>
                                      <p:tavLst>
                                        <p:tav>
                                          <p:val>
                                            <p:strVal val="#ppt_x"/>
                                          </p:val>
                                        </p:tav>
                                        <p:tav>
                                          <p:val>
                                            <p:strVal val="#ppt_x"/>
                                          </p:val>
                                        </p:tav>
                                      </p:tavLst>
                                    </p:anim>
                                    <p:anim calcmode="lin" valueType="num">
                                      <p:cBhvr additive="repl">
                                        <p:cTn id="225" dur="1000" fill="hold"/>
                                        <p:tgtEl>
                                          <p:spTgt spid="17436"/>
                                        </p:tgtEl>
                                        <p:attrNameLst>
                                          <p:attrName>ppt_y</p:attrName>
                                        </p:attrNameLst>
                                      </p:cBhvr>
                                      <p:tavLst>
                                        <p:tav>
                                          <p:val>
                                            <p:strVal val="#ppt_y"/>
                                          </p:val>
                                        </p:tav>
                                        <p:tav>
                                          <p:val>
                                            <p:strVal val="#ppt_y+.1"/>
                                          </p:val>
                                        </p:tav>
                                      </p:tavLst>
                                    </p:anim>
                                    <p:set>
                                      <p:cBhvr additive="repl">
                                        <p:cTn id="226" dur="1" fill="hold">
                                          <p:stCondLst>
                                            <p:cond delay="0"/>
                                          </p:stCondLst>
                                        </p:cTn>
                                        <p:tgtEl>
                                          <p:spTgt spid="17436"/>
                                        </p:tgtEl>
                                        <p:attrNameLst>
                                          <p:attrName>style.visibility</p:attrName>
                                        </p:attrNameLst>
                                      </p:cBhvr>
                                      <p:to>
                                        <p:strVal val="hidden"/>
                                      </p:to>
                                    </p:set>
                                  </p:childTnLst>
                                </p:cTn>
                              </p:par>
                            </p:childTnLst>
                          </p:cTn>
                        </p:par>
                        <p:par>
                          <p:cTn id="227" fill="hold" nodeType="afterGroup">
                            <p:stCondLst>
                              <p:cond delay="5500"/>
                            </p:stCondLst>
                            <p:childTnLst>
                              <p:par>
                                <p:cTn id="228" presetID="22" presetClass="entr" presetSubtype="8" fill="hold" nodeType="afterEffect">
                                  <p:stCondLst>
                                    <p:cond delay="0"/>
                                  </p:stCondLst>
                                  <p:childTnLst>
                                    <p:set>
                                      <p:cBhvr additive="repl">
                                        <p:cTn id="229" dur="1" fill="hold">
                                          <p:stCondLst>
                                            <p:cond delay="0"/>
                                          </p:stCondLst>
                                        </p:cTn>
                                        <p:tgtEl>
                                          <p:spTgt spid="17431">
                                            <p:txEl>
                                              <p:pRg st="3" end="3"/>
                                            </p:txEl>
                                          </p:spTgt>
                                        </p:tgtEl>
                                        <p:attrNameLst>
                                          <p:attrName>style.visibility</p:attrName>
                                        </p:attrNameLst>
                                      </p:cBhvr>
                                      <p:to>
                                        <p:strVal val="visible"/>
                                      </p:to>
                                    </p:set>
                                    <p:animEffect transition="in" filter="wipe(left)">
                                      <p:cBhvr additive="repl">
                                        <p:cTn id="230" dur="500"/>
                                        <p:tgtEl>
                                          <p:spTgt spid="17431">
                                            <p:txEl>
                                              <p:pRg st="3" end="3"/>
                                            </p:txEl>
                                          </p:spTgt>
                                        </p:tgtEl>
                                      </p:cBhvr>
                                    </p:animEffect>
                                  </p:childTnLst>
                                </p:cTn>
                              </p:par>
                            </p:childTnLst>
                          </p:cTn>
                        </p:par>
                        <p:par>
                          <p:cTn id="231" fill="hold" nodeType="afterGroup">
                            <p:stCondLst>
                              <p:cond delay="6000"/>
                            </p:stCondLst>
                            <p:childTnLst>
                              <p:par>
                                <p:cTn id="232" presetID="42" presetClass="exit" fill="hold" nodeType="afterEffect">
                                  <p:stCondLst>
                                    <p:cond delay="0"/>
                                  </p:stCondLst>
                                  <p:childTnLst>
                                    <p:animEffect transition="out" filter="fade">
                                      <p:cBhvr additive="repl">
                                        <p:cTn id="233" dur="1000"/>
                                        <p:tgtEl>
                                          <p:spTgt spid="17435"/>
                                        </p:tgtEl>
                                      </p:cBhvr>
                                    </p:animEffect>
                                    <p:anim calcmode="lin" valueType="num">
                                      <p:cBhvr additive="repl">
                                        <p:cTn id="234" dur="1000" fill="hold"/>
                                        <p:tgtEl>
                                          <p:spTgt spid="17435"/>
                                        </p:tgtEl>
                                        <p:attrNameLst>
                                          <p:attrName>ppt_x</p:attrName>
                                        </p:attrNameLst>
                                      </p:cBhvr>
                                      <p:tavLst>
                                        <p:tav>
                                          <p:val>
                                            <p:strVal val="#ppt_x"/>
                                          </p:val>
                                        </p:tav>
                                        <p:tav>
                                          <p:val>
                                            <p:strVal val="#ppt_x"/>
                                          </p:val>
                                        </p:tav>
                                      </p:tavLst>
                                    </p:anim>
                                    <p:anim calcmode="lin" valueType="num">
                                      <p:cBhvr additive="repl">
                                        <p:cTn id="235" dur="1000" fill="hold"/>
                                        <p:tgtEl>
                                          <p:spTgt spid="17435"/>
                                        </p:tgtEl>
                                        <p:attrNameLst>
                                          <p:attrName>ppt_y</p:attrName>
                                        </p:attrNameLst>
                                      </p:cBhvr>
                                      <p:tavLst>
                                        <p:tav>
                                          <p:val>
                                            <p:strVal val="#ppt_y"/>
                                          </p:val>
                                        </p:tav>
                                        <p:tav>
                                          <p:val>
                                            <p:strVal val="#ppt_y+.1"/>
                                          </p:val>
                                        </p:tav>
                                      </p:tavLst>
                                    </p:anim>
                                    <p:set>
                                      <p:cBhvr additive="repl">
                                        <p:cTn id="236" dur="1" fill="hold">
                                          <p:stCondLst>
                                            <p:cond delay="0"/>
                                          </p:stCondLst>
                                        </p:cTn>
                                        <p:tgtEl>
                                          <p:spTgt spid="17435"/>
                                        </p:tgtEl>
                                        <p:attrNameLst>
                                          <p:attrName>style.visibility</p:attrName>
                                        </p:attrNameLst>
                                      </p:cBhvr>
                                      <p:to>
                                        <p:strVal val="hidden"/>
                                      </p:to>
                                    </p:set>
                                  </p:childTnLst>
                                </p:cTn>
                              </p:par>
                            </p:childTnLst>
                          </p:cTn>
                        </p:par>
                        <p:par>
                          <p:cTn id="237" fill="hold" nodeType="afterGroup">
                            <p:stCondLst>
                              <p:cond delay="7000"/>
                            </p:stCondLst>
                            <p:childTnLst>
                              <p:par>
                                <p:cTn id="238" presetID="22" presetClass="entr" presetSubtype="8" fill="hold" nodeType="afterEffect">
                                  <p:stCondLst>
                                    <p:cond delay="0"/>
                                  </p:stCondLst>
                                  <p:childTnLst>
                                    <p:set>
                                      <p:cBhvr additive="repl">
                                        <p:cTn id="239" dur="1" fill="hold">
                                          <p:stCondLst>
                                            <p:cond delay="0"/>
                                          </p:stCondLst>
                                        </p:cTn>
                                        <p:tgtEl>
                                          <p:spTgt spid="17431">
                                            <p:txEl>
                                              <p:pRg st="4" end="4"/>
                                            </p:txEl>
                                          </p:spTgt>
                                        </p:tgtEl>
                                        <p:attrNameLst>
                                          <p:attrName>style.visibility</p:attrName>
                                        </p:attrNameLst>
                                      </p:cBhvr>
                                      <p:to>
                                        <p:strVal val="visible"/>
                                      </p:to>
                                    </p:set>
                                    <p:animEffect transition="in" filter="wipe(left)">
                                      <p:cBhvr additive="repl">
                                        <p:cTn id="240" dur="500"/>
                                        <p:tgtEl>
                                          <p:spTgt spid="17431">
                                            <p:txEl>
                                              <p:pRg st="4" end="4"/>
                                            </p:txEl>
                                          </p:spTgt>
                                        </p:tgtEl>
                                      </p:cBhvr>
                                    </p:animEffect>
                                  </p:childTnLst>
                                </p:cTn>
                              </p:par>
                            </p:childTnLst>
                          </p:cTn>
                        </p:par>
                        <p:par>
                          <p:cTn id="241" fill="hold" nodeType="afterGroup">
                            <p:stCondLst>
                              <p:cond delay="7500"/>
                            </p:stCondLst>
                            <p:childTnLst>
                              <p:par>
                                <p:cTn id="242" presetID="42" presetClass="exit" fill="hold" nodeType="afterEffect">
                                  <p:stCondLst>
                                    <p:cond delay="0"/>
                                  </p:stCondLst>
                                  <p:childTnLst>
                                    <p:animEffect transition="out" filter="fade">
                                      <p:cBhvr additive="repl">
                                        <p:cTn id="243" dur="1000"/>
                                        <p:tgtEl>
                                          <p:spTgt spid="17434"/>
                                        </p:tgtEl>
                                      </p:cBhvr>
                                    </p:animEffect>
                                    <p:anim calcmode="lin" valueType="num">
                                      <p:cBhvr additive="repl">
                                        <p:cTn id="244" dur="1000" fill="hold"/>
                                        <p:tgtEl>
                                          <p:spTgt spid="17434"/>
                                        </p:tgtEl>
                                        <p:attrNameLst>
                                          <p:attrName>ppt_x</p:attrName>
                                        </p:attrNameLst>
                                      </p:cBhvr>
                                      <p:tavLst>
                                        <p:tav>
                                          <p:val>
                                            <p:strVal val="#ppt_x"/>
                                          </p:val>
                                        </p:tav>
                                        <p:tav>
                                          <p:val>
                                            <p:strVal val="#ppt_x"/>
                                          </p:val>
                                        </p:tav>
                                      </p:tavLst>
                                    </p:anim>
                                    <p:anim calcmode="lin" valueType="num">
                                      <p:cBhvr additive="repl">
                                        <p:cTn id="245" dur="1000" fill="hold"/>
                                        <p:tgtEl>
                                          <p:spTgt spid="17434"/>
                                        </p:tgtEl>
                                        <p:attrNameLst>
                                          <p:attrName>ppt_y</p:attrName>
                                        </p:attrNameLst>
                                      </p:cBhvr>
                                      <p:tavLst>
                                        <p:tav>
                                          <p:val>
                                            <p:strVal val="#ppt_y"/>
                                          </p:val>
                                        </p:tav>
                                        <p:tav>
                                          <p:val>
                                            <p:strVal val="#ppt_y+.1"/>
                                          </p:val>
                                        </p:tav>
                                      </p:tavLst>
                                    </p:anim>
                                    <p:set>
                                      <p:cBhvr additive="repl">
                                        <p:cTn id="246" dur="1" fill="hold">
                                          <p:stCondLst>
                                            <p:cond delay="0"/>
                                          </p:stCondLst>
                                        </p:cTn>
                                        <p:tgtEl>
                                          <p:spTgt spid="17434"/>
                                        </p:tgtEl>
                                        <p:attrNameLst>
                                          <p:attrName>style.visibility</p:attrName>
                                        </p:attrNameLst>
                                      </p:cBhvr>
                                      <p:to>
                                        <p:strVal val="hidden"/>
                                      </p:to>
                                    </p:set>
                                  </p:childTnLst>
                                </p:cTn>
                              </p:par>
                            </p:childTnLst>
                          </p:cTn>
                        </p:par>
                        <p:par>
                          <p:cTn id="247" fill="hold" nodeType="afterGroup">
                            <p:stCondLst>
                              <p:cond delay="8500"/>
                            </p:stCondLst>
                            <p:childTnLst>
                              <p:par>
                                <p:cTn id="248" presetID="22" presetClass="entr" presetSubtype="8" fill="hold" nodeType="afterEffect">
                                  <p:stCondLst>
                                    <p:cond delay="0"/>
                                  </p:stCondLst>
                                  <p:childTnLst>
                                    <p:set>
                                      <p:cBhvr additive="repl">
                                        <p:cTn id="249" dur="1" fill="hold">
                                          <p:stCondLst>
                                            <p:cond delay="0"/>
                                          </p:stCondLst>
                                        </p:cTn>
                                        <p:tgtEl>
                                          <p:spTgt spid="17431">
                                            <p:txEl>
                                              <p:pRg st="5" end="5"/>
                                            </p:txEl>
                                          </p:spTgt>
                                        </p:tgtEl>
                                        <p:attrNameLst>
                                          <p:attrName>style.visibility</p:attrName>
                                        </p:attrNameLst>
                                      </p:cBhvr>
                                      <p:to>
                                        <p:strVal val="visible"/>
                                      </p:to>
                                    </p:set>
                                    <p:animEffect transition="in" filter="wipe(left)">
                                      <p:cBhvr additive="repl">
                                        <p:cTn id="250" dur="500"/>
                                        <p:tgtEl>
                                          <p:spTgt spid="17431">
                                            <p:txEl>
                                              <p:pRg st="5" end="5"/>
                                            </p:txEl>
                                          </p:spTgt>
                                        </p:tgtEl>
                                      </p:cBhvr>
                                    </p:animEffect>
                                  </p:childTnLst>
                                </p:cTn>
                              </p:par>
                            </p:childTnLst>
                          </p:cTn>
                        </p:par>
                        <p:par>
                          <p:cTn id="251" fill="hold" nodeType="afterGroup">
                            <p:stCondLst>
                              <p:cond delay="9000"/>
                            </p:stCondLst>
                            <p:childTnLst>
                              <p:par>
                                <p:cTn id="252" presetID="42" presetClass="exit" fill="hold" nodeType="afterEffect">
                                  <p:stCondLst>
                                    <p:cond delay="0"/>
                                  </p:stCondLst>
                                  <p:childTnLst>
                                    <p:animEffect transition="out" filter="fade">
                                      <p:cBhvr additive="repl">
                                        <p:cTn id="253" dur="1000"/>
                                        <p:tgtEl>
                                          <p:spTgt spid="17466"/>
                                        </p:tgtEl>
                                      </p:cBhvr>
                                    </p:animEffect>
                                    <p:anim calcmode="lin" valueType="num">
                                      <p:cBhvr additive="repl">
                                        <p:cTn id="254" dur="1000" fill="hold"/>
                                        <p:tgtEl>
                                          <p:spTgt spid="17466"/>
                                        </p:tgtEl>
                                        <p:attrNameLst>
                                          <p:attrName>ppt_x</p:attrName>
                                        </p:attrNameLst>
                                      </p:cBhvr>
                                      <p:tavLst>
                                        <p:tav>
                                          <p:val>
                                            <p:strVal val="#ppt_x"/>
                                          </p:val>
                                        </p:tav>
                                        <p:tav>
                                          <p:val>
                                            <p:strVal val="#ppt_x"/>
                                          </p:val>
                                        </p:tav>
                                      </p:tavLst>
                                    </p:anim>
                                    <p:anim calcmode="lin" valueType="num">
                                      <p:cBhvr additive="repl">
                                        <p:cTn id="255" dur="1000" fill="hold"/>
                                        <p:tgtEl>
                                          <p:spTgt spid="17466"/>
                                        </p:tgtEl>
                                        <p:attrNameLst>
                                          <p:attrName>ppt_y</p:attrName>
                                        </p:attrNameLst>
                                      </p:cBhvr>
                                      <p:tavLst>
                                        <p:tav>
                                          <p:val>
                                            <p:strVal val="#ppt_y"/>
                                          </p:val>
                                        </p:tav>
                                        <p:tav>
                                          <p:val>
                                            <p:strVal val="#ppt_y+.1"/>
                                          </p:val>
                                        </p:tav>
                                      </p:tavLst>
                                    </p:anim>
                                    <p:set>
                                      <p:cBhvr additive="repl">
                                        <p:cTn id="256" dur="1" fill="hold">
                                          <p:stCondLst>
                                            <p:cond delay="0"/>
                                          </p:stCondLst>
                                        </p:cTn>
                                        <p:tgtEl>
                                          <p:spTgt spid="17466"/>
                                        </p:tgtEl>
                                        <p:attrNameLst>
                                          <p:attrName>style.visibility</p:attrName>
                                        </p:attrNameLst>
                                      </p:cBhvr>
                                      <p:to>
                                        <p:strVal val="hidden"/>
                                      </p:to>
                                    </p:set>
                                  </p:childTnLst>
                                </p:cTn>
                              </p:par>
                            </p:childTnLst>
                          </p:cTn>
                        </p:par>
                        <p:par>
                          <p:cTn id="257" fill="hold" nodeType="afterGroup">
                            <p:stCondLst>
                              <p:cond delay="10000"/>
                            </p:stCondLst>
                            <p:childTnLst>
                              <p:par>
                                <p:cTn id="258" presetID="22" presetClass="entr" presetSubtype="8" fill="hold" nodeType="afterEffect">
                                  <p:stCondLst>
                                    <p:cond delay="0"/>
                                  </p:stCondLst>
                                  <p:childTnLst>
                                    <p:set>
                                      <p:cBhvr additive="repl">
                                        <p:cTn id="259" dur="1" fill="hold">
                                          <p:stCondLst>
                                            <p:cond delay="0"/>
                                          </p:stCondLst>
                                        </p:cTn>
                                        <p:tgtEl>
                                          <p:spTgt spid="17431">
                                            <p:txEl>
                                              <p:pRg st="6" end="6"/>
                                            </p:txEl>
                                          </p:spTgt>
                                        </p:tgtEl>
                                        <p:attrNameLst>
                                          <p:attrName>style.visibility</p:attrName>
                                        </p:attrNameLst>
                                      </p:cBhvr>
                                      <p:to>
                                        <p:strVal val="visible"/>
                                      </p:to>
                                    </p:set>
                                    <p:animEffect transition="in" filter="wipe(left)">
                                      <p:cBhvr additive="repl">
                                        <p:cTn id="260" dur="500"/>
                                        <p:tgtEl>
                                          <p:spTgt spid="17431">
                                            <p:txEl>
                                              <p:pRg st="6" end="6"/>
                                            </p:txEl>
                                          </p:spTgt>
                                        </p:tgtEl>
                                      </p:cBhvr>
                                    </p:animEffect>
                                  </p:childTnLst>
                                </p:cTn>
                              </p:par>
                            </p:childTnLst>
                          </p:cTn>
                        </p:par>
                        <p:par>
                          <p:cTn id="261" fill="hold" nodeType="afterGroup">
                            <p:stCondLst>
                              <p:cond delay="10500"/>
                            </p:stCondLst>
                            <p:childTnLst>
                              <p:par>
                                <p:cTn id="262" presetID="22" presetClass="entr" presetSubtype="8" fill="hold" nodeType="afterEffect">
                                  <p:stCondLst>
                                    <p:cond delay="0"/>
                                  </p:stCondLst>
                                  <p:childTnLst>
                                    <p:set>
                                      <p:cBhvr additive="repl">
                                        <p:cTn id="263" dur="1" fill="hold">
                                          <p:stCondLst>
                                            <p:cond delay="0"/>
                                          </p:stCondLst>
                                        </p:cTn>
                                        <p:tgtEl>
                                          <p:spTgt spid="17431">
                                            <p:txEl>
                                              <p:pRg st="7" end="7"/>
                                            </p:txEl>
                                          </p:spTgt>
                                        </p:tgtEl>
                                        <p:attrNameLst>
                                          <p:attrName>style.visibility</p:attrName>
                                        </p:attrNameLst>
                                      </p:cBhvr>
                                      <p:to>
                                        <p:strVal val="visible"/>
                                      </p:to>
                                    </p:set>
                                    <p:animEffect transition="in" filter="wipe(left)">
                                      <p:cBhvr additive="repl">
                                        <p:cTn id="264" dur="500"/>
                                        <p:tgtEl>
                                          <p:spTgt spid="17431">
                                            <p:txEl>
                                              <p:pRg st="7" end="7"/>
                                            </p:txEl>
                                          </p:spTgt>
                                        </p:tgtEl>
                                      </p:cBhvr>
                                    </p:animEffect>
                                  </p:childTnLst>
                                </p:cTn>
                              </p:par>
                            </p:childTnLst>
                          </p:cTn>
                        </p:par>
                        <p:par>
                          <p:cTn id="265" fill="hold" nodeType="afterGroup">
                            <p:stCondLst>
                              <p:cond delay="11000"/>
                            </p:stCondLst>
                            <p:childTnLst>
                              <p:par>
                                <p:cTn id="266" presetID="22" presetClass="entr" presetSubtype="8" fill="hold" nodeType="afterEffect">
                                  <p:stCondLst>
                                    <p:cond delay="0"/>
                                  </p:stCondLst>
                                  <p:childTnLst>
                                    <p:set>
                                      <p:cBhvr additive="repl">
                                        <p:cTn id="267" dur="1" fill="hold">
                                          <p:stCondLst>
                                            <p:cond delay="0"/>
                                          </p:stCondLst>
                                        </p:cTn>
                                        <p:tgtEl>
                                          <p:spTgt spid="17431">
                                            <p:txEl>
                                              <p:pRg st="9" end="9"/>
                                            </p:txEl>
                                          </p:spTgt>
                                        </p:tgtEl>
                                        <p:attrNameLst>
                                          <p:attrName>style.visibility</p:attrName>
                                        </p:attrNameLst>
                                      </p:cBhvr>
                                      <p:to>
                                        <p:strVal val="visible"/>
                                      </p:to>
                                    </p:set>
                                    <p:animEffect transition="in" filter="wipe(left)">
                                      <p:cBhvr additive="repl">
                                        <p:cTn id="268" dur="500"/>
                                        <p:tgtEl>
                                          <p:spTgt spid="17431">
                                            <p:txEl>
                                              <p:pRg st="9" end="9"/>
                                            </p:txEl>
                                          </p:spTgt>
                                        </p:tgtEl>
                                      </p:cBhvr>
                                    </p:animEffect>
                                  </p:childTnLst>
                                </p:cTn>
                              </p:par>
                            </p:childTnLst>
                          </p:cTn>
                        </p:par>
                        <p:par>
                          <p:cTn id="269" fill="hold" nodeType="afterGroup">
                            <p:stCondLst>
                              <p:cond delay="11500"/>
                            </p:stCondLst>
                            <p:childTnLst>
                              <p:par>
                                <p:cTn id="270" presetID="22" presetClass="entr" presetSubtype="1" fill="hold" nodeType="afterEffect">
                                  <p:stCondLst>
                                    <p:cond delay="0"/>
                                  </p:stCondLst>
                                  <p:childTnLst>
                                    <p:set>
                                      <p:cBhvr additive="repl">
                                        <p:cTn id="271" dur="1" fill="hold">
                                          <p:stCondLst>
                                            <p:cond delay="0"/>
                                          </p:stCondLst>
                                        </p:cTn>
                                        <p:tgtEl>
                                          <p:spTgt spid="4"/>
                                        </p:tgtEl>
                                        <p:attrNameLst>
                                          <p:attrName>style.visibility</p:attrName>
                                        </p:attrNameLst>
                                      </p:cBhvr>
                                      <p:to>
                                        <p:strVal val="visible"/>
                                      </p:to>
                                    </p:set>
                                    <p:animEffect transition="in" filter="wipe(up)">
                                      <p:cBhvr additive="repl">
                                        <p:cTn id="272" dur="500"/>
                                        <p:tgtEl>
                                          <p:spTgt spid="4"/>
                                        </p:tgtEl>
                                      </p:cBhvr>
                                    </p:animEffect>
                                  </p:childTnLst>
                                </p:cTn>
                              </p:par>
                            </p:childTnLst>
                          </p:cTn>
                        </p:par>
                        <p:par>
                          <p:cTn id="273" fill="hold" nodeType="afterGroup">
                            <p:stCondLst>
                              <p:cond delay="12000"/>
                            </p:stCondLst>
                            <p:childTnLst>
                              <p:par>
                                <p:cTn id="274" presetID="42" presetClass="exit" fill="hold" nodeType="afterEffect">
                                  <p:stCondLst>
                                    <p:cond delay="0"/>
                                  </p:stCondLst>
                                  <p:childTnLst>
                                    <p:animEffect transition="out" filter="fade">
                                      <p:cBhvr additive="repl">
                                        <p:cTn id="275" dur="1000"/>
                                        <p:tgtEl>
                                          <p:spTgt spid="17443"/>
                                        </p:tgtEl>
                                      </p:cBhvr>
                                    </p:animEffect>
                                    <p:anim calcmode="lin" valueType="num">
                                      <p:cBhvr additive="repl">
                                        <p:cTn id="276" dur="1000" fill="hold"/>
                                        <p:tgtEl>
                                          <p:spTgt spid="17443"/>
                                        </p:tgtEl>
                                        <p:attrNameLst>
                                          <p:attrName>ppt_x</p:attrName>
                                        </p:attrNameLst>
                                      </p:cBhvr>
                                      <p:tavLst>
                                        <p:tav>
                                          <p:val>
                                            <p:strVal val="#ppt_x"/>
                                          </p:val>
                                        </p:tav>
                                        <p:tav>
                                          <p:val>
                                            <p:strVal val="#ppt_x"/>
                                          </p:val>
                                        </p:tav>
                                      </p:tavLst>
                                    </p:anim>
                                    <p:anim calcmode="lin" valueType="num">
                                      <p:cBhvr additive="repl">
                                        <p:cTn id="277" dur="1000" fill="hold"/>
                                        <p:tgtEl>
                                          <p:spTgt spid="17443"/>
                                        </p:tgtEl>
                                        <p:attrNameLst>
                                          <p:attrName>ppt_y</p:attrName>
                                        </p:attrNameLst>
                                      </p:cBhvr>
                                      <p:tavLst>
                                        <p:tav>
                                          <p:val>
                                            <p:strVal val="#ppt_y"/>
                                          </p:val>
                                        </p:tav>
                                        <p:tav>
                                          <p:val>
                                            <p:strVal val="#ppt_y+.1"/>
                                          </p:val>
                                        </p:tav>
                                      </p:tavLst>
                                    </p:anim>
                                    <p:set>
                                      <p:cBhvr additive="repl">
                                        <p:cTn id="278" dur="1" fill="hold">
                                          <p:stCondLst>
                                            <p:cond delay="0"/>
                                          </p:stCondLst>
                                        </p:cTn>
                                        <p:tgtEl>
                                          <p:spTgt spid="17443"/>
                                        </p:tgtEl>
                                        <p:attrNameLst>
                                          <p:attrName>style.visibility</p:attrName>
                                        </p:attrNameLst>
                                      </p:cBhvr>
                                      <p:to>
                                        <p:strVal val="hidden"/>
                                      </p:to>
                                    </p:set>
                                  </p:childTnLst>
                                </p:cTn>
                              </p:par>
                            </p:childTnLst>
                          </p:cTn>
                        </p:par>
                        <p:par>
                          <p:cTn id="279" fill="hold" nodeType="afterGroup">
                            <p:stCondLst>
                              <p:cond delay="13000"/>
                            </p:stCondLst>
                            <p:childTnLst>
                              <p:par>
                                <p:cTn id="280" presetID="22" presetClass="entr" presetSubtype="8" fill="hold" nodeType="afterEffect">
                                  <p:stCondLst>
                                    <p:cond delay="0"/>
                                  </p:stCondLst>
                                  <p:childTnLst>
                                    <p:set>
                                      <p:cBhvr additive="repl">
                                        <p:cTn id="281" dur="1" fill="hold">
                                          <p:stCondLst>
                                            <p:cond delay="0"/>
                                          </p:stCondLst>
                                        </p:cTn>
                                        <p:tgtEl>
                                          <p:spTgt spid="17455">
                                            <p:txEl>
                                              <p:pRg st="1" end="1"/>
                                            </p:txEl>
                                          </p:spTgt>
                                        </p:tgtEl>
                                        <p:attrNameLst>
                                          <p:attrName>style.visibility</p:attrName>
                                        </p:attrNameLst>
                                      </p:cBhvr>
                                      <p:to>
                                        <p:strVal val="visible"/>
                                      </p:to>
                                    </p:set>
                                    <p:animEffect transition="in" filter="wipe(left)">
                                      <p:cBhvr additive="repl">
                                        <p:cTn id="282" dur="500"/>
                                        <p:tgtEl>
                                          <p:spTgt spid="17455">
                                            <p:txEl>
                                              <p:pRg st="1" end="1"/>
                                            </p:txEl>
                                          </p:spTgt>
                                        </p:tgtEl>
                                      </p:cBhvr>
                                    </p:animEffect>
                                  </p:childTnLst>
                                </p:cTn>
                              </p:par>
                            </p:childTnLst>
                          </p:cTn>
                        </p:par>
                        <p:par>
                          <p:cTn id="283" fill="hold" nodeType="afterGroup">
                            <p:stCondLst>
                              <p:cond delay="13500"/>
                            </p:stCondLst>
                            <p:childTnLst>
                              <p:par>
                                <p:cTn id="284" presetID="42" presetClass="exit" fill="hold" nodeType="afterEffect">
                                  <p:stCondLst>
                                    <p:cond delay="0"/>
                                  </p:stCondLst>
                                  <p:childTnLst>
                                    <p:animEffect transition="out" filter="fade">
                                      <p:cBhvr additive="repl">
                                        <p:cTn id="285" dur="1000"/>
                                        <p:tgtEl>
                                          <p:spTgt spid="17442"/>
                                        </p:tgtEl>
                                      </p:cBhvr>
                                    </p:animEffect>
                                    <p:anim calcmode="lin" valueType="num">
                                      <p:cBhvr additive="repl">
                                        <p:cTn id="286" dur="1000" fill="hold"/>
                                        <p:tgtEl>
                                          <p:spTgt spid="17442"/>
                                        </p:tgtEl>
                                        <p:attrNameLst>
                                          <p:attrName>ppt_x</p:attrName>
                                        </p:attrNameLst>
                                      </p:cBhvr>
                                      <p:tavLst>
                                        <p:tav>
                                          <p:val>
                                            <p:strVal val="#ppt_x"/>
                                          </p:val>
                                        </p:tav>
                                        <p:tav>
                                          <p:val>
                                            <p:strVal val="#ppt_x"/>
                                          </p:val>
                                        </p:tav>
                                      </p:tavLst>
                                    </p:anim>
                                    <p:anim calcmode="lin" valueType="num">
                                      <p:cBhvr additive="repl">
                                        <p:cTn id="287" dur="1000" fill="hold"/>
                                        <p:tgtEl>
                                          <p:spTgt spid="17442"/>
                                        </p:tgtEl>
                                        <p:attrNameLst>
                                          <p:attrName>ppt_y</p:attrName>
                                        </p:attrNameLst>
                                      </p:cBhvr>
                                      <p:tavLst>
                                        <p:tav>
                                          <p:val>
                                            <p:strVal val="#ppt_y"/>
                                          </p:val>
                                        </p:tav>
                                        <p:tav>
                                          <p:val>
                                            <p:strVal val="#ppt_y+.1"/>
                                          </p:val>
                                        </p:tav>
                                      </p:tavLst>
                                    </p:anim>
                                    <p:set>
                                      <p:cBhvr additive="repl">
                                        <p:cTn id="288" dur="1" fill="hold">
                                          <p:stCondLst>
                                            <p:cond delay="0"/>
                                          </p:stCondLst>
                                        </p:cTn>
                                        <p:tgtEl>
                                          <p:spTgt spid="17442"/>
                                        </p:tgtEl>
                                        <p:attrNameLst>
                                          <p:attrName>style.visibility</p:attrName>
                                        </p:attrNameLst>
                                      </p:cBhvr>
                                      <p:to>
                                        <p:strVal val="hidden"/>
                                      </p:to>
                                    </p:set>
                                  </p:childTnLst>
                                </p:cTn>
                              </p:par>
                            </p:childTnLst>
                          </p:cTn>
                        </p:par>
                        <p:par>
                          <p:cTn id="289" fill="hold" nodeType="afterGroup">
                            <p:stCondLst>
                              <p:cond delay="14500"/>
                            </p:stCondLst>
                            <p:childTnLst>
                              <p:par>
                                <p:cTn id="290" presetID="22" presetClass="entr" presetSubtype="8" fill="hold" nodeType="afterEffect">
                                  <p:stCondLst>
                                    <p:cond delay="0"/>
                                  </p:stCondLst>
                                  <p:childTnLst>
                                    <p:set>
                                      <p:cBhvr additive="repl">
                                        <p:cTn id="291" dur="1" fill="hold">
                                          <p:stCondLst>
                                            <p:cond delay="0"/>
                                          </p:stCondLst>
                                        </p:cTn>
                                        <p:tgtEl>
                                          <p:spTgt spid="17455">
                                            <p:txEl>
                                              <p:pRg st="2" end="2"/>
                                            </p:txEl>
                                          </p:spTgt>
                                        </p:tgtEl>
                                        <p:attrNameLst>
                                          <p:attrName>style.visibility</p:attrName>
                                        </p:attrNameLst>
                                      </p:cBhvr>
                                      <p:to>
                                        <p:strVal val="visible"/>
                                      </p:to>
                                    </p:set>
                                    <p:animEffect transition="in" filter="wipe(left)">
                                      <p:cBhvr additive="repl">
                                        <p:cTn id="292" dur="500"/>
                                        <p:tgtEl>
                                          <p:spTgt spid="17455">
                                            <p:txEl>
                                              <p:pRg st="2" end="2"/>
                                            </p:txEl>
                                          </p:spTgt>
                                        </p:tgtEl>
                                      </p:cBhvr>
                                    </p:animEffect>
                                  </p:childTnLst>
                                </p:cTn>
                              </p:par>
                            </p:childTnLst>
                          </p:cTn>
                        </p:par>
                        <p:par>
                          <p:cTn id="293" fill="hold" nodeType="afterGroup">
                            <p:stCondLst>
                              <p:cond delay="15000"/>
                            </p:stCondLst>
                            <p:childTnLst>
                              <p:par>
                                <p:cTn id="294" presetID="42" presetClass="exit" fill="hold" nodeType="afterEffect">
                                  <p:stCondLst>
                                    <p:cond delay="0"/>
                                  </p:stCondLst>
                                  <p:childTnLst>
                                    <p:animEffect transition="out" filter="fade">
                                      <p:cBhvr additive="repl">
                                        <p:cTn id="295" dur="1000"/>
                                        <p:tgtEl>
                                          <p:spTgt spid="17441"/>
                                        </p:tgtEl>
                                      </p:cBhvr>
                                    </p:animEffect>
                                    <p:anim calcmode="lin" valueType="num">
                                      <p:cBhvr additive="repl">
                                        <p:cTn id="296" dur="1000" fill="hold"/>
                                        <p:tgtEl>
                                          <p:spTgt spid="17441"/>
                                        </p:tgtEl>
                                        <p:attrNameLst>
                                          <p:attrName>ppt_x</p:attrName>
                                        </p:attrNameLst>
                                      </p:cBhvr>
                                      <p:tavLst>
                                        <p:tav>
                                          <p:val>
                                            <p:strVal val="#ppt_x"/>
                                          </p:val>
                                        </p:tav>
                                        <p:tav>
                                          <p:val>
                                            <p:strVal val="#ppt_x"/>
                                          </p:val>
                                        </p:tav>
                                      </p:tavLst>
                                    </p:anim>
                                    <p:anim calcmode="lin" valueType="num">
                                      <p:cBhvr additive="repl">
                                        <p:cTn id="297" dur="1000" fill="hold"/>
                                        <p:tgtEl>
                                          <p:spTgt spid="17441"/>
                                        </p:tgtEl>
                                        <p:attrNameLst>
                                          <p:attrName>ppt_y</p:attrName>
                                        </p:attrNameLst>
                                      </p:cBhvr>
                                      <p:tavLst>
                                        <p:tav>
                                          <p:val>
                                            <p:strVal val="#ppt_y"/>
                                          </p:val>
                                        </p:tav>
                                        <p:tav>
                                          <p:val>
                                            <p:strVal val="#ppt_y+.1"/>
                                          </p:val>
                                        </p:tav>
                                      </p:tavLst>
                                    </p:anim>
                                    <p:set>
                                      <p:cBhvr additive="repl">
                                        <p:cTn id="298" dur="1" fill="hold">
                                          <p:stCondLst>
                                            <p:cond delay="0"/>
                                          </p:stCondLst>
                                        </p:cTn>
                                        <p:tgtEl>
                                          <p:spTgt spid="17441"/>
                                        </p:tgtEl>
                                        <p:attrNameLst>
                                          <p:attrName>style.visibility</p:attrName>
                                        </p:attrNameLst>
                                      </p:cBhvr>
                                      <p:to>
                                        <p:strVal val="hidden"/>
                                      </p:to>
                                    </p:set>
                                  </p:childTnLst>
                                </p:cTn>
                              </p:par>
                            </p:childTnLst>
                          </p:cTn>
                        </p:par>
                        <p:par>
                          <p:cTn id="299" fill="hold" nodeType="afterGroup">
                            <p:stCondLst>
                              <p:cond delay="16000"/>
                            </p:stCondLst>
                            <p:childTnLst>
                              <p:par>
                                <p:cTn id="300" presetID="22" presetClass="entr" presetSubtype="8" fill="hold" nodeType="afterEffect">
                                  <p:stCondLst>
                                    <p:cond delay="0"/>
                                  </p:stCondLst>
                                  <p:childTnLst>
                                    <p:set>
                                      <p:cBhvr additive="repl">
                                        <p:cTn id="301" dur="1" fill="hold">
                                          <p:stCondLst>
                                            <p:cond delay="0"/>
                                          </p:stCondLst>
                                        </p:cTn>
                                        <p:tgtEl>
                                          <p:spTgt spid="17455">
                                            <p:txEl>
                                              <p:pRg st="3" end="3"/>
                                            </p:txEl>
                                          </p:spTgt>
                                        </p:tgtEl>
                                        <p:attrNameLst>
                                          <p:attrName>style.visibility</p:attrName>
                                        </p:attrNameLst>
                                      </p:cBhvr>
                                      <p:to>
                                        <p:strVal val="visible"/>
                                      </p:to>
                                    </p:set>
                                    <p:animEffect transition="in" filter="wipe(left)">
                                      <p:cBhvr additive="repl">
                                        <p:cTn id="302" dur="500"/>
                                        <p:tgtEl>
                                          <p:spTgt spid="17455">
                                            <p:txEl>
                                              <p:pRg st="3" end="3"/>
                                            </p:txEl>
                                          </p:spTgt>
                                        </p:tgtEl>
                                      </p:cBhvr>
                                    </p:animEffect>
                                  </p:childTnLst>
                                </p:cTn>
                              </p:par>
                            </p:childTnLst>
                          </p:cTn>
                        </p:par>
                        <p:par>
                          <p:cTn id="303" fill="hold" nodeType="afterGroup">
                            <p:stCondLst>
                              <p:cond delay="16500"/>
                            </p:stCondLst>
                            <p:childTnLst>
                              <p:par>
                                <p:cTn id="304" presetID="42" presetClass="exit" fill="hold" nodeType="afterEffect">
                                  <p:stCondLst>
                                    <p:cond delay="0"/>
                                  </p:stCondLst>
                                  <p:childTnLst>
                                    <p:animEffect transition="out" filter="fade">
                                      <p:cBhvr additive="repl">
                                        <p:cTn id="305" dur="1000"/>
                                        <p:tgtEl>
                                          <p:spTgt spid="17440"/>
                                        </p:tgtEl>
                                      </p:cBhvr>
                                    </p:animEffect>
                                    <p:anim calcmode="lin" valueType="num">
                                      <p:cBhvr additive="repl">
                                        <p:cTn id="306" dur="1000" fill="hold"/>
                                        <p:tgtEl>
                                          <p:spTgt spid="17440"/>
                                        </p:tgtEl>
                                        <p:attrNameLst>
                                          <p:attrName>ppt_x</p:attrName>
                                        </p:attrNameLst>
                                      </p:cBhvr>
                                      <p:tavLst>
                                        <p:tav>
                                          <p:val>
                                            <p:strVal val="#ppt_x"/>
                                          </p:val>
                                        </p:tav>
                                        <p:tav>
                                          <p:val>
                                            <p:strVal val="#ppt_x"/>
                                          </p:val>
                                        </p:tav>
                                      </p:tavLst>
                                    </p:anim>
                                    <p:anim calcmode="lin" valueType="num">
                                      <p:cBhvr additive="repl">
                                        <p:cTn id="307" dur="1000" fill="hold"/>
                                        <p:tgtEl>
                                          <p:spTgt spid="17440"/>
                                        </p:tgtEl>
                                        <p:attrNameLst>
                                          <p:attrName>ppt_y</p:attrName>
                                        </p:attrNameLst>
                                      </p:cBhvr>
                                      <p:tavLst>
                                        <p:tav>
                                          <p:val>
                                            <p:strVal val="#ppt_y"/>
                                          </p:val>
                                        </p:tav>
                                        <p:tav>
                                          <p:val>
                                            <p:strVal val="#ppt_y+.1"/>
                                          </p:val>
                                        </p:tav>
                                      </p:tavLst>
                                    </p:anim>
                                    <p:set>
                                      <p:cBhvr additive="repl">
                                        <p:cTn id="308" dur="1" fill="hold">
                                          <p:stCondLst>
                                            <p:cond delay="0"/>
                                          </p:stCondLst>
                                        </p:cTn>
                                        <p:tgtEl>
                                          <p:spTgt spid="17440"/>
                                        </p:tgtEl>
                                        <p:attrNameLst>
                                          <p:attrName>style.visibility</p:attrName>
                                        </p:attrNameLst>
                                      </p:cBhvr>
                                      <p:to>
                                        <p:strVal val="hidden"/>
                                      </p:to>
                                    </p:set>
                                  </p:childTnLst>
                                </p:cTn>
                              </p:par>
                            </p:childTnLst>
                          </p:cTn>
                        </p:par>
                        <p:par>
                          <p:cTn id="309" fill="hold" nodeType="afterGroup">
                            <p:stCondLst>
                              <p:cond delay="17500"/>
                            </p:stCondLst>
                            <p:childTnLst>
                              <p:par>
                                <p:cTn id="310" presetID="22" presetClass="entr" presetSubtype="8" fill="hold" nodeType="afterEffect">
                                  <p:stCondLst>
                                    <p:cond delay="0"/>
                                  </p:stCondLst>
                                  <p:childTnLst>
                                    <p:set>
                                      <p:cBhvr additive="repl">
                                        <p:cTn id="311" dur="1" fill="hold">
                                          <p:stCondLst>
                                            <p:cond delay="0"/>
                                          </p:stCondLst>
                                        </p:cTn>
                                        <p:tgtEl>
                                          <p:spTgt spid="17455">
                                            <p:txEl>
                                              <p:pRg st="4" end="4"/>
                                            </p:txEl>
                                          </p:spTgt>
                                        </p:tgtEl>
                                        <p:attrNameLst>
                                          <p:attrName>style.visibility</p:attrName>
                                        </p:attrNameLst>
                                      </p:cBhvr>
                                      <p:to>
                                        <p:strVal val="visible"/>
                                      </p:to>
                                    </p:set>
                                    <p:animEffect transition="in" filter="wipe(left)">
                                      <p:cBhvr additive="repl">
                                        <p:cTn id="312" dur="500"/>
                                        <p:tgtEl>
                                          <p:spTgt spid="17455">
                                            <p:txEl>
                                              <p:pRg st="4" end="4"/>
                                            </p:txEl>
                                          </p:spTgt>
                                        </p:tgtEl>
                                      </p:cBhvr>
                                    </p:animEffect>
                                  </p:childTnLst>
                                </p:cTn>
                              </p:par>
                            </p:childTnLst>
                          </p:cTn>
                        </p:par>
                        <p:par>
                          <p:cTn id="313" fill="hold" nodeType="afterGroup">
                            <p:stCondLst>
                              <p:cond delay="18000"/>
                            </p:stCondLst>
                            <p:childTnLst>
                              <p:par>
                                <p:cTn id="314" presetID="42" presetClass="exit" fill="hold" nodeType="afterEffect">
                                  <p:stCondLst>
                                    <p:cond delay="0"/>
                                  </p:stCondLst>
                                  <p:childTnLst>
                                    <p:animEffect transition="out" filter="fade">
                                      <p:cBhvr additive="repl">
                                        <p:cTn id="315" dur="1000"/>
                                        <p:tgtEl>
                                          <p:spTgt spid="17439"/>
                                        </p:tgtEl>
                                      </p:cBhvr>
                                    </p:animEffect>
                                    <p:anim calcmode="lin" valueType="num">
                                      <p:cBhvr additive="repl">
                                        <p:cTn id="316" dur="1000" fill="hold"/>
                                        <p:tgtEl>
                                          <p:spTgt spid="17439"/>
                                        </p:tgtEl>
                                        <p:attrNameLst>
                                          <p:attrName>ppt_x</p:attrName>
                                        </p:attrNameLst>
                                      </p:cBhvr>
                                      <p:tavLst>
                                        <p:tav>
                                          <p:val>
                                            <p:strVal val="#ppt_x"/>
                                          </p:val>
                                        </p:tav>
                                        <p:tav>
                                          <p:val>
                                            <p:strVal val="#ppt_x"/>
                                          </p:val>
                                        </p:tav>
                                      </p:tavLst>
                                    </p:anim>
                                    <p:anim calcmode="lin" valueType="num">
                                      <p:cBhvr additive="repl">
                                        <p:cTn id="317" dur="1000" fill="hold"/>
                                        <p:tgtEl>
                                          <p:spTgt spid="17439"/>
                                        </p:tgtEl>
                                        <p:attrNameLst>
                                          <p:attrName>ppt_y</p:attrName>
                                        </p:attrNameLst>
                                      </p:cBhvr>
                                      <p:tavLst>
                                        <p:tav>
                                          <p:val>
                                            <p:strVal val="#ppt_y"/>
                                          </p:val>
                                        </p:tav>
                                        <p:tav>
                                          <p:val>
                                            <p:strVal val="#ppt_y+.1"/>
                                          </p:val>
                                        </p:tav>
                                      </p:tavLst>
                                    </p:anim>
                                    <p:set>
                                      <p:cBhvr additive="repl">
                                        <p:cTn id="318" dur="1" fill="hold">
                                          <p:stCondLst>
                                            <p:cond delay="0"/>
                                          </p:stCondLst>
                                        </p:cTn>
                                        <p:tgtEl>
                                          <p:spTgt spid="17439"/>
                                        </p:tgtEl>
                                        <p:attrNameLst>
                                          <p:attrName>style.visibility</p:attrName>
                                        </p:attrNameLst>
                                      </p:cBhvr>
                                      <p:to>
                                        <p:strVal val="hidden"/>
                                      </p:to>
                                    </p:set>
                                  </p:childTnLst>
                                </p:cTn>
                              </p:par>
                            </p:childTnLst>
                          </p:cTn>
                        </p:par>
                        <p:par>
                          <p:cTn id="319" fill="hold" nodeType="afterGroup">
                            <p:stCondLst>
                              <p:cond delay="19000"/>
                            </p:stCondLst>
                            <p:childTnLst>
                              <p:par>
                                <p:cTn id="320" presetID="22" presetClass="entr" presetSubtype="8" fill="hold" nodeType="afterEffect">
                                  <p:stCondLst>
                                    <p:cond delay="0"/>
                                  </p:stCondLst>
                                  <p:childTnLst>
                                    <p:set>
                                      <p:cBhvr additive="repl">
                                        <p:cTn id="321" dur="1" fill="hold">
                                          <p:stCondLst>
                                            <p:cond delay="0"/>
                                          </p:stCondLst>
                                        </p:cTn>
                                        <p:tgtEl>
                                          <p:spTgt spid="17455">
                                            <p:txEl>
                                              <p:pRg st="5" end="5"/>
                                            </p:txEl>
                                          </p:spTgt>
                                        </p:tgtEl>
                                        <p:attrNameLst>
                                          <p:attrName>style.visibility</p:attrName>
                                        </p:attrNameLst>
                                      </p:cBhvr>
                                      <p:to>
                                        <p:strVal val="visible"/>
                                      </p:to>
                                    </p:set>
                                    <p:animEffect transition="in" filter="wipe(left)">
                                      <p:cBhvr additive="repl">
                                        <p:cTn id="322" dur="500"/>
                                        <p:tgtEl>
                                          <p:spTgt spid="17455">
                                            <p:txEl>
                                              <p:pRg st="5" end="5"/>
                                            </p:txEl>
                                          </p:spTgt>
                                        </p:tgtEl>
                                      </p:cBhvr>
                                    </p:animEffect>
                                  </p:childTnLst>
                                </p:cTn>
                              </p:par>
                            </p:childTnLst>
                          </p:cTn>
                        </p:par>
                        <p:par>
                          <p:cTn id="323" fill="hold" nodeType="afterGroup">
                            <p:stCondLst>
                              <p:cond delay="19500"/>
                            </p:stCondLst>
                            <p:childTnLst>
                              <p:par>
                                <p:cTn id="324" presetID="42" presetClass="exit" fill="hold" nodeType="afterEffect">
                                  <p:stCondLst>
                                    <p:cond delay="0"/>
                                  </p:stCondLst>
                                  <p:childTnLst>
                                    <p:animEffect transition="out" filter="fade">
                                      <p:cBhvr additive="repl">
                                        <p:cTn id="325" dur="1000"/>
                                        <p:tgtEl>
                                          <p:spTgt spid="17467"/>
                                        </p:tgtEl>
                                      </p:cBhvr>
                                    </p:animEffect>
                                    <p:anim calcmode="lin" valueType="num">
                                      <p:cBhvr additive="repl">
                                        <p:cTn id="326" dur="1000" fill="hold"/>
                                        <p:tgtEl>
                                          <p:spTgt spid="17467"/>
                                        </p:tgtEl>
                                        <p:attrNameLst>
                                          <p:attrName>ppt_x</p:attrName>
                                        </p:attrNameLst>
                                      </p:cBhvr>
                                      <p:tavLst>
                                        <p:tav>
                                          <p:val>
                                            <p:strVal val="#ppt_x"/>
                                          </p:val>
                                        </p:tav>
                                        <p:tav>
                                          <p:val>
                                            <p:strVal val="#ppt_x"/>
                                          </p:val>
                                        </p:tav>
                                      </p:tavLst>
                                    </p:anim>
                                    <p:anim calcmode="lin" valueType="num">
                                      <p:cBhvr additive="repl">
                                        <p:cTn id="327" dur="1000" fill="hold"/>
                                        <p:tgtEl>
                                          <p:spTgt spid="17467"/>
                                        </p:tgtEl>
                                        <p:attrNameLst>
                                          <p:attrName>ppt_y</p:attrName>
                                        </p:attrNameLst>
                                      </p:cBhvr>
                                      <p:tavLst>
                                        <p:tav>
                                          <p:val>
                                            <p:strVal val="#ppt_y"/>
                                          </p:val>
                                        </p:tav>
                                        <p:tav>
                                          <p:val>
                                            <p:strVal val="#ppt_y+.1"/>
                                          </p:val>
                                        </p:tav>
                                      </p:tavLst>
                                    </p:anim>
                                    <p:set>
                                      <p:cBhvr additive="repl">
                                        <p:cTn id="328" dur="1" fill="hold">
                                          <p:stCondLst>
                                            <p:cond delay="0"/>
                                          </p:stCondLst>
                                        </p:cTn>
                                        <p:tgtEl>
                                          <p:spTgt spid="17467"/>
                                        </p:tgtEl>
                                        <p:attrNameLst>
                                          <p:attrName>style.visibility</p:attrName>
                                        </p:attrNameLst>
                                      </p:cBhvr>
                                      <p:to>
                                        <p:strVal val="hidden"/>
                                      </p:to>
                                    </p:set>
                                  </p:childTnLst>
                                </p:cTn>
                              </p:par>
                            </p:childTnLst>
                          </p:cTn>
                        </p:par>
                        <p:par>
                          <p:cTn id="329" fill="hold" nodeType="afterGroup">
                            <p:stCondLst>
                              <p:cond delay="20500"/>
                            </p:stCondLst>
                            <p:childTnLst>
                              <p:par>
                                <p:cTn id="330" presetID="22" presetClass="entr" presetSubtype="8" fill="hold" nodeType="afterEffect">
                                  <p:stCondLst>
                                    <p:cond delay="0"/>
                                  </p:stCondLst>
                                  <p:childTnLst>
                                    <p:set>
                                      <p:cBhvr additive="repl">
                                        <p:cTn id="331" dur="1" fill="hold">
                                          <p:stCondLst>
                                            <p:cond delay="0"/>
                                          </p:stCondLst>
                                        </p:cTn>
                                        <p:tgtEl>
                                          <p:spTgt spid="17455">
                                            <p:txEl>
                                              <p:pRg st="6" end="6"/>
                                            </p:txEl>
                                          </p:spTgt>
                                        </p:tgtEl>
                                        <p:attrNameLst>
                                          <p:attrName>style.visibility</p:attrName>
                                        </p:attrNameLst>
                                      </p:cBhvr>
                                      <p:to>
                                        <p:strVal val="visible"/>
                                      </p:to>
                                    </p:set>
                                    <p:animEffect transition="in" filter="wipe(left)">
                                      <p:cBhvr additive="repl">
                                        <p:cTn id="332" dur="500"/>
                                        <p:tgtEl>
                                          <p:spTgt spid="17455">
                                            <p:txEl>
                                              <p:pRg st="6" end="6"/>
                                            </p:txEl>
                                          </p:spTgt>
                                        </p:tgtEl>
                                      </p:cBhvr>
                                    </p:animEffect>
                                  </p:childTnLst>
                                </p:cTn>
                              </p:par>
                            </p:childTnLst>
                          </p:cTn>
                        </p:par>
                        <p:par>
                          <p:cTn id="333" fill="hold" nodeType="afterGroup">
                            <p:stCondLst>
                              <p:cond delay="21000"/>
                            </p:stCondLst>
                            <p:childTnLst>
                              <p:par>
                                <p:cTn id="334" presetID="22" presetClass="entr" presetSubtype="8" fill="hold" nodeType="afterEffect">
                                  <p:stCondLst>
                                    <p:cond delay="0"/>
                                  </p:stCondLst>
                                  <p:childTnLst>
                                    <p:set>
                                      <p:cBhvr additive="repl">
                                        <p:cTn id="335" dur="1" fill="hold">
                                          <p:stCondLst>
                                            <p:cond delay="0"/>
                                          </p:stCondLst>
                                        </p:cTn>
                                        <p:tgtEl>
                                          <p:spTgt spid="17455">
                                            <p:txEl>
                                              <p:pRg st="7" end="7"/>
                                            </p:txEl>
                                          </p:spTgt>
                                        </p:tgtEl>
                                        <p:attrNameLst>
                                          <p:attrName>style.visibility</p:attrName>
                                        </p:attrNameLst>
                                      </p:cBhvr>
                                      <p:to>
                                        <p:strVal val="visible"/>
                                      </p:to>
                                    </p:set>
                                    <p:animEffect transition="in" filter="wipe(left)">
                                      <p:cBhvr additive="repl">
                                        <p:cTn id="336" dur="500"/>
                                        <p:tgtEl>
                                          <p:spTgt spid="17455">
                                            <p:txEl>
                                              <p:pRg st="7" end="7"/>
                                            </p:txEl>
                                          </p:spTgt>
                                        </p:tgtEl>
                                      </p:cBhvr>
                                    </p:animEffect>
                                  </p:childTnLst>
                                </p:cTn>
                              </p:par>
                            </p:childTnLst>
                          </p:cTn>
                        </p:par>
                        <p:par>
                          <p:cTn id="337" fill="hold" nodeType="afterGroup">
                            <p:stCondLst>
                              <p:cond delay="21500"/>
                            </p:stCondLst>
                            <p:childTnLst>
                              <p:par>
                                <p:cTn id="338" presetID="22" presetClass="entr" presetSubtype="8" fill="hold" nodeType="afterEffect">
                                  <p:stCondLst>
                                    <p:cond delay="0"/>
                                  </p:stCondLst>
                                  <p:childTnLst>
                                    <p:set>
                                      <p:cBhvr additive="repl">
                                        <p:cTn id="339" dur="1" fill="hold">
                                          <p:stCondLst>
                                            <p:cond delay="0"/>
                                          </p:stCondLst>
                                        </p:cTn>
                                        <p:tgtEl>
                                          <p:spTgt spid="17455">
                                            <p:txEl>
                                              <p:pRg st="9" end="9"/>
                                            </p:txEl>
                                          </p:spTgt>
                                        </p:tgtEl>
                                        <p:attrNameLst>
                                          <p:attrName>style.visibility</p:attrName>
                                        </p:attrNameLst>
                                      </p:cBhvr>
                                      <p:to>
                                        <p:strVal val="visible"/>
                                      </p:to>
                                    </p:set>
                                    <p:animEffect transition="in" filter="wipe(left)">
                                      <p:cBhvr additive="repl">
                                        <p:cTn id="340" dur="500"/>
                                        <p:tgtEl>
                                          <p:spTgt spid="17455">
                                            <p:txEl>
                                              <p:pRg st="9" end="9"/>
                                            </p:txEl>
                                          </p:spTgt>
                                        </p:tgtEl>
                                      </p:cBhvr>
                                    </p:animEffect>
                                  </p:childTnLst>
                                </p:cTn>
                              </p:par>
                            </p:childTnLst>
                          </p:cTn>
                        </p:par>
                      </p:childTnLst>
                    </p:cTn>
                  </p:par>
                  <p:par>
                    <p:cTn id="341" fill="hold" nodeType="clickPar">
                      <p:stCondLst>
                        <p:cond delay="indefinite"/>
                      </p:stCondLst>
                      <p:childTnLst>
                        <p:par>
                          <p:cTn id="342" fill="hold" nodeType="withGroup">
                            <p:stCondLst>
                              <p:cond delay="0"/>
                            </p:stCondLst>
                            <p:childTnLst>
                              <p:par>
                                <p:cTn id="343" presetID="22" presetClass="entr" presetSubtype="8" fill="hold" nodeType="clickEffect">
                                  <p:stCondLst>
                                    <p:cond delay="0"/>
                                  </p:stCondLst>
                                  <p:childTnLst>
                                    <p:set>
                                      <p:cBhvr additive="repl">
                                        <p:cTn id="344" dur="1" fill="hold">
                                          <p:stCondLst>
                                            <p:cond delay="0"/>
                                          </p:stCondLst>
                                        </p:cTn>
                                        <p:tgtEl>
                                          <p:spTgt spid="17478"/>
                                        </p:tgtEl>
                                        <p:attrNameLst>
                                          <p:attrName>style.visibility</p:attrName>
                                        </p:attrNameLst>
                                      </p:cBhvr>
                                      <p:to>
                                        <p:strVal val="visible"/>
                                      </p:to>
                                    </p:set>
                                    <p:animEffect transition="in" filter="wipe(left)">
                                      <p:cBhvr additive="repl">
                                        <p:cTn id="345" dur="500"/>
                                        <p:tgtEl>
                                          <p:spTgt spid="17478"/>
                                        </p:tgtEl>
                                      </p:cBhvr>
                                    </p:animEffect>
                                  </p:childTnLst>
                                </p:cTn>
                              </p:par>
                            </p:childTnLst>
                          </p:cTn>
                        </p:par>
                        <p:par>
                          <p:cTn id="346" fill="hold" nodeType="afterGroup">
                            <p:stCondLst>
                              <p:cond delay="500"/>
                            </p:stCondLst>
                            <p:childTnLst>
                              <p:par>
                                <p:cTn id="347" presetID="22" presetClass="entr" presetSubtype="8" fill="hold" nodeType="afterEffect">
                                  <p:stCondLst>
                                    <p:cond delay="0"/>
                                  </p:stCondLst>
                                  <p:childTnLst>
                                    <p:set>
                                      <p:cBhvr additive="repl">
                                        <p:cTn id="348" dur="1" fill="hold">
                                          <p:stCondLst>
                                            <p:cond delay="0"/>
                                          </p:stCondLst>
                                        </p:cTn>
                                        <p:tgtEl>
                                          <p:spTgt spid="17477"/>
                                        </p:tgtEl>
                                        <p:attrNameLst>
                                          <p:attrName>style.visibility</p:attrName>
                                        </p:attrNameLst>
                                      </p:cBhvr>
                                      <p:to>
                                        <p:strVal val="visible"/>
                                      </p:to>
                                    </p:set>
                                    <p:animEffect transition="in" filter="wipe(left)">
                                      <p:cBhvr additive="repl">
                                        <p:cTn id="349" dur="500"/>
                                        <p:tgtEl>
                                          <p:spTgt spid="17477"/>
                                        </p:tgtEl>
                                      </p:cBhvr>
                                    </p:animEffect>
                                  </p:childTnLst>
                                </p:cTn>
                              </p:par>
                            </p:childTnLst>
                          </p:cTn>
                        </p:par>
                        <p:par>
                          <p:cTn id="350" fill="hold" nodeType="afterGroup">
                            <p:stCondLst>
                              <p:cond delay="1000"/>
                            </p:stCondLst>
                            <p:childTnLst>
                              <p:par>
                                <p:cTn id="351" presetID="1" presetClass="entr" fill="hold" nodeType="afterEffect">
                                  <p:stCondLst>
                                    <p:cond delay="0"/>
                                  </p:stCondLst>
                                  <p:childTnLst>
                                    <p:set>
                                      <p:cBhvr additive="repl">
                                        <p:cTn id="352" dur="1" fill="hold">
                                          <p:stCondLst>
                                            <p:cond delay="0"/>
                                          </p:stCondLst>
                                        </p:cTn>
                                        <p:tgtEl>
                                          <p:spTgt spid="17456">
                                            <p:txEl>
                                              <p:pRg st="0" end="0"/>
                                            </p:txEl>
                                          </p:spTgt>
                                        </p:tgtEl>
                                        <p:attrNameLst>
                                          <p:attrName>style.visibility</p:attrName>
                                        </p:attrNameLst>
                                      </p:cBhvr>
                                      <p:to>
                                        <p:strVal val="visible"/>
                                      </p:to>
                                    </p:set>
                                  </p:childTnLst>
                                </p:cTn>
                              </p:par>
                            </p:childTnLst>
                          </p:cTn>
                        </p:par>
                        <p:par>
                          <p:cTn id="353" fill="hold" nodeType="afterGroup">
                            <p:stCondLst>
                              <p:cond delay="1000"/>
                            </p:stCondLst>
                            <p:childTnLst>
                              <p:par>
                                <p:cTn id="354" presetID="1" presetClass="entr" fill="hold" nodeType="afterEffect">
                                  <p:stCondLst>
                                    <p:cond delay="0"/>
                                  </p:stCondLst>
                                  <p:childTnLst>
                                    <p:set>
                                      <p:cBhvr additive="repl">
                                        <p:cTn id="355" dur="1" fill="hold">
                                          <p:stCondLst>
                                            <p:cond delay="0"/>
                                          </p:stCondLst>
                                        </p:cTn>
                                        <p:tgtEl>
                                          <p:spTgt spid="17456">
                                            <p:txEl>
                                              <p:pRg st="1" end="1"/>
                                            </p:txEl>
                                          </p:spTgt>
                                        </p:tgtEl>
                                        <p:attrNameLst>
                                          <p:attrName>style.visibility</p:attrName>
                                        </p:attrNameLst>
                                      </p:cBhvr>
                                      <p:to>
                                        <p:strVal val="visible"/>
                                      </p:to>
                                    </p:set>
                                  </p:childTnLst>
                                </p:cTn>
                              </p:par>
                            </p:childTnLst>
                          </p:cTn>
                        </p:par>
                        <p:par>
                          <p:cTn id="356" fill="hold" nodeType="afterGroup">
                            <p:stCondLst>
                              <p:cond delay="1000"/>
                            </p:stCondLst>
                            <p:childTnLst>
                              <p:par>
                                <p:cTn id="357" presetID="1" presetClass="entr" fill="hold" nodeType="afterEffect">
                                  <p:stCondLst>
                                    <p:cond delay="0"/>
                                  </p:stCondLst>
                                  <p:childTnLst>
                                    <p:set>
                                      <p:cBhvr additive="repl">
                                        <p:cTn id="358" dur="1" fill="hold">
                                          <p:stCondLst>
                                            <p:cond delay="0"/>
                                          </p:stCondLst>
                                        </p:cTn>
                                        <p:tgtEl>
                                          <p:spTgt spid="17456">
                                            <p:txEl>
                                              <p:pRg st="2" end="2"/>
                                            </p:txEl>
                                          </p:spTgt>
                                        </p:tgtEl>
                                        <p:attrNameLst>
                                          <p:attrName>style.visibility</p:attrName>
                                        </p:attrNameLst>
                                      </p:cBhvr>
                                      <p:to>
                                        <p:strVal val="visible"/>
                                      </p:to>
                                    </p:set>
                                  </p:childTnLst>
                                </p:cTn>
                              </p:par>
                            </p:childTnLst>
                          </p:cTn>
                        </p:par>
                        <p:par>
                          <p:cTn id="359" fill="hold" nodeType="afterGroup">
                            <p:stCondLst>
                              <p:cond delay="1000"/>
                            </p:stCondLst>
                            <p:childTnLst>
                              <p:par>
                                <p:cTn id="360" presetID="1" presetClass="entr" fill="hold" nodeType="afterEffect">
                                  <p:stCondLst>
                                    <p:cond delay="0"/>
                                  </p:stCondLst>
                                  <p:childTnLst>
                                    <p:set>
                                      <p:cBhvr additive="repl">
                                        <p:cTn id="361" dur="1" fill="hold">
                                          <p:stCondLst>
                                            <p:cond delay="0"/>
                                          </p:stCondLst>
                                        </p:cTn>
                                        <p:tgtEl>
                                          <p:spTgt spid="17456">
                                            <p:txEl>
                                              <p:pRg st="3" end="3"/>
                                            </p:txEl>
                                          </p:spTgt>
                                        </p:tgtEl>
                                        <p:attrNameLst>
                                          <p:attrName>style.visibility</p:attrName>
                                        </p:attrNameLst>
                                      </p:cBhvr>
                                      <p:to>
                                        <p:strVal val="visible"/>
                                      </p:to>
                                    </p:set>
                                  </p:childTnLst>
                                </p:cTn>
                              </p:par>
                            </p:childTnLst>
                          </p:cTn>
                        </p:par>
                        <p:par>
                          <p:cTn id="362" fill="hold" nodeType="afterGroup">
                            <p:stCondLst>
                              <p:cond delay="1000"/>
                            </p:stCondLst>
                            <p:childTnLst>
                              <p:par>
                                <p:cTn id="363" presetID="1" presetClass="entr" fill="hold" nodeType="afterEffect">
                                  <p:stCondLst>
                                    <p:cond delay="0"/>
                                  </p:stCondLst>
                                  <p:childTnLst>
                                    <p:set>
                                      <p:cBhvr additive="repl">
                                        <p:cTn id="364" dur="1" fill="hold">
                                          <p:stCondLst>
                                            <p:cond delay="0"/>
                                          </p:stCondLst>
                                        </p:cTn>
                                        <p:tgtEl>
                                          <p:spTgt spid="17456">
                                            <p:txEl>
                                              <p:pRg st="4" end="4"/>
                                            </p:txEl>
                                          </p:spTgt>
                                        </p:tgtEl>
                                        <p:attrNameLst>
                                          <p:attrName>style.visibility</p:attrName>
                                        </p:attrNameLst>
                                      </p:cBhvr>
                                      <p:to>
                                        <p:strVal val="visible"/>
                                      </p:to>
                                    </p:set>
                                  </p:childTnLst>
                                </p:cTn>
                              </p:par>
                            </p:childTnLst>
                          </p:cTn>
                        </p:par>
                        <p:par>
                          <p:cTn id="365" fill="hold" nodeType="afterGroup">
                            <p:stCondLst>
                              <p:cond delay="1000"/>
                            </p:stCondLst>
                            <p:childTnLst>
                              <p:par>
                                <p:cTn id="366" presetID="1" presetClass="entr" fill="hold" nodeType="afterEffect">
                                  <p:stCondLst>
                                    <p:cond delay="0"/>
                                  </p:stCondLst>
                                  <p:childTnLst>
                                    <p:set>
                                      <p:cBhvr additive="repl">
                                        <p:cTn id="367" dur="1" fill="hold">
                                          <p:stCondLst>
                                            <p:cond delay="0"/>
                                          </p:stCondLst>
                                        </p:cTn>
                                        <p:tgtEl>
                                          <p:spTgt spid="17456">
                                            <p:txEl>
                                              <p:pRg st="5" end="5"/>
                                            </p:txEl>
                                          </p:spTgt>
                                        </p:tgtEl>
                                        <p:attrNameLst>
                                          <p:attrName>style.visibility</p:attrName>
                                        </p:attrNameLst>
                                      </p:cBhvr>
                                      <p:to>
                                        <p:strVal val="visible"/>
                                      </p:to>
                                    </p:set>
                                  </p:childTnLst>
                                </p:cTn>
                              </p:par>
                            </p:childTnLst>
                          </p:cTn>
                        </p:par>
                        <p:par>
                          <p:cTn id="368" fill="hold" nodeType="afterGroup">
                            <p:stCondLst>
                              <p:cond delay="1000"/>
                            </p:stCondLst>
                            <p:childTnLst>
                              <p:par>
                                <p:cTn id="369" presetID="22" presetClass="entr" presetSubtype="1" fill="hold" nodeType="afterEffect">
                                  <p:stCondLst>
                                    <p:cond delay="0"/>
                                  </p:stCondLst>
                                  <p:childTnLst>
                                    <p:set>
                                      <p:cBhvr additive="repl">
                                        <p:cTn id="370" dur="1" fill="hold">
                                          <p:stCondLst>
                                            <p:cond delay="0"/>
                                          </p:stCondLst>
                                        </p:cTn>
                                        <p:tgtEl>
                                          <p:spTgt spid="17465"/>
                                        </p:tgtEl>
                                        <p:attrNameLst>
                                          <p:attrName>style.visibility</p:attrName>
                                        </p:attrNameLst>
                                      </p:cBhvr>
                                      <p:to>
                                        <p:strVal val="visible"/>
                                      </p:to>
                                    </p:set>
                                    <p:animEffect transition="in" filter="wipe(up)">
                                      <p:cBhvr additive="repl">
                                        <p:cTn id="371" dur="500"/>
                                        <p:tgtEl>
                                          <p:spTgt spid="17465"/>
                                        </p:tgtEl>
                                      </p:cBhvr>
                                    </p:animEffect>
                                  </p:childTnLst>
                                </p:cTn>
                              </p:par>
                            </p:childTnLst>
                          </p:cTn>
                        </p:par>
                      </p:childTnLst>
                    </p:cTn>
                  </p:par>
                  <p:par>
                    <p:cTn id="372" fill="hold" nodeType="clickPar">
                      <p:stCondLst>
                        <p:cond delay="indefinite"/>
                      </p:stCondLst>
                      <p:childTnLst>
                        <p:par>
                          <p:cTn id="373" fill="hold" nodeType="withGroup">
                            <p:stCondLst>
                              <p:cond delay="0"/>
                            </p:stCondLst>
                            <p:childTnLst>
                              <p:par>
                                <p:cTn id="374" presetID="22" presetClass="entr" presetSubtype="8" fill="hold" nodeType="clickEffect">
                                  <p:stCondLst>
                                    <p:cond delay="0"/>
                                  </p:stCondLst>
                                  <p:childTnLst>
                                    <p:set>
                                      <p:cBhvr additive="repl">
                                        <p:cTn id="375" dur="1" fill="hold">
                                          <p:stCondLst>
                                            <p:cond delay="0"/>
                                          </p:stCondLst>
                                        </p:cTn>
                                        <p:tgtEl>
                                          <p:spTgt spid="17480"/>
                                        </p:tgtEl>
                                        <p:attrNameLst>
                                          <p:attrName>style.visibility</p:attrName>
                                        </p:attrNameLst>
                                      </p:cBhvr>
                                      <p:to>
                                        <p:strVal val="visible"/>
                                      </p:to>
                                    </p:set>
                                    <p:animEffect transition="in" filter="wipe(left)">
                                      <p:cBhvr additive="repl">
                                        <p:cTn id="376" dur="500"/>
                                        <p:tgtEl>
                                          <p:spTgt spid="17480"/>
                                        </p:tgtEl>
                                      </p:cBhvr>
                                    </p:animEffect>
                                  </p:childTnLst>
                                </p:cTn>
                              </p:par>
                            </p:childTnLst>
                          </p:cTn>
                        </p:par>
                        <p:par>
                          <p:cTn id="377" fill="hold" nodeType="afterGroup">
                            <p:stCondLst>
                              <p:cond delay="500"/>
                            </p:stCondLst>
                            <p:childTnLst>
                              <p:par>
                                <p:cTn id="378" presetID="22" presetClass="entr" presetSubtype="8" fill="hold" nodeType="afterEffect">
                                  <p:stCondLst>
                                    <p:cond delay="0"/>
                                  </p:stCondLst>
                                  <p:childTnLst>
                                    <p:set>
                                      <p:cBhvr additive="repl">
                                        <p:cTn id="379" dur="1" fill="hold">
                                          <p:stCondLst>
                                            <p:cond delay="0"/>
                                          </p:stCondLst>
                                        </p:cTn>
                                        <p:tgtEl>
                                          <p:spTgt spid="17479"/>
                                        </p:tgtEl>
                                        <p:attrNameLst>
                                          <p:attrName>style.visibility</p:attrName>
                                        </p:attrNameLst>
                                      </p:cBhvr>
                                      <p:to>
                                        <p:strVal val="visible"/>
                                      </p:to>
                                    </p:set>
                                    <p:animEffect transition="in" filter="wipe(left)">
                                      <p:cBhvr additive="repl">
                                        <p:cTn id="380" dur="500"/>
                                        <p:tgtEl>
                                          <p:spTgt spid="17479"/>
                                        </p:tgtEl>
                                      </p:cBhvr>
                                    </p:animEffect>
                                  </p:childTnLst>
                                </p:cTn>
                              </p:par>
                            </p:childTnLst>
                          </p:cTn>
                        </p:par>
                      </p:childTnLst>
                    </p:cTn>
                  </p:par>
                  <p:par>
                    <p:cTn id="381" fill="hold" nodeType="clickPar">
                      <p:stCondLst>
                        <p:cond delay="indefinite"/>
                      </p:stCondLst>
                      <p:childTnLst>
                        <p:par>
                          <p:cTn id="382" fill="hold" nodeType="withGroup">
                            <p:stCondLst>
                              <p:cond delay="0"/>
                            </p:stCondLst>
                            <p:childTnLst>
                              <p:par>
                                <p:cTn id="383" presetID="22" presetClass="entr" presetSubtype="8" fill="hold" nodeType="clickEffect">
                                  <p:stCondLst>
                                    <p:cond delay="0"/>
                                  </p:stCondLst>
                                  <p:childTnLst>
                                    <p:set>
                                      <p:cBhvr additive="repl">
                                        <p:cTn id="384" dur="1" fill="hold">
                                          <p:stCondLst>
                                            <p:cond delay="0"/>
                                          </p:stCondLst>
                                        </p:cTn>
                                        <p:tgtEl>
                                          <p:spTgt spid="17486"/>
                                        </p:tgtEl>
                                        <p:attrNameLst>
                                          <p:attrName>style.visibility</p:attrName>
                                        </p:attrNameLst>
                                      </p:cBhvr>
                                      <p:to>
                                        <p:strVal val="visible"/>
                                      </p:to>
                                    </p:set>
                                    <p:animEffect transition="in" filter="wipe(left)">
                                      <p:cBhvr additive="repl">
                                        <p:cTn id="385" dur="500"/>
                                        <p:tgtEl>
                                          <p:spTgt spid="17486"/>
                                        </p:tgtEl>
                                      </p:cBhvr>
                                    </p:animEffect>
                                  </p:childTnLst>
                                </p:cTn>
                              </p:par>
                            </p:childTnLst>
                          </p:cTn>
                        </p:par>
                        <p:par>
                          <p:cTn id="386" fill="hold" nodeType="afterGroup">
                            <p:stCondLst>
                              <p:cond delay="500"/>
                            </p:stCondLst>
                            <p:childTnLst>
                              <p:par>
                                <p:cTn id="387" presetID="22" presetClass="entr" presetSubtype="8" fill="hold" nodeType="afterEffect">
                                  <p:stCondLst>
                                    <p:cond delay="0"/>
                                  </p:stCondLst>
                                  <p:childTnLst>
                                    <p:set>
                                      <p:cBhvr additive="repl">
                                        <p:cTn id="388" dur="1" fill="hold">
                                          <p:stCondLst>
                                            <p:cond delay="0"/>
                                          </p:stCondLst>
                                        </p:cTn>
                                        <p:tgtEl>
                                          <p:spTgt spid="17485"/>
                                        </p:tgtEl>
                                        <p:attrNameLst>
                                          <p:attrName>style.visibility</p:attrName>
                                        </p:attrNameLst>
                                      </p:cBhvr>
                                      <p:to>
                                        <p:strVal val="visible"/>
                                      </p:to>
                                    </p:set>
                                    <p:animEffect transition="in" filter="wipe(left)">
                                      <p:cBhvr additive="repl">
                                        <p:cTn id="389" dur="500"/>
                                        <p:tgtEl>
                                          <p:spTgt spid="1748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34" grpId="0" animBg="1"/>
      <p:bldP spid="17434" grpId="1" animBg="1"/>
      <p:bldP spid="17435" grpId="0" animBg="1"/>
      <p:bldP spid="17435" grpId="1" animBg="1"/>
      <p:bldP spid="17436" grpId="0" animBg="1"/>
      <p:bldP spid="17436" grpId="1" animBg="1"/>
      <p:bldP spid="17437" grpId="0" animBg="1"/>
      <p:bldP spid="17437" grpId="1" animBg="1"/>
      <p:bldP spid="17438" grpId="0" animBg="1"/>
      <p:bldP spid="17438" grpId="1" animBg="1"/>
      <p:bldP spid="17439" grpId="0" animBg="1"/>
      <p:bldP spid="17439" grpId="1" animBg="1"/>
      <p:bldP spid="17440" grpId="0" animBg="1"/>
      <p:bldP spid="17440" grpId="1" animBg="1"/>
      <p:bldP spid="17441" grpId="0" animBg="1"/>
      <p:bldP spid="17441" grpId="1" animBg="1"/>
      <p:bldP spid="17442" grpId="0" animBg="1"/>
      <p:bldP spid="17442" grpId="1" animBg="1"/>
      <p:bldP spid="17443" grpId="0" animBg="1"/>
      <p:bldP spid="17443" grpId="1" animBg="1"/>
      <p:bldP spid="17466" grpId="0" animBg="1"/>
      <p:bldP spid="17466" grpId="1" animBg="1"/>
      <p:bldP spid="17467" grpId="0" animBg="1"/>
      <p:bldP spid="17467" grpId="1" animBg="1"/>
      <p:bldP spid="17470" grpId="0" animBg="1"/>
      <p:bldP spid="17472" grpId="0" animBg="1"/>
      <p:bldP spid="17474" grpId="0" animBg="1"/>
      <p:bldP spid="17476" grpId="0" animBg="1"/>
      <p:bldP spid="17478" grpId="0" animBg="1"/>
      <p:bldP spid="17480" grpId="0" animBg="1"/>
      <p:bldP spid="17481" grpId="0" animBg="1"/>
      <p:bldP spid="17481" grpId="1" animBg="1"/>
      <p:bldP spid="17482" grpId="0" animBg="1"/>
      <p:bldP spid="17482" grpId="1" animBg="1"/>
      <p:bldP spid="17483" grpId="0" animBg="1"/>
      <p:bldP spid="17483" grpId="1" animBg="1"/>
      <p:bldP spid="17484" grpId="0" animBg="1"/>
      <p:bldP spid="17484" grpId="1" animBg="1"/>
      <p:bldP spid="17486" grpId="0" animBg="1"/>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 name="Zástupný symbol pro datum 3">
            <a:extLst>
              <a:ext uri="{FF2B5EF4-FFF2-40B4-BE49-F238E27FC236}">
                <a16:creationId xmlns:a16="http://schemas.microsoft.com/office/drawing/2014/main" id="{EEA6D738-27D3-819F-8DE3-1F61B45D2DE0}"/>
              </a:ext>
            </a:extLst>
          </p:cNvPr>
          <p:cNvSpPr>
            <a:spLocks noGrp="1"/>
          </p:cNvSpPr>
          <p:nvPr>
            <p:ph type="dt" sz="quarter" idx="10"/>
          </p:nvPr>
        </p:nvSpPr>
        <p:spPr/>
        <p:txBody>
          <a:bodyPr/>
          <a:lstStyle/>
          <a:p>
            <a:pPr>
              <a:defRPr/>
            </a:pPr>
            <a:r>
              <a:rPr lang="en-GB"/>
              <a:t>AKTIVIZUJÍCI METODY VÝUKY</a:t>
            </a:r>
          </a:p>
        </p:txBody>
      </p:sp>
      <p:sp>
        <p:nvSpPr>
          <p:cNvPr id="63" name="Zástupný symbol pro číslo snímku 5">
            <a:extLst>
              <a:ext uri="{FF2B5EF4-FFF2-40B4-BE49-F238E27FC236}">
                <a16:creationId xmlns:a16="http://schemas.microsoft.com/office/drawing/2014/main" id="{4DBB0604-D690-A195-06EE-FC35AD40D788}"/>
              </a:ext>
            </a:extLst>
          </p:cNvPr>
          <p:cNvSpPr>
            <a:spLocks noGrp="1"/>
          </p:cNvSpPr>
          <p:nvPr>
            <p:ph type="sldNum" sz="quarter" idx="12"/>
          </p:nvPr>
        </p:nvSpPr>
        <p:spPr/>
        <p:txBody>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1pPr>
            <a:lvl2pPr marL="742950" indent="-28575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2pPr>
            <a:lvl3pPr marL="11430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3pPr>
            <a:lvl4pPr marL="16002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4pPr>
            <a:lvl5pPr marL="20574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5pPr>
            <a:lvl6pPr marL="25146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6pPr>
            <a:lvl7pPr marL="29718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7pPr>
            <a:lvl8pPr marL="34290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8pPr>
            <a:lvl9pPr marL="38862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9pPr>
          </a:lstStyle>
          <a:p>
            <a:pPr eaLnBrk="1" hangingPunct="1"/>
            <a:fld id="{B045E035-C532-4459-8966-59FE4F6313F5}" type="slidenum">
              <a:rPr lang="en-GB" altLang="cs-CZ">
                <a:solidFill>
                  <a:srgbClr val="FFFFFF"/>
                </a:solidFill>
                <a:latin typeface="Times New Roman" panose="02020603050405020304" pitchFamily="18" charset="0"/>
              </a:rPr>
              <a:pPr eaLnBrk="1" hangingPunct="1"/>
              <a:t>36</a:t>
            </a:fld>
            <a:endParaRPr lang="en-GB" altLang="cs-CZ">
              <a:solidFill>
                <a:srgbClr val="FFFFFF"/>
              </a:solidFill>
              <a:latin typeface="Times New Roman" panose="02020603050405020304" pitchFamily="18" charset="0"/>
            </a:endParaRPr>
          </a:p>
        </p:txBody>
      </p:sp>
      <p:sp>
        <p:nvSpPr>
          <p:cNvPr id="18433" name="Line 1">
            <a:extLst>
              <a:ext uri="{FF2B5EF4-FFF2-40B4-BE49-F238E27FC236}">
                <a16:creationId xmlns:a16="http://schemas.microsoft.com/office/drawing/2014/main" id="{CD6AC1B1-B28E-A371-F6DB-610A95F74548}"/>
              </a:ext>
            </a:extLst>
          </p:cNvPr>
          <p:cNvSpPr>
            <a:spLocks noChangeShapeType="1"/>
          </p:cNvSpPr>
          <p:nvPr/>
        </p:nvSpPr>
        <p:spPr bwMode="auto">
          <a:xfrm>
            <a:off x="4583114" y="1412875"/>
            <a:ext cx="504825" cy="215900"/>
          </a:xfrm>
          <a:prstGeom prst="line">
            <a:avLst/>
          </a:prstGeom>
          <a:noFill/>
          <a:ln w="28440">
            <a:solidFill>
              <a:srgbClr val="FFFFFF"/>
            </a:solidFill>
            <a:prstDash val="sysDot"/>
            <a:miter lim="800000"/>
            <a:headEn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18434" name="Text Box 2">
            <a:extLst>
              <a:ext uri="{FF2B5EF4-FFF2-40B4-BE49-F238E27FC236}">
                <a16:creationId xmlns:a16="http://schemas.microsoft.com/office/drawing/2014/main" id="{B94E8CEE-FF38-3947-1252-C227A75E3EFA}"/>
              </a:ext>
            </a:extLst>
          </p:cNvPr>
          <p:cNvSpPr txBox="1">
            <a:spLocks noChangeArrowheads="1"/>
          </p:cNvSpPr>
          <p:nvPr/>
        </p:nvSpPr>
        <p:spPr bwMode="auto">
          <a:xfrm>
            <a:off x="997528" y="188913"/>
            <a:ext cx="4450774" cy="1208024"/>
          </a:xfrm>
          <a:prstGeom prst="rect">
            <a:avLst/>
          </a:prstGeom>
          <a:noFill/>
          <a:ln w="9525">
            <a:noFill/>
            <a:round/>
            <a:headEnd/>
            <a:tailEnd/>
          </a:ln>
          <a:effectLst/>
        </p:spPr>
        <p:txBody>
          <a:bodyPr wrap="square" lIns="90000" tIns="46800" rIns="90000" bIns="46800">
            <a:spAutoFit/>
          </a:bodyPr>
          <a:lstStyle/>
          <a:p>
            <a:pPr marL="169863" indent="-169863">
              <a:lnSpc>
                <a:spcPct val="80000"/>
              </a:lnSpc>
              <a:spcBef>
                <a:spcPts val="1125"/>
              </a:spcBef>
              <a:buClr>
                <a:srgbClr val="00FFFF"/>
              </a:buClr>
              <a:tabLst>
                <a:tab pos="169863" algn="l"/>
                <a:tab pos="889000" algn="l"/>
                <a:tab pos="1803400" algn="l"/>
                <a:tab pos="2717800" algn="l"/>
                <a:tab pos="3632200" algn="l"/>
                <a:tab pos="4546600" algn="l"/>
                <a:tab pos="5461000" algn="l"/>
                <a:tab pos="6375400" algn="l"/>
                <a:tab pos="7289800" algn="l"/>
                <a:tab pos="8204200" algn="l"/>
                <a:tab pos="9118600" algn="l"/>
                <a:tab pos="10033000" algn="l"/>
                <a:tab pos="10310813" algn="l"/>
                <a:tab pos="10760075" algn="l"/>
                <a:tab pos="10763250" algn="l"/>
                <a:tab pos="10766425" algn="l"/>
                <a:tab pos="10769600" algn="l"/>
                <a:tab pos="10772775" algn="l"/>
                <a:tab pos="10775950" algn="l"/>
                <a:tab pos="10779125" algn="l"/>
              </a:tabLst>
              <a:defRPr/>
            </a:pPr>
            <a:r>
              <a:rPr lang="en-GB" b="1" dirty="0">
                <a:solidFill>
                  <a:schemeClr val="accent6"/>
                </a:solidFill>
                <a:effectLst>
                  <a:outerShdw blurRad="38100" dist="38100" dir="2700000" algn="tl">
                    <a:srgbClr val="000000"/>
                  </a:outerShdw>
                </a:effectLst>
                <a:latin typeface="Arial Black" pitchFamily="32" charset="0"/>
              </a:rPr>
              <a:t>1. ETAPA</a:t>
            </a:r>
            <a:r>
              <a:rPr lang="en-GB" b="1" dirty="0">
                <a:solidFill>
                  <a:schemeClr val="accent6"/>
                </a:solidFill>
                <a:effectLst>
                  <a:outerShdw blurRad="38100" dist="38100" dir="2700000" algn="tl">
                    <a:srgbClr val="000000"/>
                  </a:outerShdw>
                </a:effectLst>
                <a:latin typeface="Arial" charset="0"/>
              </a:rPr>
              <a:t>  JEDNOTLIVCI</a:t>
            </a:r>
            <a:r>
              <a:rPr lang="en-GB" dirty="0">
                <a:solidFill>
                  <a:schemeClr val="accent6"/>
                </a:solidFill>
                <a:effectLst>
                  <a:outerShdw blurRad="38100" dist="38100" dir="2700000" algn="tl">
                    <a:srgbClr val="000000"/>
                  </a:outerShdw>
                </a:effectLst>
                <a:latin typeface="Arial" charset="0"/>
              </a:rPr>
              <a:t> </a:t>
            </a:r>
            <a:r>
              <a:rPr lang="en-GB" u="sng" dirty="0" err="1">
                <a:effectLst>
                  <a:outerShdw blurRad="38100" dist="38100" dir="2700000" algn="tl">
                    <a:srgbClr val="000000"/>
                  </a:outerShdw>
                </a:effectLst>
              </a:rPr>
              <a:t>Individuální</a:t>
            </a:r>
            <a:r>
              <a:rPr lang="en-GB" u="sng" dirty="0">
                <a:effectLst>
                  <a:outerShdw blurRad="38100" dist="38100" dir="2700000" algn="tl">
                    <a:srgbClr val="000000"/>
                  </a:outerShdw>
                </a:effectLst>
              </a:rPr>
              <a:t> </a:t>
            </a:r>
            <a:r>
              <a:rPr lang="en-GB" u="sng" dirty="0" err="1">
                <a:effectLst>
                  <a:outerShdw blurRad="38100" dist="38100" dir="2700000" algn="tl">
                    <a:srgbClr val="000000"/>
                  </a:outerShdw>
                </a:effectLst>
              </a:rPr>
              <a:t>zpracování</a:t>
            </a:r>
            <a:r>
              <a:rPr lang="en-GB" u="sng" dirty="0">
                <a:effectLst>
                  <a:outerShdw blurRad="38100" dist="38100" dir="2700000" algn="tl">
                    <a:srgbClr val="000000"/>
                  </a:outerShdw>
                </a:effectLst>
              </a:rPr>
              <a:t> </a:t>
            </a:r>
            <a:r>
              <a:rPr lang="en-GB" u="sng" dirty="0" err="1">
                <a:effectLst>
                  <a:outerShdw blurRad="38100" dist="38100" dir="2700000" algn="tl">
                    <a:srgbClr val="000000"/>
                  </a:outerShdw>
                </a:effectLst>
              </a:rPr>
              <a:t>úkolů</a:t>
            </a:r>
            <a:r>
              <a:rPr lang="en-GB" u="sng" dirty="0">
                <a:effectLst>
                  <a:outerShdw blurRad="38100" dist="38100" dir="2700000" algn="tl">
                    <a:srgbClr val="000000"/>
                  </a:outerShdw>
                </a:effectLst>
              </a:rPr>
              <a:t>:</a:t>
            </a:r>
            <a:r>
              <a:rPr lang="en-GB" dirty="0">
                <a:effectLst>
                  <a:outerShdw blurRad="38100" dist="38100" dir="2700000" algn="tl">
                    <a:srgbClr val="000000"/>
                  </a:outerShdw>
                </a:effectLst>
              </a:rPr>
              <a:t> </a:t>
            </a:r>
            <a:r>
              <a:rPr lang="en-GB" dirty="0" err="1">
                <a:effectLst>
                  <a:outerShdw blurRad="38100" dist="38100" dir="2700000" algn="tl">
                    <a:srgbClr val="000000"/>
                  </a:outerShdw>
                </a:effectLst>
              </a:rPr>
              <a:t>analýza</a:t>
            </a:r>
            <a:r>
              <a:rPr lang="en-GB" dirty="0">
                <a:effectLst>
                  <a:outerShdw blurRad="38100" dist="38100" dir="2700000" algn="tl">
                    <a:srgbClr val="000000"/>
                  </a:outerShdw>
                </a:effectLst>
              </a:rPr>
              <a:t> </a:t>
            </a:r>
            <a:r>
              <a:rPr lang="en-GB" dirty="0" err="1">
                <a:effectLst>
                  <a:outerShdw blurRad="38100" dist="38100" dir="2700000" algn="tl">
                    <a:srgbClr val="000000"/>
                  </a:outerShdw>
                </a:effectLst>
              </a:rPr>
              <a:t>zadání</a:t>
            </a:r>
            <a:r>
              <a:rPr lang="en-GB" dirty="0">
                <a:effectLst>
                  <a:outerShdw blurRad="38100" dist="38100" dir="2700000" algn="tl">
                    <a:srgbClr val="000000"/>
                  </a:outerShdw>
                </a:effectLst>
              </a:rPr>
              <a:t>, 	       </a:t>
            </a:r>
            <a:r>
              <a:rPr lang="en-GB" dirty="0" err="1">
                <a:effectLst>
                  <a:outerShdw blurRad="38100" dist="38100" dir="2700000" algn="tl">
                    <a:srgbClr val="000000"/>
                  </a:outerShdw>
                </a:effectLst>
              </a:rPr>
              <a:t>četba</a:t>
            </a:r>
            <a:r>
              <a:rPr lang="en-GB" dirty="0">
                <a:effectLst>
                  <a:outerShdw blurRad="38100" dist="38100" dir="2700000" algn="tl">
                    <a:srgbClr val="000000"/>
                  </a:outerShdw>
                </a:effectLst>
              </a:rPr>
              <a:t> </a:t>
            </a:r>
            <a:r>
              <a:rPr lang="en-GB" dirty="0" err="1">
                <a:effectLst>
                  <a:outerShdw blurRad="38100" dist="38100" dir="2700000" algn="tl">
                    <a:srgbClr val="000000"/>
                  </a:outerShdw>
                </a:effectLst>
              </a:rPr>
              <a:t>instrukcí</a:t>
            </a:r>
            <a:r>
              <a:rPr lang="en-GB" dirty="0">
                <a:effectLst>
                  <a:outerShdw blurRad="38100" dist="38100" dir="2700000" algn="tl">
                    <a:srgbClr val="000000"/>
                  </a:outerShdw>
                </a:effectLst>
              </a:rPr>
              <a:t>, </a:t>
            </a:r>
            <a:r>
              <a:rPr lang="en-GB" dirty="0" err="1">
                <a:effectLst>
                  <a:outerShdw blurRad="38100" dist="38100" dir="2700000" algn="tl">
                    <a:srgbClr val="000000"/>
                  </a:outerShdw>
                </a:effectLst>
              </a:rPr>
              <a:t>nápady</a:t>
            </a:r>
            <a:r>
              <a:rPr lang="en-GB" dirty="0">
                <a:effectLst>
                  <a:outerShdw blurRad="38100" dist="38100" dir="2700000" algn="tl">
                    <a:srgbClr val="000000"/>
                  </a:outerShdw>
                </a:effectLst>
              </a:rPr>
              <a:t>, </a:t>
            </a:r>
            <a:r>
              <a:rPr lang="en-GB" dirty="0" err="1">
                <a:effectLst>
                  <a:outerShdw blurRad="38100" dist="38100" dir="2700000" algn="tl">
                    <a:srgbClr val="000000"/>
                  </a:outerShdw>
                </a:effectLst>
              </a:rPr>
              <a:t>vyhledávání</a:t>
            </a:r>
            <a:r>
              <a:rPr lang="en-GB" dirty="0">
                <a:effectLst>
                  <a:outerShdw blurRad="38100" dist="38100" dir="2700000" algn="tl">
                    <a:srgbClr val="000000"/>
                  </a:outerShdw>
                </a:effectLst>
              </a:rPr>
              <a:t> </a:t>
            </a:r>
            <a:r>
              <a:rPr lang="en-GB" dirty="0" err="1">
                <a:effectLst>
                  <a:outerShdw blurRad="38100" dist="38100" dir="2700000" algn="tl">
                    <a:srgbClr val="000000"/>
                  </a:outerShdw>
                </a:effectLst>
              </a:rPr>
              <a:t>informací</a:t>
            </a:r>
            <a:r>
              <a:rPr lang="en-GB" dirty="0">
                <a:effectLst>
                  <a:outerShdw blurRad="38100" dist="38100" dir="2700000" algn="tl">
                    <a:srgbClr val="000000"/>
                  </a:outerShdw>
                </a:effectLst>
              </a:rPr>
              <a:t>,</a:t>
            </a:r>
            <a:r>
              <a:rPr lang="cs-CZ" dirty="0">
                <a:effectLst>
                  <a:outerShdw blurRad="38100" dist="38100" dir="2700000" algn="tl">
                    <a:srgbClr val="000000"/>
                  </a:outerShdw>
                </a:effectLst>
              </a:rPr>
              <a:t> </a:t>
            </a:r>
            <a:r>
              <a:rPr lang="en-GB" dirty="0" err="1">
                <a:effectLst>
                  <a:outerShdw blurRad="38100" dist="38100" dir="2700000" algn="tl">
                    <a:srgbClr val="000000"/>
                  </a:outerShdw>
                </a:effectLst>
              </a:rPr>
              <a:t>přípravné</a:t>
            </a:r>
            <a:r>
              <a:rPr lang="en-GB" dirty="0">
                <a:effectLst>
                  <a:outerShdw blurRad="38100" dist="38100" dir="2700000" algn="tl">
                    <a:srgbClr val="000000"/>
                  </a:outerShdw>
                </a:effectLst>
              </a:rPr>
              <a:t> </a:t>
            </a:r>
            <a:r>
              <a:rPr lang="en-GB" dirty="0" err="1">
                <a:effectLst>
                  <a:outerShdw blurRad="38100" dist="38100" dir="2700000" algn="tl">
                    <a:srgbClr val="000000"/>
                  </a:outerShdw>
                </a:effectLst>
              </a:rPr>
              <a:t>práce</a:t>
            </a:r>
            <a:r>
              <a:rPr lang="en-GB" dirty="0">
                <a:effectLst>
                  <a:outerShdw blurRad="38100" dist="38100" dir="2700000" algn="tl">
                    <a:srgbClr val="000000"/>
                  </a:outerShdw>
                </a:effectLst>
              </a:rPr>
              <a:t> 		         (</a:t>
            </a:r>
            <a:r>
              <a:rPr lang="en-GB" dirty="0" err="1">
                <a:effectLst>
                  <a:outerShdw blurRad="38100" dist="38100" dir="2700000" algn="tl">
                    <a:srgbClr val="000000"/>
                  </a:outerShdw>
                </a:effectLst>
              </a:rPr>
              <a:t>čas</a:t>
            </a:r>
            <a:r>
              <a:rPr lang="en-GB" dirty="0">
                <a:effectLst>
                  <a:outerShdw blurRad="38100" dist="38100" dir="2700000" algn="tl">
                    <a:srgbClr val="000000"/>
                  </a:outerShdw>
                </a:effectLst>
              </a:rPr>
              <a:t> 5-10 min)  </a:t>
            </a:r>
          </a:p>
        </p:txBody>
      </p:sp>
      <p:sp>
        <p:nvSpPr>
          <p:cNvPr id="18435" name="Text Box 3">
            <a:extLst>
              <a:ext uri="{FF2B5EF4-FFF2-40B4-BE49-F238E27FC236}">
                <a16:creationId xmlns:a16="http://schemas.microsoft.com/office/drawing/2014/main" id="{B3999BD5-7042-3713-8A49-2FEB1DFCD850}"/>
              </a:ext>
            </a:extLst>
          </p:cNvPr>
          <p:cNvSpPr txBox="1">
            <a:spLocks noChangeArrowheads="1"/>
          </p:cNvSpPr>
          <p:nvPr/>
        </p:nvSpPr>
        <p:spPr bwMode="auto">
          <a:xfrm>
            <a:off x="1828800" y="6400801"/>
            <a:ext cx="685800" cy="246063"/>
          </a:xfrm>
          <a:prstGeom prst="rect">
            <a:avLst/>
          </a:prstGeom>
          <a:noFill/>
          <a:ln w="9525">
            <a:noFill/>
            <a:round/>
            <a:headEnd/>
            <a:tailEnd/>
          </a:ln>
          <a:effectLst/>
        </p:spPr>
        <p:txBody>
          <a:bodyPr lIns="90000" tIns="46800" rIns="90000" bIns="46800">
            <a:spAutoFit/>
          </a:bodyPr>
          <a:lstStyle/>
          <a:p>
            <a:pPr>
              <a:spcBef>
                <a:spcPts val="625"/>
              </a:spcBef>
              <a:buClr>
                <a:srgbClr val="0099FF"/>
              </a:buCl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en-GB" sz="1000" b="1" i="1">
                <a:solidFill>
                  <a:srgbClr val="0099FF"/>
                </a:solidFill>
                <a:effectLst>
                  <a:outerShdw blurRad="38100" dist="38100" dir="2700000" algn="tl">
                    <a:srgbClr val="000000"/>
                  </a:outerShdw>
                </a:effectLst>
                <a:latin typeface="Times New Roman" pitchFamily="16" charset="0"/>
              </a:rPr>
              <a:t>©Bvj</a:t>
            </a:r>
          </a:p>
        </p:txBody>
      </p:sp>
      <p:sp>
        <p:nvSpPr>
          <p:cNvPr id="18436" name="Oval 4">
            <a:extLst>
              <a:ext uri="{FF2B5EF4-FFF2-40B4-BE49-F238E27FC236}">
                <a16:creationId xmlns:a16="http://schemas.microsoft.com/office/drawing/2014/main" id="{6EF0D942-1783-B93C-299D-59EDA2CAC8C9}"/>
              </a:ext>
            </a:extLst>
          </p:cNvPr>
          <p:cNvSpPr>
            <a:spLocks noChangeArrowheads="1"/>
          </p:cNvSpPr>
          <p:nvPr/>
        </p:nvSpPr>
        <p:spPr bwMode="auto">
          <a:xfrm>
            <a:off x="4727576" y="765176"/>
            <a:ext cx="360363" cy="360363"/>
          </a:xfrm>
          <a:prstGeom prst="ellipse">
            <a:avLst/>
          </a:prstGeom>
          <a:solidFill>
            <a:srgbClr val="FFFFFF"/>
          </a:solidFill>
          <a:ln w="9360">
            <a:solidFill>
              <a:srgbClr val="FFFFFF"/>
            </a:solidFill>
            <a:miter lim="800000"/>
            <a:headEnd/>
            <a:tailEnd/>
          </a:ln>
        </p:spPr>
        <p:txBody>
          <a:bodyPr wrap="none" anchor="ctr"/>
          <a:lstStyle>
            <a:lvl1pPr eaLnBrk="0" hangingPunct="0">
              <a:defRPr>
                <a:solidFill>
                  <a:schemeClr val="bg1"/>
                </a:solidFill>
                <a:latin typeface="Arial" panose="020B0604020202020204" pitchFamily="34" charset="0"/>
              </a:defRPr>
            </a:lvl1pPr>
            <a:lvl2pPr marL="742950" indent="-285750" eaLnBrk="0" hangingPunct="0">
              <a:defRPr>
                <a:solidFill>
                  <a:schemeClr val="bg1"/>
                </a:solidFill>
                <a:latin typeface="Arial" panose="020B0604020202020204" pitchFamily="34" charset="0"/>
              </a:defRPr>
            </a:lvl2pPr>
            <a:lvl3pPr marL="1143000" indent="-228600" eaLnBrk="0" hangingPunct="0">
              <a:defRPr>
                <a:solidFill>
                  <a:schemeClr val="bg1"/>
                </a:solidFill>
                <a:latin typeface="Arial" panose="020B0604020202020204" pitchFamily="34" charset="0"/>
              </a:defRPr>
            </a:lvl3pPr>
            <a:lvl4pPr marL="1600200" indent="-228600" eaLnBrk="0" hangingPunct="0">
              <a:defRPr>
                <a:solidFill>
                  <a:schemeClr val="bg1"/>
                </a:solidFill>
                <a:latin typeface="Arial" panose="020B0604020202020204" pitchFamily="34" charset="0"/>
              </a:defRPr>
            </a:lvl4pPr>
            <a:lvl5pPr marL="2057400" indent="-228600" eaLnBrk="0" hangingPunct="0">
              <a:defRPr>
                <a:solidFill>
                  <a:schemeClr val="bg1"/>
                </a:solidFill>
                <a:latin typeface="Arial" panose="020B0604020202020204" pitchFamily="34" charset="0"/>
              </a:defRPr>
            </a:lvl5pPr>
            <a:lvl6pPr marL="25146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6pPr>
            <a:lvl7pPr marL="29718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7pPr>
            <a:lvl8pPr marL="34290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8pPr>
            <a:lvl9pPr marL="38862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9pPr>
          </a:lstStyle>
          <a:p>
            <a:pPr eaLnBrk="1" hangingPunct="1"/>
            <a:endParaRPr lang="cs-CZ" altLang="cs-CZ"/>
          </a:p>
        </p:txBody>
      </p:sp>
      <p:sp>
        <p:nvSpPr>
          <p:cNvPr id="18437" name="Oval 5">
            <a:extLst>
              <a:ext uri="{FF2B5EF4-FFF2-40B4-BE49-F238E27FC236}">
                <a16:creationId xmlns:a16="http://schemas.microsoft.com/office/drawing/2014/main" id="{2545BFEB-0468-240E-0113-7F13CD2A4BC9}"/>
              </a:ext>
            </a:extLst>
          </p:cNvPr>
          <p:cNvSpPr>
            <a:spLocks noChangeArrowheads="1"/>
          </p:cNvSpPr>
          <p:nvPr/>
        </p:nvSpPr>
        <p:spPr bwMode="auto">
          <a:xfrm>
            <a:off x="4367213" y="1196976"/>
            <a:ext cx="360362" cy="360363"/>
          </a:xfrm>
          <a:prstGeom prst="ellipse">
            <a:avLst/>
          </a:prstGeom>
          <a:solidFill>
            <a:srgbClr val="FFFF00"/>
          </a:solidFill>
          <a:ln w="9360">
            <a:solidFill>
              <a:srgbClr val="FFFFFF"/>
            </a:solidFill>
            <a:miter lim="800000"/>
            <a:headEnd/>
            <a:tailEnd/>
          </a:ln>
        </p:spPr>
        <p:txBody>
          <a:bodyPr wrap="none" anchor="ctr"/>
          <a:lstStyle>
            <a:lvl1pPr eaLnBrk="0" hangingPunct="0">
              <a:defRPr>
                <a:solidFill>
                  <a:schemeClr val="bg1"/>
                </a:solidFill>
                <a:latin typeface="Arial" panose="020B0604020202020204" pitchFamily="34" charset="0"/>
              </a:defRPr>
            </a:lvl1pPr>
            <a:lvl2pPr marL="742950" indent="-285750" eaLnBrk="0" hangingPunct="0">
              <a:defRPr>
                <a:solidFill>
                  <a:schemeClr val="bg1"/>
                </a:solidFill>
                <a:latin typeface="Arial" panose="020B0604020202020204" pitchFamily="34" charset="0"/>
              </a:defRPr>
            </a:lvl2pPr>
            <a:lvl3pPr marL="1143000" indent="-228600" eaLnBrk="0" hangingPunct="0">
              <a:defRPr>
                <a:solidFill>
                  <a:schemeClr val="bg1"/>
                </a:solidFill>
                <a:latin typeface="Arial" panose="020B0604020202020204" pitchFamily="34" charset="0"/>
              </a:defRPr>
            </a:lvl3pPr>
            <a:lvl4pPr marL="1600200" indent="-228600" eaLnBrk="0" hangingPunct="0">
              <a:defRPr>
                <a:solidFill>
                  <a:schemeClr val="bg1"/>
                </a:solidFill>
                <a:latin typeface="Arial" panose="020B0604020202020204" pitchFamily="34" charset="0"/>
              </a:defRPr>
            </a:lvl4pPr>
            <a:lvl5pPr marL="2057400" indent="-228600" eaLnBrk="0" hangingPunct="0">
              <a:defRPr>
                <a:solidFill>
                  <a:schemeClr val="bg1"/>
                </a:solidFill>
                <a:latin typeface="Arial" panose="020B0604020202020204" pitchFamily="34" charset="0"/>
              </a:defRPr>
            </a:lvl5pPr>
            <a:lvl6pPr marL="25146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6pPr>
            <a:lvl7pPr marL="29718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7pPr>
            <a:lvl8pPr marL="34290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8pPr>
            <a:lvl9pPr marL="38862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9pPr>
          </a:lstStyle>
          <a:p>
            <a:pPr eaLnBrk="1" hangingPunct="1"/>
            <a:endParaRPr lang="cs-CZ" altLang="cs-CZ"/>
          </a:p>
        </p:txBody>
      </p:sp>
      <p:sp>
        <p:nvSpPr>
          <p:cNvPr id="18438" name="Oval 6">
            <a:extLst>
              <a:ext uri="{FF2B5EF4-FFF2-40B4-BE49-F238E27FC236}">
                <a16:creationId xmlns:a16="http://schemas.microsoft.com/office/drawing/2014/main" id="{783BFE96-402C-E7E8-834D-221E0223EDF7}"/>
              </a:ext>
            </a:extLst>
          </p:cNvPr>
          <p:cNvSpPr>
            <a:spLocks noChangeArrowheads="1"/>
          </p:cNvSpPr>
          <p:nvPr/>
        </p:nvSpPr>
        <p:spPr bwMode="auto">
          <a:xfrm>
            <a:off x="4008438" y="1630363"/>
            <a:ext cx="360362" cy="360362"/>
          </a:xfrm>
          <a:prstGeom prst="ellipse">
            <a:avLst/>
          </a:prstGeom>
          <a:solidFill>
            <a:srgbClr val="FFFFFF"/>
          </a:solidFill>
          <a:ln w="9360">
            <a:solidFill>
              <a:srgbClr val="FFFFFF"/>
            </a:solidFill>
            <a:miter lim="800000"/>
            <a:headEnd/>
            <a:tailEnd/>
          </a:ln>
        </p:spPr>
        <p:txBody>
          <a:bodyPr wrap="none" anchor="ctr"/>
          <a:lstStyle>
            <a:lvl1pPr eaLnBrk="0" hangingPunct="0">
              <a:defRPr>
                <a:solidFill>
                  <a:schemeClr val="bg1"/>
                </a:solidFill>
                <a:latin typeface="Arial" panose="020B0604020202020204" pitchFamily="34" charset="0"/>
              </a:defRPr>
            </a:lvl1pPr>
            <a:lvl2pPr marL="742950" indent="-285750" eaLnBrk="0" hangingPunct="0">
              <a:defRPr>
                <a:solidFill>
                  <a:schemeClr val="bg1"/>
                </a:solidFill>
                <a:latin typeface="Arial" panose="020B0604020202020204" pitchFamily="34" charset="0"/>
              </a:defRPr>
            </a:lvl2pPr>
            <a:lvl3pPr marL="1143000" indent="-228600" eaLnBrk="0" hangingPunct="0">
              <a:defRPr>
                <a:solidFill>
                  <a:schemeClr val="bg1"/>
                </a:solidFill>
                <a:latin typeface="Arial" panose="020B0604020202020204" pitchFamily="34" charset="0"/>
              </a:defRPr>
            </a:lvl3pPr>
            <a:lvl4pPr marL="1600200" indent="-228600" eaLnBrk="0" hangingPunct="0">
              <a:defRPr>
                <a:solidFill>
                  <a:schemeClr val="bg1"/>
                </a:solidFill>
                <a:latin typeface="Arial" panose="020B0604020202020204" pitchFamily="34" charset="0"/>
              </a:defRPr>
            </a:lvl4pPr>
            <a:lvl5pPr marL="2057400" indent="-228600" eaLnBrk="0" hangingPunct="0">
              <a:defRPr>
                <a:solidFill>
                  <a:schemeClr val="bg1"/>
                </a:solidFill>
                <a:latin typeface="Arial" panose="020B0604020202020204" pitchFamily="34" charset="0"/>
              </a:defRPr>
            </a:lvl5pPr>
            <a:lvl6pPr marL="25146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6pPr>
            <a:lvl7pPr marL="29718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7pPr>
            <a:lvl8pPr marL="34290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8pPr>
            <a:lvl9pPr marL="38862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9pPr>
          </a:lstStyle>
          <a:p>
            <a:pPr eaLnBrk="1" hangingPunct="1"/>
            <a:endParaRPr lang="cs-CZ" altLang="cs-CZ"/>
          </a:p>
        </p:txBody>
      </p:sp>
      <p:sp>
        <p:nvSpPr>
          <p:cNvPr id="18439" name="Oval 7">
            <a:extLst>
              <a:ext uri="{FF2B5EF4-FFF2-40B4-BE49-F238E27FC236}">
                <a16:creationId xmlns:a16="http://schemas.microsoft.com/office/drawing/2014/main" id="{6715CC77-D06F-9529-E84D-B844018EA390}"/>
              </a:ext>
            </a:extLst>
          </p:cNvPr>
          <p:cNvSpPr>
            <a:spLocks noChangeArrowheads="1"/>
          </p:cNvSpPr>
          <p:nvPr/>
        </p:nvSpPr>
        <p:spPr bwMode="auto">
          <a:xfrm>
            <a:off x="3719513" y="2062163"/>
            <a:ext cx="360362" cy="360362"/>
          </a:xfrm>
          <a:prstGeom prst="ellipse">
            <a:avLst/>
          </a:prstGeom>
          <a:solidFill>
            <a:srgbClr val="FF0000"/>
          </a:solidFill>
          <a:ln w="9360">
            <a:solidFill>
              <a:srgbClr val="FFFFFF"/>
            </a:solidFill>
            <a:miter lim="800000"/>
            <a:headEnd/>
            <a:tailEnd/>
          </a:ln>
        </p:spPr>
        <p:txBody>
          <a:bodyPr wrap="none" anchor="ctr"/>
          <a:lstStyle>
            <a:lvl1pPr eaLnBrk="0" hangingPunct="0">
              <a:defRPr>
                <a:solidFill>
                  <a:schemeClr val="bg1"/>
                </a:solidFill>
                <a:latin typeface="Arial" panose="020B0604020202020204" pitchFamily="34" charset="0"/>
              </a:defRPr>
            </a:lvl1pPr>
            <a:lvl2pPr marL="742950" indent="-285750" eaLnBrk="0" hangingPunct="0">
              <a:defRPr>
                <a:solidFill>
                  <a:schemeClr val="bg1"/>
                </a:solidFill>
                <a:latin typeface="Arial" panose="020B0604020202020204" pitchFamily="34" charset="0"/>
              </a:defRPr>
            </a:lvl2pPr>
            <a:lvl3pPr marL="1143000" indent="-228600" eaLnBrk="0" hangingPunct="0">
              <a:defRPr>
                <a:solidFill>
                  <a:schemeClr val="bg1"/>
                </a:solidFill>
                <a:latin typeface="Arial" panose="020B0604020202020204" pitchFamily="34" charset="0"/>
              </a:defRPr>
            </a:lvl3pPr>
            <a:lvl4pPr marL="1600200" indent="-228600" eaLnBrk="0" hangingPunct="0">
              <a:defRPr>
                <a:solidFill>
                  <a:schemeClr val="bg1"/>
                </a:solidFill>
                <a:latin typeface="Arial" panose="020B0604020202020204" pitchFamily="34" charset="0"/>
              </a:defRPr>
            </a:lvl4pPr>
            <a:lvl5pPr marL="2057400" indent="-228600" eaLnBrk="0" hangingPunct="0">
              <a:defRPr>
                <a:solidFill>
                  <a:schemeClr val="bg1"/>
                </a:solidFill>
                <a:latin typeface="Arial" panose="020B0604020202020204" pitchFamily="34" charset="0"/>
              </a:defRPr>
            </a:lvl5pPr>
            <a:lvl6pPr marL="25146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6pPr>
            <a:lvl7pPr marL="29718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7pPr>
            <a:lvl8pPr marL="34290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8pPr>
            <a:lvl9pPr marL="38862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9pPr>
          </a:lstStyle>
          <a:p>
            <a:pPr eaLnBrk="1" hangingPunct="1"/>
            <a:endParaRPr lang="cs-CZ" altLang="cs-CZ"/>
          </a:p>
        </p:txBody>
      </p:sp>
      <p:sp>
        <p:nvSpPr>
          <p:cNvPr id="18440" name="Oval 8">
            <a:extLst>
              <a:ext uri="{FF2B5EF4-FFF2-40B4-BE49-F238E27FC236}">
                <a16:creationId xmlns:a16="http://schemas.microsoft.com/office/drawing/2014/main" id="{E6406861-0084-0EEE-FF56-62C2D4C60696}"/>
              </a:ext>
            </a:extLst>
          </p:cNvPr>
          <p:cNvSpPr>
            <a:spLocks noChangeArrowheads="1"/>
          </p:cNvSpPr>
          <p:nvPr/>
        </p:nvSpPr>
        <p:spPr bwMode="auto">
          <a:xfrm>
            <a:off x="3287713" y="2493963"/>
            <a:ext cx="360362" cy="360362"/>
          </a:xfrm>
          <a:prstGeom prst="ellipse">
            <a:avLst/>
          </a:prstGeom>
          <a:solidFill>
            <a:srgbClr val="FFFFFF"/>
          </a:solidFill>
          <a:ln w="9360">
            <a:solidFill>
              <a:srgbClr val="FFFFFF"/>
            </a:solidFill>
            <a:miter lim="800000"/>
            <a:headEnd/>
            <a:tailEnd/>
          </a:ln>
        </p:spPr>
        <p:txBody>
          <a:bodyPr wrap="none" anchor="ctr"/>
          <a:lstStyle>
            <a:lvl1pPr eaLnBrk="0" hangingPunct="0">
              <a:defRPr>
                <a:solidFill>
                  <a:schemeClr val="bg1"/>
                </a:solidFill>
                <a:latin typeface="Arial" panose="020B0604020202020204" pitchFamily="34" charset="0"/>
              </a:defRPr>
            </a:lvl1pPr>
            <a:lvl2pPr marL="742950" indent="-285750" eaLnBrk="0" hangingPunct="0">
              <a:defRPr>
                <a:solidFill>
                  <a:schemeClr val="bg1"/>
                </a:solidFill>
                <a:latin typeface="Arial" panose="020B0604020202020204" pitchFamily="34" charset="0"/>
              </a:defRPr>
            </a:lvl2pPr>
            <a:lvl3pPr marL="1143000" indent="-228600" eaLnBrk="0" hangingPunct="0">
              <a:defRPr>
                <a:solidFill>
                  <a:schemeClr val="bg1"/>
                </a:solidFill>
                <a:latin typeface="Arial" panose="020B0604020202020204" pitchFamily="34" charset="0"/>
              </a:defRPr>
            </a:lvl3pPr>
            <a:lvl4pPr marL="1600200" indent="-228600" eaLnBrk="0" hangingPunct="0">
              <a:defRPr>
                <a:solidFill>
                  <a:schemeClr val="bg1"/>
                </a:solidFill>
                <a:latin typeface="Arial" panose="020B0604020202020204" pitchFamily="34" charset="0"/>
              </a:defRPr>
            </a:lvl4pPr>
            <a:lvl5pPr marL="2057400" indent="-228600" eaLnBrk="0" hangingPunct="0">
              <a:defRPr>
                <a:solidFill>
                  <a:schemeClr val="bg1"/>
                </a:solidFill>
                <a:latin typeface="Arial" panose="020B0604020202020204" pitchFamily="34" charset="0"/>
              </a:defRPr>
            </a:lvl5pPr>
            <a:lvl6pPr marL="25146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6pPr>
            <a:lvl7pPr marL="29718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7pPr>
            <a:lvl8pPr marL="34290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8pPr>
            <a:lvl9pPr marL="38862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9pPr>
          </a:lstStyle>
          <a:p>
            <a:pPr eaLnBrk="1" hangingPunct="1"/>
            <a:endParaRPr lang="cs-CZ" altLang="cs-CZ"/>
          </a:p>
        </p:txBody>
      </p:sp>
      <p:sp>
        <p:nvSpPr>
          <p:cNvPr id="18441" name="Oval 9">
            <a:extLst>
              <a:ext uri="{FF2B5EF4-FFF2-40B4-BE49-F238E27FC236}">
                <a16:creationId xmlns:a16="http://schemas.microsoft.com/office/drawing/2014/main" id="{B3B2C63D-9CED-92DC-58B2-A8FFAD147B97}"/>
              </a:ext>
            </a:extLst>
          </p:cNvPr>
          <p:cNvSpPr>
            <a:spLocks noChangeArrowheads="1"/>
          </p:cNvSpPr>
          <p:nvPr/>
        </p:nvSpPr>
        <p:spPr bwMode="auto">
          <a:xfrm>
            <a:off x="2927351" y="2925763"/>
            <a:ext cx="360363" cy="360362"/>
          </a:xfrm>
          <a:prstGeom prst="ellipse">
            <a:avLst/>
          </a:prstGeom>
          <a:solidFill>
            <a:srgbClr val="0000FF"/>
          </a:solidFill>
          <a:ln w="9360">
            <a:solidFill>
              <a:srgbClr val="FFFFFF"/>
            </a:solidFill>
            <a:miter lim="800000"/>
            <a:headEnd/>
            <a:tailEnd/>
          </a:ln>
        </p:spPr>
        <p:txBody>
          <a:bodyPr wrap="none" anchor="ctr"/>
          <a:lstStyle>
            <a:lvl1pPr eaLnBrk="0" hangingPunct="0">
              <a:defRPr>
                <a:solidFill>
                  <a:schemeClr val="bg1"/>
                </a:solidFill>
                <a:latin typeface="Arial" panose="020B0604020202020204" pitchFamily="34" charset="0"/>
              </a:defRPr>
            </a:lvl1pPr>
            <a:lvl2pPr marL="742950" indent="-285750" eaLnBrk="0" hangingPunct="0">
              <a:defRPr>
                <a:solidFill>
                  <a:schemeClr val="bg1"/>
                </a:solidFill>
                <a:latin typeface="Arial" panose="020B0604020202020204" pitchFamily="34" charset="0"/>
              </a:defRPr>
            </a:lvl2pPr>
            <a:lvl3pPr marL="1143000" indent="-228600" eaLnBrk="0" hangingPunct="0">
              <a:defRPr>
                <a:solidFill>
                  <a:schemeClr val="bg1"/>
                </a:solidFill>
                <a:latin typeface="Arial" panose="020B0604020202020204" pitchFamily="34" charset="0"/>
              </a:defRPr>
            </a:lvl3pPr>
            <a:lvl4pPr marL="1600200" indent="-228600" eaLnBrk="0" hangingPunct="0">
              <a:defRPr>
                <a:solidFill>
                  <a:schemeClr val="bg1"/>
                </a:solidFill>
                <a:latin typeface="Arial" panose="020B0604020202020204" pitchFamily="34" charset="0"/>
              </a:defRPr>
            </a:lvl4pPr>
            <a:lvl5pPr marL="2057400" indent="-228600" eaLnBrk="0" hangingPunct="0">
              <a:defRPr>
                <a:solidFill>
                  <a:schemeClr val="bg1"/>
                </a:solidFill>
                <a:latin typeface="Arial" panose="020B0604020202020204" pitchFamily="34" charset="0"/>
              </a:defRPr>
            </a:lvl5pPr>
            <a:lvl6pPr marL="25146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6pPr>
            <a:lvl7pPr marL="29718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7pPr>
            <a:lvl8pPr marL="34290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8pPr>
            <a:lvl9pPr marL="38862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9pPr>
          </a:lstStyle>
          <a:p>
            <a:pPr eaLnBrk="1" hangingPunct="1"/>
            <a:endParaRPr lang="cs-CZ" altLang="cs-CZ"/>
          </a:p>
        </p:txBody>
      </p:sp>
      <p:sp>
        <p:nvSpPr>
          <p:cNvPr id="18442" name="Oval 10">
            <a:extLst>
              <a:ext uri="{FF2B5EF4-FFF2-40B4-BE49-F238E27FC236}">
                <a16:creationId xmlns:a16="http://schemas.microsoft.com/office/drawing/2014/main" id="{23A5B8F1-50F5-8AE1-5082-F96A9AC549F7}"/>
              </a:ext>
            </a:extLst>
          </p:cNvPr>
          <p:cNvSpPr>
            <a:spLocks noChangeArrowheads="1"/>
          </p:cNvSpPr>
          <p:nvPr/>
        </p:nvSpPr>
        <p:spPr bwMode="auto">
          <a:xfrm>
            <a:off x="2927351" y="4078288"/>
            <a:ext cx="576263" cy="576262"/>
          </a:xfrm>
          <a:prstGeom prst="ellipse">
            <a:avLst/>
          </a:prstGeom>
          <a:solidFill>
            <a:srgbClr val="FFFF00"/>
          </a:solidFill>
          <a:ln w="76320">
            <a:solidFill>
              <a:srgbClr val="FFFFFF"/>
            </a:solidFill>
            <a:miter lim="800000"/>
            <a:headEnd/>
            <a:tailEnd/>
          </a:ln>
        </p:spPr>
        <p:txBody>
          <a:bodyPr wrap="none" anchor="ctr"/>
          <a:lstStyle>
            <a:lvl1pPr eaLnBrk="0" hangingPunct="0">
              <a:defRPr>
                <a:solidFill>
                  <a:schemeClr val="bg1"/>
                </a:solidFill>
                <a:latin typeface="Arial" panose="020B0604020202020204" pitchFamily="34" charset="0"/>
              </a:defRPr>
            </a:lvl1pPr>
            <a:lvl2pPr marL="742950" indent="-285750" eaLnBrk="0" hangingPunct="0">
              <a:defRPr>
                <a:solidFill>
                  <a:schemeClr val="bg1"/>
                </a:solidFill>
                <a:latin typeface="Arial" panose="020B0604020202020204" pitchFamily="34" charset="0"/>
              </a:defRPr>
            </a:lvl2pPr>
            <a:lvl3pPr marL="1143000" indent="-228600" eaLnBrk="0" hangingPunct="0">
              <a:defRPr>
                <a:solidFill>
                  <a:schemeClr val="bg1"/>
                </a:solidFill>
                <a:latin typeface="Arial" panose="020B0604020202020204" pitchFamily="34" charset="0"/>
              </a:defRPr>
            </a:lvl3pPr>
            <a:lvl4pPr marL="1600200" indent="-228600" eaLnBrk="0" hangingPunct="0">
              <a:defRPr>
                <a:solidFill>
                  <a:schemeClr val="bg1"/>
                </a:solidFill>
                <a:latin typeface="Arial" panose="020B0604020202020204" pitchFamily="34" charset="0"/>
              </a:defRPr>
            </a:lvl4pPr>
            <a:lvl5pPr marL="2057400" indent="-228600" eaLnBrk="0" hangingPunct="0">
              <a:defRPr>
                <a:solidFill>
                  <a:schemeClr val="bg1"/>
                </a:solidFill>
                <a:latin typeface="Arial" panose="020B0604020202020204" pitchFamily="34" charset="0"/>
              </a:defRPr>
            </a:lvl5pPr>
            <a:lvl6pPr marL="25146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6pPr>
            <a:lvl7pPr marL="29718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7pPr>
            <a:lvl8pPr marL="34290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8pPr>
            <a:lvl9pPr marL="38862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9pPr>
          </a:lstStyle>
          <a:p>
            <a:pPr eaLnBrk="1" hangingPunct="1"/>
            <a:endParaRPr lang="cs-CZ" altLang="cs-CZ"/>
          </a:p>
        </p:txBody>
      </p:sp>
      <p:sp>
        <p:nvSpPr>
          <p:cNvPr id="18443" name="Oval 11">
            <a:extLst>
              <a:ext uri="{FF2B5EF4-FFF2-40B4-BE49-F238E27FC236}">
                <a16:creationId xmlns:a16="http://schemas.microsoft.com/office/drawing/2014/main" id="{1CFA6CD5-F46D-0127-F600-460B915C140F}"/>
              </a:ext>
            </a:extLst>
          </p:cNvPr>
          <p:cNvSpPr>
            <a:spLocks noChangeArrowheads="1"/>
          </p:cNvSpPr>
          <p:nvPr/>
        </p:nvSpPr>
        <p:spPr bwMode="auto">
          <a:xfrm>
            <a:off x="3648076" y="3141663"/>
            <a:ext cx="576263" cy="576262"/>
          </a:xfrm>
          <a:prstGeom prst="ellipse">
            <a:avLst/>
          </a:prstGeom>
          <a:solidFill>
            <a:srgbClr val="0000FF"/>
          </a:solidFill>
          <a:ln w="76320">
            <a:solidFill>
              <a:srgbClr val="FFFFFF"/>
            </a:solidFill>
            <a:miter lim="800000"/>
            <a:headEnd/>
            <a:tailEnd/>
          </a:ln>
        </p:spPr>
        <p:txBody>
          <a:bodyPr wrap="none" anchor="ctr"/>
          <a:lstStyle>
            <a:lvl1pPr eaLnBrk="0" hangingPunct="0">
              <a:defRPr>
                <a:solidFill>
                  <a:schemeClr val="bg1"/>
                </a:solidFill>
                <a:latin typeface="Arial" panose="020B0604020202020204" pitchFamily="34" charset="0"/>
              </a:defRPr>
            </a:lvl1pPr>
            <a:lvl2pPr marL="742950" indent="-285750" eaLnBrk="0" hangingPunct="0">
              <a:defRPr>
                <a:solidFill>
                  <a:schemeClr val="bg1"/>
                </a:solidFill>
                <a:latin typeface="Arial" panose="020B0604020202020204" pitchFamily="34" charset="0"/>
              </a:defRPr>
            </a:lvl2pPr>
            <a:lvl3pPr marL="1143000" indent="-228600" eaLnBrk="0" hangingPunct="0">
              <a:defRPr>
                <a:solidFill>
                  <a:schemeClr val="bg1"/>
                </a:solidFill>
                <a:latin typeface="Arial" panose="020B0604020202020204" pitchFamily="34" charset="0"/>
              </a:defRPr>
            </a:lvl3pPr>
            <a:lvl4pPr marL="1600200" indent="-228600" eaLnBrk="0" hangingPunct="0">
              <a:defRPr>
                <a:solidFill>
                  <a:schemeClr val="bg1"/>
                </a:solidFill>
                <a:latin typeface="Arial" panose="020B0604020202020204" pitchFamily="34" charset="0"/>
              </a:defRPr>
            </a:lvl4pPr>
            <a:lvl5pPr marL="2057400" indent="-228600" eaLnBrk="0" hangingPunct="0">
              <a:defRPr>
                <a:solidFill>
                  <a:schemeClr val="bg1"/>
                </a:solidFill>
                <a:latin typeface="Arial" panose="020B0604020202020204" pitchFamily="34" charset="0"/>
              </a:defRPr>
            </a:lvl5pPr>
            <a:lvl6pPr marL="25146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6pPr>
            <a:lvl7pPr marL="29718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7pPr>
            <a:lvl8pPr marL="34290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8pPr>
            <a:lvl9pPr marL="38862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9pPr>
          </a:lstStyle>
          <a:p>
            <a:pPr eaLnBrk="1" hangingPunct="1"/>
            <a:endParaRPr lang="cs-CZ" altLang="cs-CZ"/>
          </a:p>
        </p:txBody>
      </p:sp>
      <p:sp>
        <p:nvSpPr>
          <p:cNvPr id="18444" name="Oval 12">
            <a:extLst>
              <a:ext uri="{FF2B5EF4-FFF2-40B4-BE49-F238E27FC236}">
                <a16:creationId xmlns:a16="http://schemas.microsoft.com/office/drawing/2014/main" id="{231418DA-A798-1A88-564D-F076AB411FC7}"/>
              </a:ext>
            </a:extLst>
          </p:cNvPr>
          <p:cNvSpPr>
            <a:spLocks noChangeArrowheads="1"/>
          </p:cNvSpPr>
          <p:nvPr/>
        </p:nvSpPr>
        <p:spPr bwMode="auto">
          <a:xfrm>
            <a:off x="4583113" y="2278063"/>
            <a:ext cx="576262" cy="576262"/>
          </a:xfrm>
          <a:prstGeom prst="ellipse">
            <a:avLst/>
          </a:prstGeom>
          <a:solidFill>
            <a:srgbClr val="FF0000"/>
          </a:solidFill>
          <a:ln w="76320">
            <a:solidFill>
              <a:srgbClr val="FFFFFF"/>
            </a:solidFill>
            <a:miter lim="800000"/>
            <a:headEnd/>
            <a:tailEnd/>
          </a:ln>
        </p:spPr>
        <p:txBody>
          <a:bodyPr wrap="none" anchor="ctr"/>
          <a:lstStyle>
            <a:lvl1pPr eaLnBrk="0" hangingPunct="0">
              <a:defRPr>
                <a:solidFill>
                  <a:schemeClr val="bg1"/>
                </a:solidFill>
                <a:latin typeface="Arial" panose="020B0604020202020204" pitchFamily="34" charset="0"/>
              </a:defRPr>
            </a:lvl1pPr>
            <a:lvl2pPr marL="742950" indent="-285750" eaLnBrk="0" hangingPunct="0">
              <a:defRPr>
                <a:solidFill>
                  <a:schemeClr val="bg1"/>
                </a:solidFill>
                <a:latin typeface="Arial" panose="020B0604020202020204" pitchFamily="34" charset="0"/>
              </a:defRPr>
            </a:lvl2pPr>
            <a:lvl3pPr marL="1143000" indent="-228600" eaLnBrk="0" hangingPunct="0">
              <a:defRPr>
                <a:solidFill>
                  <a:schemeClr val="bg1"/>
                </a:solidFill>
                <a:latin typeface="Arial" panose="020B0604020202020204" pitchFamily="34" charset="0"/>
              </a:defRPr>
            </a:lvl3pPr>
            <a:lvl4pPr marL="1600200" indent="-228600" eaLnBrk="0" hangingPunct="0">
              <a:defRPr>
                <a:solidFill>
                  <a:schemeClr val="bg1"/>
                </a:solidFill>
                <a:latin typeface="Arial" panose="020B0604020202020204" pitchFamily="34" charset="0"/>
              </a:defRPr>
            </a:lvl4pPr>
            <a:lvl5pPr marL="2057400" indent="-228600" eaLnBrk="0" hangingPunct="0">
              <a:defRPr>
                <a:solidFill>
                  <a:schemeClr val="bg1"/>
                </a:solidFill>
                <a:latin typeface="Arial" panose="020B0604020202020204" pitchFamily="34" charset="0"/>
              </a:defRPr>
            </a:lvl5pPr>
            <a:lvl6pPr marL="25146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6pPr>
            <a:lvl7pPr marL="29718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7pPr>
            <a:lvl8pPr marL="34290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8pPr>
            <a:lvl9pPr marL="38862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9pPr>
          </a:lstStyle>
          <a:p>
            <a:pPr eaLnBrk="1" hangingPunct="1"/>
            <a:endParaRPr lang="cs-CZ" altLang="cs-CZ"/>
          </a:p>
        </p:txBody>
      </p:sp>
      <p:sp>
        <p:nvSpPr>
          <p:cNvPr id="18445" name="Line 13">
            <a:extLst>
              <a:ext uri="{FF2B5EF4-FFF2-40B4-BE49-F238E27FC236}">
                <a16:creationId xmlns:a16="http://schemas.microsoft.com/office/drawing/2014/main" id="{C8093E1B-BE32-4574-B7DB-C1D24A66BAB3}"/>
              </a:ext>
            </a:extLst>
          </p:cNvPr>
          <p:cNvSpPr>
            <a:spLocks noChangeShapeType="1"/>
          </p:cNvSpPr>
          <p:nvPr/>
        </p:nvSpPr>
        <p:spPr bwMode="auto">
          <a:xfrm>
            <a:off x="5016500" y="1052513"/>
            <a:ext cx="215900" cy="360362"/>
          </a:xfrm>
          <a:prstGeom prst="line">
            <a:avLst/>
          </a:prstGeom>
          <a:noFill/>
          <a:ln w="28440">
            <a:solidFill>
              <a:srgbClr val="FFFFFF"/>
            </a:solidFill>
            <a:prstDash val="sysDot"/>
            <a:miter lim="800000"/>
            <a:headEnd/>
            <a:tailEnd type="triangle" w="med" len="med"/>
          </a:ln>
          <a:extLst>
            <a:ext uri="{909E8E84-426E-40DD-AFC4-6F175D3DCCD1}">
              <a14:hiddenFill xmlns:a14="http://schemas.microsoft.com/office/drawing/2010/main">
                <a:noFill/>
              </a14:hiddenFill>
            </a:ext>
          </a:extLst>
        </p:spPr>
        <p:txBody>
          <a:bodyPr/>
          <a:lstStyle/>
          <a:p>
            <a:endParaRPr lang="cs-CZ"/>
          </a:p>
        </p:txBody>
      </p:sp>
      <p:grpSp>
        <p:nvGrpSpPr>
          <p:cNvPr id="2" name="Group 14">
            <a:extLst>
              <a:ext uri="{FF2B5EF4-FFF2-40B4-BE49-F238E27FC236}">
                <a16:creationId xmlns:a16="http://schemas.microsoft.com/office/drawing/2014/main" id="{4DAE5F7B-2AC0-3A56-D0CD-B43E125F7030}"/>
              </a:ext>
            </a:extLst>
          </p:cNvPr>
          <p:cNvGrpSpPr>
            <a:grpSpLocks/>
          </p:cNvGrpSpPr>
          <p:nvPr/>
        </p:nvGrpSpPr>
        <p:grpSpPr bwMode="auto">
          <a:xfrm>
            <a:off x="4295776" y="3860801"/>
            <a:ext cx="931863" cy="931863"/>
            <a:chOff x="1746" y="2432"/>
            <a:chExt cx="587" cy="587"/>
          </a:xfrm>
        </p:grpSpPr>
        <p:sp>
          <p:nvSpPr>
            <p:cNvPr id="17469" name="Oval 15">
              <a:extLst>
                <a:ext uri="{FF2B5EF4-FFF2-40B4-BE49-F238E27FC236}">
                  <a16:creationId xmlns:a16="http://schemas.microsoft.com/office/drawing/2014/main" id="{0806105F-94C8-694E-CB83-4EA832C24662}"/>
                </a:ext>
              </a:extLst>
            </p:cNvPr>
            <p:cNvSpPr>
              <a:spLocks noChangeArrowheads="1"/>
            </p:cNvSpPr>
            <p:nvPr/>
          </p:nvSpPr>
          <p:spPr bwMode="auto">
            <a:xfrm>
              <a:off x="1746" y="2432"/>
              <a:ext cx="588" cy="588"/>
            </a:xfrm>
            <a:prstGeom prst="ellipse">
              <a:avLst/>
            </a:prstGeom>
            <a:solidFill>
              <a:srgbClr val="0000FF"/>
            </a:solidFill>
            <a:ln w="76320">
              <a:solidFill>
                <a:srgbClr val="FFFFFF"/>
              </a:solidFill>
              <a:miter lim="800000"/>
              <a:headEnd/>
              <a:tailEnd/>
            </a:ln>
          </p:spPr>
          <p:txBody>
            <a:bodyPr wrap="none" anchor="ctr"/>
            <a:lstStyle>
              <a:lvl1pPr eaLnBrk="0" hangingPunct="0">
                <a:defRPr>
                  <a:solidFill>
                    <a:schemeClr val="bg1"/>
                  </a:solidFill>
                  <a:latin typeface="Arial" panose="020B0604020202020204" pitchFamily="34" charset="0"/>
                </a:defRPr>
              </a:lvl1pPr>
              <a:lvl2pPr marL="742950" indent="-285750" eaLnBrk="0" hangingPunct="0">
                <a:defRPr>
                  <a:solidFill>
                    <a:schemeClr val="bg1"/>
                  </a:solidFill>
                  <a:latin typeface="Arial" panose="020B0604020202020204" pitchFamily="34" charset="0"/>
                </a:defRPr>
              </a:lvl2pPr>
              <a:lvl3pPr marL="1143000" indent="-228600" eaLnBrk="0" hangingPunct="0">
                <a:defRPr>
                  <a:solidFill>
                    <a:schemeClr val="bg1"/>
                  </a:solidFill>
                  <a:latin typeface="Arial" panose="020B0604020202020204" pitchFamily="34" charset="0"/>
                </a:defRPr>
              </a:lvl3pPr>
              <a:lvl4pPr marL="1600200" indent="-228600" eaLnBrk="0" hangingPunct="0">
                <a:defRPr>
                  <a:solidFill>
                    <a:schemeClr val="bg1"/>
                  </a:solidFill>
                  <a:latin typeface="Arial" panose="020B0604020202020204" pitchFamily="34" charset="0"/>
                </a:defRPr>
              </a:lvl4pPr>
              <a:lvl5pPr marL="2057400" indent="-228600" eaLnBrk="0" hangingPunct="0">
                <a:defRPr>
                  <a:solidFill>
                    <a:schemeClr val="bg1"/>
                  </a:solidFill>
                  <a:latin typeface="Arial" panose="020B0604020202020204" pitchFamily="34" charset="0"/>
                </a:defRPr>
              </a:lvl5pPr>
              <a:lvl6pPr marL="25146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6pPr>
              <a:lvl7pPr marL="29718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7pPr>
              <a:lvl8pPr marL="34290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8pPr>
              <a:lvl9pPr marL="38862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9pPr>
            </a:lstStyle>
            <a:p>
              <a:pPr eaLnBrk="1" hangingPunct="1"/>
              <a:endParaRPr lang="cs-CZ" altLang="cs-CZ"/>
            </a:p>
          </p:txBody>
        </p:sp>
        <p:sp>
          <p:nvSpPr>
            <p:cNvPr id="17470" name="Oval 16">
              <a:extLst>
                <a:ext uri="{FF2B5EF4-FFF2-40B4-BE49-F238E27FC236}">
                  <a16:creationId xmlns:a16="http://schemas.microsoft.com/office/drawing/2014/main" id="{FF235154-8B7A-30B5-337D-E39B17D5A094}"/>
                </a:ext>
              </a:extLst>
            </p:cNvPr>
            <p:cNvSpPr>
              <a:spLocks noChangeArrowheads="1"/>
            </p:cNvSpPr>
            <p:nvPr/>
          </p:nvSpPr>
          <p:spPr bwMode="auto">
            <a:xfrm>
              <a:off x="1882" y="2568"/>
              <a:ext cx="317" cy="317"/>
            </a:xfrm>
            <a:prstGeom prst="ellipse">
              <a:avLst/>
            </a:prstGeom>
            <a:solidFill>
              <a:srgbClr val="FFFF00"/>
            </a:solidFill>
            <a:ln w="76320">
              <a:solidFill>
                <a:srgbClr val="FFFFFF"/>
              </a:solidFill>
              <a:miter lim="800000"/>
              <a:headEnd/>
              <a:tailEnd/>
            </a:ln>
          </p:spPr>
          <p:txBody>
            <a:bodyPr wrap="none" anchor="ctr"/>
            <a:lstStyle>
              <a:lvl1pPr eaLnBrk="0" hangingPunct="0">
                <a:defRPr>
                  <a:solidFill>
                    <a:schemeClr val="bg1"/>
                  </a:solidFill>
                  <a:latin typeface="Arial" panose="020B0604020202020204" pitchFamily="34" charset="0"/>
                </a:defRPr>
              </a:lvl1pPr>
              <a:lvl2pPr marL="742950" indent="-285750" eaLnBrk="0" hangingPunct="0">
                <a:defRPr>
                  <a:solidFill>
                    <a:schemeClr val="bg1"/>
                  </a:solidFill>
                  <a:latin typeface="Arial" panose="020B0604020202020204" pitchFamily="34" charset="0"/>
                </a:defRPr>
              </a:lvl2pPr>
              <a:lvl3pPr marL="1143000" indent="-228600" eaLnBrk="0" hangingPunct="0">
                <a:defRPr>
                  <a:solidFill>
                    <a:schemeClr val="bg1"/>
                  </a:solidFill>
                  <a:latin typeface="Arial" panose="020B0604020202020204" pitchFamily="34" charset="0"/>
                </a:defRPr>
              </a:lvl3pPr>
              <a:lvl4pPr marL="1600200" indent="-228600" eaLnBrk="0" hangingPunct="0">
                <a:defRPr>
                  <a:solidFill>
                    <a:schemeClr val="bg1"/>
                  </a:solidFill>
                  <a:latin typeface="Arial" panose="020B0604020202020204" pitchFamily="34" charset="0"/>
                </a:defRPr>
              </a:lvl4pPr>
              <a:lvl5pPr marL="2057400" indent="-228600" eaLnBrk="0" hangingPunct="0">
                <a:defRPr>
                  <a:solidFill>
                    <a:schemeClr val="bg1"/>
                  </a:solidFill>
                  <a:latin typeface="Arial" panose="020B0604020202020204" pitchFamily="34" charset="0"/>
                </a:defRPr>
              </a:lvl5pPr>
              <a:lvl6pPr marL="25146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6pPr>
              <a:lvl7pPr marL="29718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7pPr>
              <a:lvl8pPr marL="34290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8pPr>
              <a:lvl9pPr marL="38862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9pPr>
            </a:lstStyle>
            <a:p>
              <a:pPr eaLnBrk="1" hangingPunct="1"/>
              <a:endParaRPr lang="cs-CZ" altLang="cs-CZ"/>
            </a:p>
          </p:txBody>
        </p:sp>
      </p:grpSp>
      <p:sp>
        <p:nvSpPr>
          <p:cNvPr id="18449" name="Oval 17">
            <a:extLst>
              <a:ext uri="{FF2B5EF4-FFF2-40B4-BE49-F238E27FC236}">
                <a16:creationId xmlns:a16="http://schemas.microsoft.com/office/drawing/2014/main" id="{8B340632-8486-BCF9-4B1B-FC48D0A10A89}"/>
              </a:ext>
            </a:extLst>
          </p:cNvPr>
          <p:cNvSpPr>
            <a:spLocks noChangeArrowheads="1"/>
          </p:cNvSpPr>
          <p:nvPr/>
        </p:nvSpPr>
        <p:spPr bwMode="auto">
          <a:xfrm>
            <a:off x="2495551" y="3357563"/>
            <a:ext cx="360363" cy="360362"/>
          </a:xfrm>
          <a:prstGeom prst="ellipse">
            <a:avLst/>
          </a:prstGeom>
          <a:solidFill>
            <a:srgbClr val="FFFFFF"/>
          </a:solidFill>
          <a:ln w="9360">
            <a:solidFill>
              <a:srgbClr val="FFFFFF"/>
            </a:solidFill>
            <a:miter lim="800000"/>
            <a:headEnd/>
            <a:tailEnd/>
          </a:ln>
        </p:spPr>
        <p:txBody>
          <a:bodyPr wrap="none" anchor="ctr"/>
          <a:lstStyle>
            <a:lvl1pPr eaLnBrk="0" hangingPunct="0">
              <a:defRPr>
                <a:solidFill>
                  <a:schemeClr val="bg1"/>
                </a:solidFill>
                <a:latin typeface="Arial" panose="020B0604020202020204" pitchFamily="34" charset="0"/>
              </a:defRPr>
            </a:lvl1pPr>
            <a:lvl2pPr marL="742950" indent="-285750" eaLnBrk="0" hangingPunct="0">
              <a:defRPr>
                <a:solidFill>
                  <a:schemeClr val="bg1"/>
                </a:solidFill>
                <a:latin typeface="Arial" panose="020B0604020202020204" pitchFamily="34" charset="0"/>
              </a:defRPr>
            </a:lvl2pPr>
            <a:lvl3pPr marL="1143000" indent="-228600" eaLnBrk="0" hangingPunct="0">
              <a:defRPr>
                <a:solidFill>
                  <a:schemeClr val="bg1"/>
                </a:solidFill>
                <a:latin typeface="Arial" panose="020B0604020202020204" pitchFamily="34" charset="0"/>
              </a:defRPr>
            </a:lvl3pPr>
            <a:lvl4pPr marL="1600200" indent="-228600" eaLnBrk="0" hangingPunct="0">
              <a:defRPr>
                <a:solidFill>
                  <a:schemeClr val="bg1"/>
                </a:solidFill>
                <a:latin typeface="Arial" panose="020B0604020202020204" pitchFamily="34" charset="0"/>
              </a:defRPr>
            </a:lvl4pPr>
            <a:lvl5pPr marL="2057400" indent="-228600" eaLnBrk="0" hangingPunct="0">
              <a:defRPr>
                <a:solidFill>
                  <a:schemeClr val="bg1"/>
                </a:solidFill>
                <a:latin typeface="Arial" panose="020B0604020202020204" pitchFamily="34" charset="0"/>
              </a:defRPr>
            </a:lvl5pPr>
            <a:lvl6pPr marL="25146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6pPr>
            <a:lvl7pPr marL="29718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7pPr>
            <a:lvl8pPr marL="34290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8pPr>
            <a:lvl9pPr marL="38862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9pPr>
          </a:lstStyle>
          <a:p>
            <a:pPr eaLnBrk="1" hangingPunct="1"/>
            <a:endParaRPr lang="cs-CZ" altLang="cs-CZ"/>
          </a:p>
        </p:txBody>
      </p:sp>
      <p:sp>
        <p:nvSpPr>
          <p:cNvPr id="18450" name="Oval 18">
            <a:extLst>
              <a:ext uri="{FF2B5EF4-FFF2-40B4-BE49-F238E27FC236}">
                <a16:creationId xmlns:a16="http://schemas.microsoft.com/office/drawing/2014/main" id="{17220B29-FC06-F516-FFF7-CEA429B36281}"/>
              </a:ext>
            </a:extLst>
          </p:cNvPr>
          <p:cNvSpPr>
            <a:spLocks noChangeArrowheads="1"/>
          </p:cNvSpPr>
          <p:nvPr/>
        </p:nvSpPr>
        <p:spPr bwMode="auto">
          <a:xfrm>
            <a:off x="2063751" y="3717926"/>
            <a:ext cx="360363" cy="360363"/>
          </a:xfrm>
          <a:prstGeom prst="ellipse">
            <a:avLst/>
          </a:prstGeom>
          <a:solidFill>
            <a:srgbClr val="FFFF00"/>
          </a:solidFill>
          <a:ln w="9360">
            <a:solidFill>
              <a:srgbClr val="FFFFFF"/>
            </a:solidFill>
            <a:miter lim="800000"/>
            <a:headEnd/>
            <a:tailEnd/>
          </a:ln>
        </p:spPr>
        <p:txBody>
          <a:bodyPr wrap="none" anchor="ctr"/>
          <a:lstStyle>
            <a:lvl1pPr eaLnBrk="0" hangingPunct="0">
              <a:defRPr>
                <a:solidFill>
                  <a:schemeClr val="bg1"/>
                </a:solidFill>
                <a:latin typeface="Arial" panose="020B0604020202020204" pitchFamily="34" charset="0"/>
              </a:defRPr>
            </a:lvl1pPr>
            <a:lvl2pPr marL="742950" indent="-285750" eaLnBrk="0" hangingPunct="0">
              <a:defRPr>
                <a:solidFill>
                  <a:schemeClr val="bg1"/>
                </a:solidFill>
                <a:latin typeface="Arial" panose="020B0604020202020204" pitchFamily="34" charset="0"/>
              </a:defRPr>
            </a:lvl2pPr>
            <a:lvl3pPr marL="1143000" indent="-228600" eaLnBrk="0" hangingPunct="0">
              <a:defRPr>
                <a:solidFill>
                  <a:schemeClr val="bg1"/>
                </a:solidFill>
                <a:latin typeface="Arial" panose="020B0604020202020204" pitchFamily="34" charset="0"/>
              </a:defRPr>
            </a:lvl3pPr>
            <a:lvl4pPr marL="1600200" indent="-228600" eaLnBrk="0" hangingPunct="0">
              <a:defRPr>
                <a:solidFill>
                  <a:schemeClr val="bg1"/>
                </a:solidFill>
                <a:latin typeface="Arial" panose="020B0604020202020204" pitchFamily="34" charset="0"/>
              </a:defRPr>
            </a:lvl4pPr>
            <a:lvl5pPr marL="2057400" indent="-228600" eaLnBrk="0" hangingPunct="0">
              <a:defRPr>
                <a:solidFill>
                  <a:schemeClr val="bg1"/>
                </a:solidFill>
                <a:latin typeface="Arial" panose="020B0604020202020204" pitchFamily="34" charset="0"/>
              </a:defRPr>
            </a:lvl5pPr>
            <a:lvl6pPr marL="25146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6pPr>
            <a:lvl7pPr marL="29718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7pPr>
            <a:lvl8pPr marL="34290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8pPr>
            <a:lvl9pPr marL="38862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9pPr>
          </a:lstStyle>
          <a:p>
            <a:pPr eaLnBrk="1" hangingPunct="1"/>
            <a:endParaRPr lang="cs-CZ" altLang="cs-CZ"/>
          </a:p>
        </p:txBody>
      </p:sp>
      <p:sp>
        <p:nvSpPr>
          <p:cNvPr id="18451" name="Oval 19">
            <a:extLst>
              <a:ext uri="{FF2B5EF4-FFF2-40B4-BE49-F238E27FC236}">
                <a16:creationId xmlns:a16="http://schemas.microsoft.com/office/drawing/2014/main" id="{5BEA72BF-2811-A616-FF0B-42F822C26CAF}"/>
              </a:ext>
            </a:extLst>
          </p:cNvPr>
          <p:cNvSpPr>
            <a:spLocks noChangeArrowheads="1"/>
          </p:cNvSpPr>
          <p:nvPr/>
        </p:nvSpPr>
        <p:spPr bwMode="auto">
          <a:xfrm>
            <a:off x="5087938" y="1484313"/>
            <a:ext cx="576262" cy="576262"/>
          </a:xfrm>
          <a:prstGeom prst="ellipse">
            <a:avLst/>
          </a:prstGeom>
          <a:solidFill>
            <a:srgbClr val="FFFF00"/>
          </a:solidFill>
          <a:ln w="76320">
            <a:solidFill>
              <a:srgbClr val="FFFFFF"/>
            </a:solidFill>
            <a:miter lim="800000"/>
            <a:headEnd/>
            <a:tailEnd/>
          </a:ln>
        </p:spPr>
        <p:txBody>
          <a:bodyPr wrap="none" anchor="ctr"/>
          <a:lstStyle>
            <a:lvl1pPr eaLnBrk="0" hangingPunct="0">
              <a:defRPr>
                <a:solidFill>
                  <a:schemeClr val="bg1"/>
                </a:solidFill>
                <a:latin typeface="Arial" panose="020B0604020202020204" pitchFamily="34" charset="0"/>
              </a:defRPr>
            </a:lvl1pPr>
            <a:lvl2pPr marL="742950" indent="-285750" eaLnBrk="0" hangingPunct="0">
              <a:defRPr>
                <a:solidFill>
                  <a:schemeClr val="bg1"/>
                </a:solidFill>
                <a:latin typeface="Arial" panose="020B0604020202020204" pitchFamily="34" charset="0"/>
              </a:defRPr>
            </a:lvl2pPr>
            <a:lvl3pPr marL="1143000" indent="-228600" eaLnBrk="0" hangingPunct="0">
              <a:defRPr>
                <a:solidFill>
                  <a:schemeClr val="bg1"/>
                </a:solidFill>
                <a:latin typeface="Arial" panose="020B0604020202020204" pitchFamily="34" charset="0"/>
              </a:defRPr>
            </a:lvl3pPr>
            <a:lvl4pPr marL="1600200" indent="-228600" eaLnBrk="0" hangingPunct="0">
              <a:defRPr>
                <a:solidFill>
                  <a:schemeClr val="bg1"/>
                </a:solidFill>
                <a:latin typeface="Arial" panose="020B0604020202020204" pitchFamily="34" charset="0"/>
              </a:defRPr>
            </a:lvl4pPr>
            <a:lvl5pPr marL="2057400" indent="-228600" eaLnBrk="0" hangingPunct="0">
              <a:defRPr>
                <a:solidFill>
                  <a:schemeClr val="bg1"/>
                </a:solidFill>
                <a:latin typeface="Arial" panose="020B0604020202020204" pitchFamily="34" charset="0"/>
              </a:defRPr>
            </a:lvl5pPr>
            <a:lvl6pPr marL="25146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6pPr>
            <a:lvl7pPr marL="29718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7pPr>
            <a:lvl8pPr marL="34290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8pPr>
            <a:lvl9pPr marL="38862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9pPr>
          </a:lstStyle>
          <a:p>
            <a:pPr eaLnBrk="1" hangingPunct="1"/>
            <a:endParaRPr lang="cs-CZ" altLang="cs-CZ"/>
          </a:p>
        </p:txBody>
      </p:sp>
      <p:grpSp>
        <p:nvGrpSpPr>
          <p:cNvPr id="3" name="Group 20">
            <a:extLst>
              <a:ext uri="{FF2B5EF4-FFF2-40B4-BE49-F238E27FC236}">
                <a16:creationId xmlns:a16="http://schemas.microsoft.com/office/drawing/2014/main" id="{5A681D4E-C9DD-2EC4-1C59-897B106E204B}"/>
              </a:ext>
            </a:extLst>
          </p:cNvPr>
          <p:cNvGrpSpPr>
            <a:grpSpLocks/>
          </p:cNvGrpSpPr>
          <p:nvPr/>
        </p:nvGrpSpPr>
        <p:grpSpPr bwMode="auto">
          <a:xfrm>
            <a:off x="5627688" y="2349501"/>
            <a:ext cx="931862" cy="931863"/>
            <a:chOff x="2585" y="1480"/>
            <a:chExt cx="587" cy="587"/>
          </a:xfrm>
        </p:grpSpPr>
        <p:sp>
          <p:nvSpPr>
            <p:cNvPr id="17467" name="Oval 21">
              <a:extLst>
                <a:ext uri="{FF2B5EF4-FFF2-40B4-BE49-F238E27FC236}">
                  <a16:creationId xmlns:a16="http://schemas.microsoft.com/office/drawing/2014/main" id="{8E99F3F9-B728-2737-5DE5-79DB3D653A4F}"/>
                </a:ext>
              </a:extLst>
            </p:cNvPr>
            <p:cNvSpPr>
              <a:spLocks noChangeArrowheads="1"/>
            </p:cNvSpPr>
            <p:nvPr/>
          </p:nvSpPr>
          <p:spPr bwMode="auto">
            <a:xfrm>
              <a:off x="2585" y="1480"/>
              <a:ext cx="588" cy="588"/>
            </a:xfrm>
            <a:prstGeom prst="ellipse">
              <a:avLst/>
            </a:prstGeom>
            <a:solidFill>
              <a:srgbClr val="FFFF00"/>
            </a:solidFill>
            <a:ln w="76320">
              <a:solidFill>
                <a:srgbClr val="FFFFFF"/>
              </a:solidFill>
              <a:miter lim="800000"/>
              <a:headEnd/>
              <a:tailEnd/>
            </a:ln>
          </p:spPr>
          <p:txBody>
            <a:bodyPr wrap="none" anchor="ctr"/>
            <a:lstStyle>
              <a:lvl1pPr eaLnBrk="0" hangingPunct="0">
                <a:defRPr>
                  <a:solidFill>
                    <a:schemeClr val="bg1"/>
                  </a:solidFill>
                  <a:latin typeface="Arial" panose="020B0604020202020204" pitchFamily="34" charset="0"/>
                </a:defRPr>
              </a:lvl1pPr>
              <a:lvl2pPr marL="742950" indent="-285750" eaLnBrk="0" hangingPunct="0">
                <a:defRPr>
                  <a:solidFill>
                    <a:schemeClr val="bg1"/>
                  </a:solidFill>
                  <a:latin typeface="Arial" panose="020B0604020202020204" pitchFamily="34" charset="0"/>
                </a:defRPr>
              </a:lvl2pPr>
              <a:lvl3pPr marL="1143000" indent="-228600" eaLnBrk="0" hangingPunct="0">
                <a:defRPr>
                  <a:solidFill>
                    <a:schemeClr val="bg1"/>
                  </a:solidFill>
                  <a:latin typeface="Arial" panose="020B0604020202020204" pitchFamily="34" charset="0"/>
                </a:defRPr>
              </a:lvl3pPr>
              <a:lvl4pPr marL="1600200" indent="-228600" eaLnBrk="0" hangingPunct="0">
                <a:defRPr>
                  <a:solidFill>
                    <a:schemeClr val="bg1"/>
                  </a:solidFill>
                  <a:latin typeface="Arial" panose="020B0604020202020204" pitchFamily="34" charset="0"/>
                </a:defRPr>
              </a:lvl4pPr>
              <a:lvl5pPr marL="2057400" indent="-228600" eaLnBrk="0" hangingPunct="0">
                <a:defRPr>
                  <a:solidFill>
                    <a:schemeClr val="bg1"/>
                  </a:solidFill>
                  <a:latin typeface="Arial" panose="020B0604020202020204" pitchFamily="34" charset="0"/>
                </a:defRPr>
              </a:lvl5pPr>
              <a:lvl6pPr marL="25146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6pPr>
              <a:lvl7pPr marL="29718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7pPr>
              <a:lvl8pPr marL="34290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8pPr>
              <a:lvl9pPr marL="38862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9pPr>
            </a:lstStyle>
            <a:p>
              <a:pPr eaLnBrk="1" hangingPunct="1"/>
              <a:endParaRPr lang="cs-CZ" altLang="cs-CZ"/>
            </a:p>
          </p:txBody>
        </p:sp>
        <p:sp>
          <p:nvSpPr>
            <p:cNvPr id="17468" name="Oval 22">
              <a:extLst>
                <a:ext uri="{FF2B5EF4-FFF2-40B4-BE49-F238E27FC236}">
                  <a16:creationId xmlns:a16="http://schemas.microsoft.com/office/drawing/2014/main" id="{2600D222-548F-4E3B-741A-A264E16CEA22}"/>
                </a:ext>
              </a:extLst>
            </p:cNvPr>
            <p:cNvSpPr>
              <a:spLocks noChangeArrowheads="1"/>
            </p:cNvSpPr>
            <p:nvPr/>
          </p:nvSpPr>
          <p:spPr bwMode="auto">
            <a:xfrm>
              <a:off x="2721" y="1616"/>
              <a:ext cx="317" cy="317"/>
            </a:xfrm>
            <a:prstGeom prst="ellipse">
              <a:avLst/>
            </a:prstGeom>
            <a:solidFill>
              <a:srgbClr val="FF0000"/>
            </a:solidFill>
            <a:ln w="76320">
              <a:solidFill>
                <a:srgbClr val="FFFFFF"/>
              </a:solidFill>
              <a:miter lim="800000"/>
              <a:headEnd/>
              <a:tailEnd/>
            </a:ln>
          </p:spPr>
          <p:txBody>
            <a:bodyPr wrap="none" anchor="ctr"/>
            <a:lstStyle>
              <a:lvl1pPr eaLnBrk="0" hangingPunct="0">
                <a:defRPr>
                  <a:solidFill>
                    <a:schemeClr val="bg1"/>
                  </a:solidFill>
                  <a:latin typeface="Arial" panose="020B0604020202020204" pitchFamily="34" charset="0"/>
                </a:defRPr>
              </a:lvl1pPr>
              <a:lvl2pPr marL="742950" indent="-285750" eaLnBrk="0" hangingPunct="0">
                <a:defRPr>
                  <a:solidFill>
                    <a:schemeClr val="bg1"/>
                  </a:solidFill>
                  <a:latin typeface="Arial" panose="020B0604020202020204" pitchFamily="34" charset="0"/>
                </a:defRPr>
              </a:lvl2pPr>
              <a:lvl3pPr marL="1143000" indent="-228600" eaLnBrk="0" hangingPunct="0">
                <a:defRPr>
                  <a:solidFill>
                    <a:schemeClr val="bg1"/>
                  </a:solidFill>
                  <a:latin typeface="Arial" panose="020B0604020202020204" pitchFamily="34" charset="0"/>
                </a:defRPr>
              </a:lvl3pPr>
              <a:lvl4pPr marL="1600200" indent="-228600" eaLnBrk="0" hangingPunct="0">
                <a:defRPr>
                  <a:solidFill>
                    <a:schemeClr val="bg1"/>
                  </a:solidFill>
                  <a:latin typeface="Arial" panose="020B0604020202020204" pitchFamily="34" charset="0"/>
                </a:defRPr>
              </a:lvl4pPr>
              <a:lvl5pPr marL="2057400" indent="-228600" eaLnBrk="0" hangingPunct="0">
                <a:defRPr>
                  <a:solidFill>
                    <a:schemeClr val="bg1"/>
                  </a:solidFill>
                  <a:latin typeface="Arial" panose="020B0604020202020204" pitchFamily="34" charset="0"/>
                </a:defRPr>
              </a:lvl5pPr>
              <a:lvl6pPr marL="25146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6pPr>
              <a:lvl7pPr marL="29718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7pPr>
              <a:lvl8pPr marL="34290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8pPr>
              <a:lvl9pPr marL="38862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9pPr>
            </a:lstStyle>
            <a:p>
              <a:pPr eaLnBrk="1" hangingPunct="1"/>
              <a:endParaRPr lang="cs-CZ" altLang="cs-CZ"/>
            </a:p>
          </p:txBody>
        </p:sp>
      </p:grpSp>
      <p:grpSp>
        <p:nvGrpSpPr>
          <p:cNvPr id="4" name="Group 23">
            <a:extLst>
              <a:ext uri="{FF2B5EF4-FFF2-40B4-BE49-F238E27FC236}">
                <a16:creationId xmlns:a16="http://schemas.microsoft.com/office/drawing/2014/main" id="{C5735D33-C37E-9128-B6E9-3B0489472B22}"/>
              </a:ext>
            </a:extLst>
          </p:cNvPr>
          <p:cNvGrpSpPr>
            <a:grpSpLocks/>
          </p:cNvGrpSpPr>
          <p:nvPr/>
        </p:nvGrpSpPr>
        <p:grpSpPr bwMode="auto">
          <a:xfrm>
            <a:off x="6096001" y="3933826"/>
            <a:ext cx="1292225" cy="1292225"/>
            <a:chOff x="2880" y="2478"/>
            <a:chExt cx="814" cy="814"/>
          </a:xfrm>
        </p:grpSpPr>
        <p:sp>
          <p:nvSpPr>
            <p:cNvPr id="17463" name="Oval 24">
              <a:extLst>
                <a:ext uri="{FF2B5EF4-FFF2-40B4-BE49-F238E27FC236}">
                  <a16:creationId xmlns:a16="http://schemas.microsoft.com/office/drawing/2014/main" id="{37401717-FB33-0FD4-A0B1-0F57E5581A52}"/>
                </a:ext>
              </a:extLst>
            </p:cNvPr>
            <p:cNvSpPr>
              <a:spLocks noChangeArrowheads="1"/>
            </p:cNvSpPr>
            <p:nvPr/>
          </p:nvSpPr>
          <p:spPr bwMode="auto">
            <a:xfrm>
              <a:off x="2880" y="2478"/>
              <a:ext cx="815" cy="815"/>
            </a:xfrm>
            <a:prstGeom prst="ellipse">
              <a:avLst/>
            </a:prstGeom>
            <a:solidFill>
              <a:srgbClr val="FFFF00"/>
            </a:solidFill>
            <a:ln w="76320">
              <a:solidFill>
                <a:srgbClr val="FFFFFF"/>
              </a:solidFill>
              <a:miter lim="800000"/>
              <a:headEnd/>
              <a:tailEnd/>
            </a:ln>
          </p:spPr>
          <p:txBody>
            <a:bodyPr wrap="none" anchor="ctr"/>
            <a:lstStyle>
              <a:lvl1pPr eaLnBrk="0" hangingPunct="0">
                <a:defRPr>
                  <a:solidFill>
                    <a:schemeClr val="bg1"/>
                  </a:solidFill>
                  <a:latin typeface="Arial" panose="020B0604020202020204" pitchFamily="34" charset="0"/>
                </a:defRPr>
              </a:lvl1pPr>
              <a:lvl2pPr marL="742950" indent="-285750" eaLnBrk="0" hangingPunct="0">
                <a:defRPr>
                  <a:solidFill>
                    <a:schemeClr val="bg1"/>
                  </a:solidFill>
                  <a:latin typeface="Arial" panose="020B0604020202020204" pitchFamily="34" charset="0"/>
                </a:defRPr>
              </a:lvl2pPr>
              <a:lvl3pPr marL="1143000" indent="-228600" eaLnBrk="0" hangingPunct="0">
                <a:defRPr>
                  <a:solidFill>
                    <a:schemeClr val="bg1"/>
                  </a:solidFill>
                  <a:latin typeface="Arial" panose="020B0604020202020204" pitchFamily="34" charset="0"/>
                </a:defRPr>
              </a:lvl3pPr>
              <a:lvl4pPr marL="1600200" indent="-228600" eaLnBrk="0" hangingPunct="0">
                <a:defRPr>
                  <a:solidFill>
                    <a:schemeClr val="bg1"/>
                  </a:solidFill>
                  <a:latin typeface="Arial" panose="020B0604020202020204" pitchFamily="34" charset="0"/>
                </a:defRPr>
              </a:lvl4pPr>
              <a:lvl5pPr marL="2057400" indent="-228600" eaLnBrk="0" hangingPunct="0">
                <a:defRPr>
                  <a:solidFill>
                    <a:schemeClr val="bg1"/>
                  </a:solidFill>
                  <a:latin typeface="Arial" panose="020B0604020202020204" pitchFamily="34" charset="0"/>
                </a:defRPr>
              </a:lvl5pPr>
              <a:lvl6pPr marL="25146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6pPr>
              <a:lvl7pPr marL="29718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7pPr>
              <a:lvl8pPr marL="34290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8pPr>
              <a:lvl9pPr marL="38862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9pPr>
            </a:lstStyle>
            <a:p>
              <a:pPr eaLnBrk="1" hangingPunct="1"/>
              <a:endParaRPr lang="cs-CZ" altLang="cs-CZ"/>
            </a:p>
          </p:txBody>
        </p:sp>
        <p:sp>
          <p:nvSpPr>
            <p:cNvPr id="17464" name="Oval 25">
              <a:extLst>
                <a:ext uri="{FF2B5EF4-FFF2-40B4-BE49-F238E27FC236}">
                  <a16:creationId xmlns:a16="http://schemas.microsoft.com/office/drawing/2014/main" id="{F79B8D8D-9C90-5535-E7E6-E346760786F7}"/>
                </a:ext>
              </a:extLst>
            </p:cNvPr>
            <p:cNvSpPr>
              <a:spLocks noChangeArrowheads="1"/>
            </p:cNvSpPr>
            <p:nvPr/>
          </p:nvSpPr>
          <p:spPr bwMode="auto">
            <a:xfrm>
              <a:off x="2972" y="2569"/>
              <a:ext cx="633" cy="633"/>
            </a:xfrm>
            <a:prstGeom prst="ellipse">
              <a:avLst/>
            </a:prstGeom>
            <a:solidFill>
              <a:srgbClr val="FF0000"/>
            </a:solidFill>
            <a:ln w="76320">
              <a:solidFill>
                <a:srgbClr val="FFFFFF"/>
              </a:solidFill>
              <a:miter lim="800000"/>
              <a:headEnd/>
              <a:tailEnd/>
            </a:ln>
          </p:spPr>
          <p:txBody>
            <a:bodyPr wrap="none" anchor="ctr"/>
            <a:lstStyle>
              <a:lvl1pPr eaLnBrk="0" hangingPunct="0">
                <a:defRPr>
                  <a:solidFill>
                    <a:schemeClr val="bg1"/>
                  </a:solidFill>
                  <a:latin typeface="Arial" panose="020B0604020202020204" pitchFamily="34" charset="0"/>
                </a:defRPr>
              </a:lvl1pPr>
              <a:lvl2pPr marL="742950" indent="-285750" eaLnBrk="0" hangingPunct="0">
                <a:defRPr>
                  <a:solidFill>
                    <a:schemeClr val="bg1"/>
                  </a:solidFill>
                  <a:latin typeface="Arial" panose="020B0604020202020204" pitchFamily="34" charset="0"/>
                </a:defRPr>
              </a:lvl2pPr>
              <a:lvl3pPr marL="1143000" indent="-228600" eaLnBrk="0" hangingPunct="0">
                <a:defRPr>
                  <a:solidFill>
                    <a:schemeClr val="bg1"/>
                  </a:solidFill>
                  <a:latin typeface="Arial" panose="020B0604020202020204" pitchFamily="34" charset="0"/>
                </a:defRPr>
              </a:lvl3pPr>
              <a:lvl4pPr marL="1600200" indent="-228600" eaLnBrk="0" hangingPunct="0">
                <a:defRPr>
                  <a:solidFill>
                    <a:schemeClr val="bg1"/>
                  </a:solidFill>
                  <a:latin typeface="Arial" panose="020B0604020202020204" pitchFamily="34" charset="0"/>
                </a:defRPr>
              </a:lvl4pPr>
              <a:lvl5pPr marL="2057400" indent="-228600" eaLnBrk="0" hangingPunct="0">
                <a:defRPr>
                  <a:solidFill>
                    <a:schemeClr val="bg1"/>
                  </a:solidFill>
                  <a:latin typeface="Arial" panose="020B0604020202020204" pitchFamily="34" charset="0"/>
                </a:defRPr>
              </a:lvl5pPr>
              <a:lvl6pPr marL="25146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6pPr>
              <a:lvl7pPr marL="29718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7pPr>
              <a:lvl8pPr marL="34290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8pPr>
              <a:lvl9pPr marL="38862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9pPr>
            </a:lstStyle>
            <a:p>
              <a:pPr eaLnBrk="1" hangingPunct="1"/>
              <a:endParaRPr lang="cs-CZ" altLang="cs-CZ"/>
            </a:p>
          </p:txBody>
        </p:sp>
        <p:sp>
          <p:nvSpPr>
            <p:cNvPr id="17465" name="Oval 26">
              <a:extLst>
                <a:ext uri="{FF2B5EF4-FFF2-40B4-BE49-F238E27FC236}">
                  <a16:creationId xmlns:a16="http://schemas.microsoft.com/office/drawing/2014/main" id="{74CC5A07-07AD-881F-4CC2-7D65BD44708F}"/>
                </a:ext>
              </a:extLst>
            </p:cNvPr>
            <p:cNvSpPr>
              <a:spLocks noChangeArrowheads="1"/>
            </p:cNvSpPr>
            <p:nvPr/>
          </p:nvSpPr>
          <p:spPr bwMode="auto">
            <a:xfrm>
              <a:off x="3062" y="2660"/>
              <a:ext cx="452" cy="452"/>
            </a:xfrm>
            <a:prstGeom prst="ellipse">
              <a:avLst/>
            </a:prstGeom>
            <a:solidFill>
              <a:srgbClr val="0000FF"/>
            </a:solidFill>
            <a:ln w="76320">
              <a:solidFill>
                <a:srgbClr val="FFFFFF"/>
              </a:solidFill>
              <a:miter lim="800000"/>
              <a:headEnd/>
              <a:tailEnd/>
            </a:ln>
          </p:spPr>
          <p:txBody>
            <a:bodyPr wrap="none" anchor="ctr"/>
            <a:lstStyle>
              <a:lvl1pPr eaLnBrk="0" hangingPunct="0">
                <a:defRPr>
                  <a:solidFill>
                    <a:schemeClr val="bg1"/>
                  </a:solidFill>
                  <a:latin typeface="Arial" panose="020B0604020202020204" pitchFamily="34" charset="0"/>
                </a:defRPr>
              </a:lvl1pPr>
              <a:lvl2pPr marL="742950" indent="-285750" eaLnBrk="0" hangingPunct="0">
                <a:defRPr>
                  <a:solidFill>
                    <a:schemeClr val="bg1"/>
                  </a:solidFill>
                  <a:latin typeface="Arial" panose="020B0604020202020204" pitchFamily="34" charset="0"/>
                </a:defRPr>
              </a:lvl2pPr>
              <a:lvl3pPr marL="1143000" indent="-228600" eaLnBrk="0" hangingPunct="0">
                <a:defRPr>
                  <a:solidFill>
                    <a:schemeClr val="bg1"/>
                  </a:solidFill>
                  <a:latin typeface="Arial" panose="020B0604020202020204" pitchFamily="34" charset="0"/>
                </a:defRPr>
              </a:lvl3pPr>
              <a:lvl4pPr marL="1600200" indent="-228600" eaLnBrk="0" hangingPunct="0">
                <a:defRPr>
                  <a:solidFill>
                    <a:schemeClr val="bg1"/>
                  </a:solidFill>
                  <a:latin typeface="Arial" panose="020B0604020202020204" pitchFamily="34" charset="0"/>
                </a:defRPr>
              </a:lvl4pPr>
              <a:lvl5pPr marL="2057400" indent="-228600" eaLnBrk="0" hangingPunct="0">
                <a:defRPr>
                  <a:solidFill>
                    <a:schemeClr val="bg1"/>
                  </a:solidFill>
                  <a:latin typeface="Arial" panose="020B0604020202020204" pitchFamily="34" charset="0"/>
                </a:defRPr>
              </a:lvl5pPr>
              <a:lvl6pPr marL="25146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6pPr>
              <a:lvl7pPr marL="29718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7pPr>
              <a:lvl8pPr marL="34290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8pPr>
              <a:lvl9pPr marL="38862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9pPr>
            </a:lstStyle>
            <a:p>
              <a:pPr eaLnBrk="1" hangingPunct="1"/>
              <a:endParaRPr lang="cs-CZ" altLang="cs-CZ"/>
            </a:p>
          </p:txBody>
        </p:sp>
        <p:sp>
          <p:nvSpPr>
            <p:cNvPr id="17466" name="Oval 27">
              <a:extLst>
                <a:ext uri="{FF2B5EF4-FFF2-40B4-BE49-F238E27FC236}">
                  <a16:creationId xmlns:a16="http://schemas.microsoft.com/office/drawing/2014/main" id="{26570494-F76F-9C73-B58E-D7480A3537F2}"/>
                </a:ext>
              </a:extLst>
            </p:cNvPr>
            <p:cNvSpPr>
              <a:spLocks noChangeArrowheads="1"/>
            </p:cNvSpPr>
            <p:nvPr/>
          </p:nvSpPr>
          <p:spPr bwMode="auto">
            <a:xfrm>
              <a:off x="3153" y="2750"/>
              <a:ext cx="271" cy="271"/>
            </a:xfrm>
            <a:prstGeom prst="ellipse">
              <a:avLst/>
            </a:prstGeom>
            <a:solidFill>
              <a:srgbClr val="FFFF00"/>
            </a:solidFill>
            <a:ln w="76320">
              <a:solidFill>
                <a:srgbClr val="FFFFFF"/>
              </a:solidFill>
              <a:miter lim="800000"/>
              <a:headEnd/>
              <a:tailEnd/>
            </a:ln>
          </p:spPr>
          <p:txBody>
            <a:bodyPr wrap="none" anchor="ctr"/>
            <a:lstStyle>
              <a:lvl1pPr eaLnBrk="0" hangingPunct="0">
                <a:defRPr>
                  <a:solidFill>
                    <a:schemeClr val="bg1"/>
                  </a:solidFill>
                  <a:latin typeface="Arial" panose="020B0604020202020204" pitchFamily="34" charset="0"/>
                </a:defRPr>
              </a:lvl1pPr>
              <a:lvl2pPr marL="742950" indent="-285750" eaLnBrk="0" hangingPunct="0">
                <a:defRPr>
                  <a:solidFill>
                    <a:schemeClr val="bg1"/>
                  </a:solidFill>
                  <a:latin typeface="Arial" panose="020B0604020202020204" pitchFamily="34" charset="0"/>
                </a:defRPr>
              </a:lvl2pPr>
              <a:lvl3pPr marL="1143000" indent="-228600" eaLnBrk="0" hangingPunct="0">
                <a:defRPr>
                  <a:solidFill>
                    <a:schemeClr val="bg1"/>
                  </a:solidFill>
                  <a:latin typeface="Arial" panose="020B0604020202020204" pitchFamily="34" charset="0"/>
                </a:defRPr>
              </a:lvl3pPr>
              <a:lvl4pPr marL="1600200" indent="-228600" eaLnBrk="0" hangingPunct="0">
                <a:defRPr>
                  <a:solidFill>
                    <a:schemeClr val="bg1"/>
                  </a:solidFill>
                  <a:latin typeface="Arial" panose="020B0604020202020204" pitchFamily="34" charset="0"/>
                </a:defRPr>
              </a:lvl4pPr>
              <a:lvl5pPr marL="2057400" indent="-228600" eaLnBrk="0" hangingPunct="0">
                <a:defRPr>
                  <a:solidFill>
                    <a:schemeClr val="bg1"/>
                  </a:solidFill>
                  <a:latin typeface="Arial" panose="020B0604020202020204" pitchFamily="34" charset="0"/>
                </a:defRPr>
              </a:lvl5pPr>
              <a:lvl6pPr marL="25146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6pPr>
              <a:lvl7pPr marL="29718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7pPr>
              <a:lvl8pPr marL="34290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8pPr>
              <a:lvl9pPr marL="38862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9pPr>
            </a:lstStyle>
            <a:p>
              <a:pPr eaLnBrk="1" hangingPunct="1"/>
              <a:endParaRPr lang="cs-CZ" altLang="cs-CZ"/>
            </a:p>
          </p:txBody>
        </p:sp>
      </p:grpSp>
      <p:sp>
        <p:nvSpPr>
          <p:cNvPr id="18460" name="Line 28">
            <a:extLst>
              <a:ext uri="{FF2B5EF4-FFF2-40B4-BE49-F238E27FC236}">
                <a16:creationId xmlns:a16="http://schemas.microsoft.com/office/drawing/2014/main" id="{1B79B6E7-5749-29E2-006C-79A5A2B607EA}"/>
              </a:ext>
            </a:extLst>
          </p:cNvPr>
          <p:cNvSpPr>
            <a:spLocks noChangeShapeType="1"/>
          </p:cNvSpPr>
          <p:nvPr/>
        </p:nvSpPr>
        <p:spPr bwMode="auto">
          <a:xfrm>
            <a:off x="4295776" y="1916114"/>
            <a:ext cx="360363" cy="433387"/>
          </a:xfrm>
          <a:prstGeom prst="line">
            <a:avLst/>
          </a:prstGeom>
          <a:noFill/>
          <a:ln w="28440">
            <a:solidFill>
              <a:srgbClr val="FFFFFF"/>
            </a:solidFill>
            <a:prstDash val="sysDot"/>
            <a:miter lim="800000"/>
            <a:headEn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18461" name="Line 29">
            <a:extLst>
              <a:ext uri="{FF2B5EF4-FFF2-40B4-BE49-F238E27FC236}">
                <a16:creationId xmlns:a16="http://schemas.microsoft.com/office/drawing/2014/main" id="{C5339EE5-7764-2CD8-CB64-F1E127248382}"/>
              </a:ext>
            </a:extLst>
          </p:cNvPr>
          <p:cNvSpPr>
            <a:spLocks noChangeShapeType="1"/>
          </p:cNvSpPr>
          <p:nvPr/>
        </p:nvSpPr>
        <p:spPr bwMode="auto">
          <a:xfrm>
            <a:off x="4079875" y="2276475"/>
            <a:ext cx="503238" cy="215900"/>
          </a:xfrm>
          <a:prstGeom prst="line">
            <a:avLst/>
          </a:prstGeom>
          <a:noFill/>
          <a:ln w="28440">
            <a:solidFill>
              <a:srgbClr val="FFFFFF"/>
            </a:solidFill>
            <a:prstDash val="sysDot"/>
            <a:miter lim="800000"/>
            <a:headEn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18462" name="Line 30">
            <a:extLst>
              <a:ext uri="{FF2B5EF4-FFF2-40B4-BE49-F238E27FC236}">
                <a16:creationId xmlns:a16="http://schemas.microsoft.com/office/drawing/2014/main" id="{8C8EB60E-C999-6D18-D026-0F0191506CB2}"/>
              </a:ext>
            </a:extLst>
          </p:cNvPr>
          <p:cNvSpPr>
            <a:spLocks noChangeShapeType="1"/>
          </p:cNvSpPr>
          <p:nvPr/>
        </p:nvSpPr>
        <p:spPr bwMode="auto">
          <a:xfrm>
            <a:off x="3575050" y="2854325"/>
            <a:ext cx="217488" cy="287338"/>
          </a:xfrm>
          <a:prstGeom prst="line">
            <a:avLst/>
          </a:prstGeom>
          <a:noFill/>
          <a:ln w="28440">
            <a:solidFill>
              <a:srgbClr val="FFFFFF"/>
            </a:solidFill>
            <a:prstDash val="sysDot"/>
            <a:miter lim="800000"/>
            <a:headEn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18463" name="Line 31">
            <a:extLst>
              <a:ext uri="{FF2B5EF4-FFF2-40B4-BE49-F238E27FC236}">
                <a16:creationId xmlns:a16="http://schemas.microsoft.com/office/drawing/2014/main" id="{7FC8A770-23AD-E9FE-D6DF-02FF96154823}"/>
              </a:ext>
            </a:extLst>
          </p:cNvPr>
          <p:cNvSpPr>
            <a:spLocks noChangeShapeType="1"/>
          </p:cNvSpPr>
          <p:nvPr/>
        </p:nvSpPr>
        <p:spPr bwMode="auto">
          <a:xfrm>
            <a:off x="3287713" y="3214689"/>
            <a:ext cx="360362" cy="142875"/>
          </a:xfrm>
          <a:prstGeom prst="line">
            <a:avLst/>
          </a:prstGeom>
          <a:noFill/>
          <a:ln w="28440">
            <a:solidFill>
              <a:srgbClr val="FFFFFF"/>
            </a:solidFill>
            <a:prstDash val="sysDot"/>
            <a:miter lim="800000"/>
            <a:headEn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18464" name="Line 32">
            <a:extLst>
              <a:ext uri="{FF2B5EF4-FFF2-40B4-BE49-F238E27FC236}">
                <a16:creationId xmlns:a16="http://schemas.microsoft.com/office/drawing/2014/main" id="{0337F36A-2D17-016D-8D92-1FC2B86FE490}"/>
              </a:ext>
            </a:extLst>
          </p:cNvPr>
          <p:cNvSpPr>
            <a:spLocks noChangeShapeType="1"/>
          </p:cNvSpPr>
          <p:nvPr/>
        </p:nvSpPr>
        <p:spPr bwMode="auto">
          <a:xfrm>
            <a:off x="2782889" y="3717926"/>
            <a:ext cx="288925" cy="360363"/>
          </a:xfrm>
          <a:prstGeom prst="line">
            <a:avLst/>
          </a:prstGeom>
          <a:noFill/>
          <a:ln w="28440">
            <a:solidFill>
              <a:srgbClr val="FFFFFF"/>
            </a:solidFill>
            <a:prstDash val="sysDot"/>
            <a:miter lim="800000"/>
            <a:headEn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18465" name="Line 33">
            <a:extLst>
              <a:ext uri="{FF2B5EF4-FFF2-40B4-BE49-F238E27FC236}">
                <a16:creationId xmlns:a16="http://schemas.microsoft.com/office/drawing/2014/main" id="{FE20343B-D6FC-F34A-F8A7-50955870ABA9}"/>
              </a:ext>
            </a:extLst>
          </p:cNvPr>
          <p:cNvSpPr>
            <a:spLocks noChangeShapeType="1"/>
          </p:cNvSpPr>
          <p:nvPr/>
        </p:nvSpPr>
        <p:spPr bwMode="auto">
          <a:xfrm>
            <a:off x="2424114" y="4006850"/>
            <a:ext cx="503237" cy="215900"/>
          </a:xfrm>
          <a:prstGeom prst="line">
            <a:avLst/>
          </a:prstGeom>
          <a:noFill/>
          <a:ln w="28440">
            <a:solidFill>
              <a:srgbClr val="FFFFFF"/>
            </a:solidFill>
            <a:prstDash val="sysDot"/>
            <a:miter lim="800000"/>
            <a:headEn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18466" name="Line 34">
            <a:extLst>
              <a:ext uri="{FF2B5EF4-FFF2-40B4-BE49-F238E27FC236}">
                <a16:creationId xmlns:a16="http://schemas.microsoft.com/office/drawing/2014/main" id="{C8CBFA3F-3DDF-E8F6-CD9B-8D7EB6166DB6}"/>
              </a:ext>
            </a:extLst>
          </p:cNvPr>
          <p:cNvSpPr>
            <a:spLocks noChangeShapeType="1"/>
          </p:cNvSpPr>
          <p:nvPr/>
        </p:nvSpPr>
        <p:spPr bwMode="auto">
          <a:xfrm>
            <a:off x="5591175" y="1916114"/>
            <a:ext cx="325438" cy="433387"/>
          </a:xfrm>
          <a:prstGeom prst="line">
            <a:avLst/>
          </a:prstGeom>
          <a:noFill/>
          <a:ln w="38160">
            <a:solidFill>
              <a:srgbClr val="FFFFFF"/>
            </a:solidFill>
            <a:prstDash val="sysDot"/>
            <a:miter lim="800000"/>
            <a:headEn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18467" name="Line 35">
            <a:extLst>
              <a:ext uri="{FF2B5EF4-FFF2-40B4-BE49-F238E27FC236}">
                <a16:creationId xmlns:a16="http://schemas.microsoft.com/office/drawing/2014/main" id="{78F9CB1C-F106-E784-41E0-D3C63B6C856A}"/>
              </a:ext>
            </a:extLst>
          </p:cNvPr>
          <p:cNvSpPr>
            <a:spLocks noChangeShapeType="1"/>
          </p:cNvSpPr>
          <p:nvPr/>
        </p:nvSpPr>
        <p:spPr bwMode="auto">
          <a:xfrm>
            <a:off x="5159376" y="2708276"/>
            <a:ext cx="504825" cy="74613"/>
          </a:xfrm>
          <a:prstGeom prst="line">
            <a:avLst/>
          </a:prstGeom>
          <a:noFill/>
          <a:ln w="38160">
            <a:solidFill>
              <a:srgbClr val="FFFFFF"/>
            </a:solidFill>
            <a:prstDash val="sysDot"/>
            <a:miter lim="800000"/>
            <a:headEn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18468" name="Line 36">
            <a:extLst>
              <a:ext uri="{FF2B5EF4-FFF2-40B4-BE49-F238E27FC236}">
                <a16:creationId xmlns:a16="http://schemas.microsoft.com/office/drawing/2014/main" id="{E9511ADF-16FF-A358-F26D-D05449D6354B}"/>
              </a:ext>
            </a:extLst>
          </p:cNvPr>
          <p:cNvSpPr>
            <a:spLocks noChangeShapeType="1"/>
          </p:cNvSpPr>
          <p:nvPr/>
        </p:nvSpPr>
        <p:spPr bwMode="auto">
          <a:xfrm>
            <a:off x="4151313" y="3644901"/>
            <a:ext cx="215900" cy="360363"/>
          </a:xfrm>
          <a:prstGeom prst="line">
            <a:avLst/>
          </a:prstGeom>
          <a:noFill/>
          <a:ln w="38160">
            <a:solidFill>
              <a:srgbClr val="FFFFFF"/>
            </a:solidFill>
            <a:prstDash val="sysDot"/>
            <a:miter lim="800000"/>
            <a:headEn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18469" name="Line 37">
            <a:extLst>
              <a:ext uri="{FF2B5EF4-FFF2-40B4-BE49-F238E27FC236}">
                <a16:creationId xmlns:a16="http://schemas.microsoft.com/office/drawing/2014/main" id="{BD81A3D3-C39D-6C92-FD87-17F25A75F992}"/>
              </a:ext>
            </a:extLst>
          </p:cNvPr>
          <p:cNvSpPr>
            <a:spLocks noChangeShapeType="1"/>
          </p:cNvSpPr>
          <p:nvPr/>
        </p:nvSpPr>
        <p:spPr bwMode="auto">
          <a:xfrm flipV="1">
            <a:off x="3432176" y="4424364"/>
            <a:ext cx="792163" cy="26987"/>
          </a:xfrm>
          <a:prstGeom prst="line">
            <a:avLst/>
          </a:prstGeom>
          <a:noFill/>
          <a:ln w="38160">
            <a:solidFill>
              <a:srgbClr val="FFFFFF"/>
            </a:solidFill>
            <a:prstDash val="sysDot"/>
            <a:miter lim="800000"/>
            <a:headEn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18470" name="Line 38">
            <a:extLst>
              <a:ext uri="{FF2B5EF4-FFF2-40B4-BE49-F238E27FC236}">
                <a16:creationId xmlns:a16="http://schemas.microsoft.com/office/drawing/2014/main" id="{1A65D550-17F0-A6B1-7270-0CE43478879A}"/>
              </a:ext>
            </a:extLst>
          </p:cNvPr>
          <p:cNvSpPr>
            <a:spLocks noChangeShapeType="1"/>
          </p:cNvSpPr>
          <p:nvPr/>
        </p:nvSpPr>
        <p:spPr bwMode="auto">
          <a:xfrm>
            <a:off x="6383339" y="3214689"/>
            <a:ext cx="217487" cy="719137"/>
          </a:xfrm>
          <a:prstGeom prst="line">
            <a:avLst/>
          </a:prstGeom>
          <a:noFill/>
          <a:ln w="57240">
            <a:solidFill>
              <a:srgbClr val="FFFFFF"/>
            </a:solidFill>
            <a:prstDash val="sysDot"/>
            <a:miter lim="800000"/>
            <a:headEn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18471" name="Line 39">
            <a:extLst>
              <a:ext uri="{FF2B5EF4-FFF2-40B4-BE49-F238E27FC236}">
                <a16:creationId xmlns:a16="http://schemas.microsoft.com/office/drawing/2014/main" id="{CD4CCF26-5769-1CA8-5234-1565E721FF1F}"/>
              </a:ext>
            </a:extLst>
          </p:cNvPr>
          <p:cNvSpPr>
            <a:spLocks noChangeShapeType="1"/>
          </p:cNvSpPr>
          <p:nvPr/>
        </p:nvSpPr>
        <p:spPr bwMode="auto">
          <a:xfrm>
            <a:off x="5232400" y="4581526"/>
            <a:ext cx="863600" cy="144463"/>
          </a:xfrm>
          <a:prstGeom prst="line">
            <a:avLst/>
          </a:prstGeom>
          <a:noFill/>
          <a:ln w="57240">
            <a:solidFill>
              <a:srgbClr val="FFFFFF"/>
            </a:solidFill>
            <a:prstDash val="sysDot"/>
            <a:miter lim="800000"/>
            <a:headEnd/>
            <a:tailEnd type="triangle" w="med" len="med"/>
          </a:ln>
          <a:extLst>
            <a:ext uri="{909E8E84-426E-40DD-AFC4-6F175D3DCCD1}">
              <a14:hiddenFill xmlns:a14="http://schemas.microsoft.com/office/drawing/2010/main">
                <a:noFill/>
              </a14:hiddenFill>
            </a:ext>
          </a:extLst>
        </p:spPr>
        <p:txBody>
          <a:bodyPr/>
          <a:lstStyle/>
          <a:p>
            <a:endParaRPr lang="cs-CZ"/>
          </a:p>
        </p:txBody>
      </p:sp>
      <p:sp>
        <p:nvSpPr>
          <p:cNvPr id="18472" name="Line 40">
            <a:extLst>
              <a:ext uri="{FF2B5EF4-FFF2-40B4-BE49-F238E27FC236}">
                <a16:creationId xmlns:a16="http://schemas.microsoft.com/office/drawing/2014/main" id="{EAF3F93D-EAF0-9BCF-118F-177CD2C804B5}"/>
              </a:ext>
            </a:extLst>
          </p:cNvPr>
          <p:cNvSpPr>
            <a:spLocks noChangeShapeType="1"/>
          </p:cNvSpPr>
          <p:nvPr/>
        </p:nvSpPr>
        <p:spPr bwMode="auto">
          <a:xfrm>
            <a:off x="7391401" y="4868864"/>
            <a:ext cx="720725" cy="73025"/>
          </a:xfrm>
          <a:prstGeom prst="line">
            <a:avLst/>
          </a:prstGeom>
          <a:noFill/>
          <a:ln w="76320">
            <a:solidFill>
              <a:srgbClr val="FFFFFF"/>
            </a:solidFill>
            <a:prstDash val="sysDot"/>
            <a:miter lim="800000"/>
            <a:headEnd/>
            <a:tailEnd type="triangle" w="med" len="med"/>
          </a:ln>
          <a:extLst>
            <a:ext uri="{909E8E84-426E-40DD-AFC4-6F175D3DCCD1}">
              <a14:hiddenFill xmlns:a14="http://schemas.microsoft.com/office/drawing/2010/main">
                <a:noFill/>
              </a14:hiddenFill>
            </a:ext>
          </a:extLst>
        </p:spPr>
        <p:txBody>
          <a:bodyPr/>
          <a:lstStyle/>
          <a:p>
            <a:endParaRPr lang="cs-CZ"/>
          </a:p>
        </p:txBody>
      </p:sp>
      <p:grpSp>
        <p:nvGrpSpPr>
          <p:cNvPr id="5" name="Group 41">
            <a:extLst>
              <a:ext uri="{FF2B5EF4-FFF2-40B4-BE49-F238E27FC236}">
                <a16:creationId xmlns:a16="http://schemas.microsoft.com/office/drawing/2014/main" id="{E3FF8A4B-0BD1-2D4F-1632-D9E57E0A1008}"/>
              </a:ext>
            </a:extLst>
          </p:cNvPr>
          <p:cNvGrpSpPr>
            <a:grpSpLocks/>
          </p:cNvGrpSpPr>
          <p:nvPr/>
        </p:nvGrpSpPr>
        <p:grpSpPr bwMode="auto">
          <a:xfrm>
            <a:off x="8110538" y="3859213"/>
            <a:ext cx="2374900" cy="2374900"/>
            <a:chOff x="4149" y="2431"/>
            <a:chExt cx="1496" cy="1496"/>
          </a:xfrm>
        </p:grpSpPr>
        <p:sp>
          <p:nvSpPr>
            <p:cNvPr id="17450" name="Oval 42">
              <a:extLst>
                <a:ext uri="{FF2B5EF4-FFF2-40B4-BE49-F238E27FC236}">
                  <a16:creationId xmlns:a16="http://schemas.microsoft.com/office/drawing/2014/main" id="{23332314-42B8-D751-2490-B7F916A5A7D1}"/>
                </a:ext>
              </a:extLst>
            </p:cNvPr>
            <p:cNvSpPr>
              <a:spLocks noChangeArrowheads="1"/>
            </p:cNvSpPr>
            <p:nvPr/>
          </p:nvSpPr>
          <p:spPr bwMode="auto">
            <a:xfrm>
              <a:off x="4149" y="2431"/>
              <a:ext cx="1497" cy="1497"/>
            </a:xfrm>
            <a:prstGeom prst="ellipse">
              <a:avLst/>
            </a:prstGeom>
            <a:solidFill>
              <a:srgbClr val="FFFFFF"/>
            </a:solidFill>
            <a:ln w="9360">
              <a:solidFill>
                <a:srgbClr val="FFFFFF"/>
              </a:solidFill>
              <a:miter lim="800000"/>
              <a:headEnd/>
              <a:tailEnd/>
            </a:ln>
          </p:spPr>
          <p:txBody>
            <a:bodyPr wrap="none" anchor="ctr"/>
            <a:lstStyle>
              <a:lvl1pPr eaLnBrk="0" hangingPunct="0">
                <a:defRPr>
                  <a:solidFill>
                    <a:schemeClr val="bg1"/>
                  </a:solidFill>
                  <a:latin typeface="Arial" panose="020B0604020202020204" pitchFamily="34" charset="0"/>
                </a:defRPr>
              </a:lvl1pPr>
              <a:lvl2pPr marL="742950" indent="-285750" eaLnBrk="0" hangingPunct="0">
                <a:defRPr>
                  <a:solidFill>
                    <a:schemeClr val="bg1"/>
                  </a:solidFill>
                  <a:latin typeface="Arial" panose="020B0604020202020204" pitchFamily="34" charset="0"/>
                </a:defRPr>
              </a:lvl2pPr>
              <a:lvl3pPr marL="1143000" indent="-228600" eaLnBrk="0" hangingPunct="0">
                <a:defRPr>
                  <a:solidFill>
                    <a:schemeClr val="bg1"/>
                  </a:solidFill>
                  <a:latin typeface="Arial" panose="020B0604020202020204" pitchFamily="34" charset="0"/>
                </a:defRPr>
              </a:lvl3pPr>
              <a:lvl4pPr marL="1600200" indent="-228600" eaLnBrk="0" hangingPunct="0">
                <a:defRPr>
                  <a:solidFill>
                    <a:schemeClr val="bg1"/>
                  </a:solidFill>
                  <a:latin typeface="Arial" panose="020B0604020202020204" pitchFamily="34" charset="0"/>
                </a:defRPr>
              </a:lvl4pPr>
              <a:lvl5pPr marL="2057400" indent="-228600" eaLnBrk="0" hangingPunct="0">
                <a:defRPr>
                  <a:solidFill>
                    <a:schemeClr val="bg1"/>
                  </a:solidFill>
                  <a:latin typeface="Arial" panose="020B0604020202020204" pitchFamily="34" charset="0"/>
                </a:defRPr>
              </a:lvl5pPr>
              <a:lvl6pPr marL="25146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6pPr>
              <a:lvl7pPr marL="29718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7pPr>
              <a:lvl8pPr marL="34290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8pPr>
              <a:lvl9pPr marL="38862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9pPr>
            </a:lstStyle>
            <a:p>
              <a:pPr eaLnBrk="1" hangingPunct="1"/>
              <a:endParaRPr lang="cs-CZ" altLang="cs-CZ"/>
            </a:p>
          </p:txBody>
        </p:sp>
        <p:sp>
          <p:nvSpPr>
            <p:cNvPr id="17451" name="Oval 43">
              <a:extLst>
                <a:ext uri="{FF2B5EF4-FFF2-40B4-BE49-F238E27FC236}">
                  <a16:creationId xmlns:a16="http://schemas.microsoft.com/office/drawing/2014/main" id="{33E4C1C8-D526-03BF-7973-A6BA9A82F42C}"/>
                </a:ext>
              </a:extLst>
            </p:cNvPr>
            <p:cNvSpPr>
              <a:spLocks noChangeArrowheads="1"/>
            </p:cNvSpPr>
            <p:nvPr/>
          </p:nvSpPr>
          <p:spPr bwMode="auto">
            <a:xfrm>
              <a:off x="4985" y="2651"/>
              <a:ext cx="220" cy="220"/>
            </a:xfrm>
            <a:prstGeom prst="ellipse">
              <a:avLst/>
            </a:prstGeom>
            <a:solidFill>
              <a:srgbClr val="FFFF00"/>
            </a:solidFill>
            <a:ln w="9360">
              <a:solidFill>
                <a:srgbClr val="FFFFFF"/>
              </a:solidFill>
              <a:miter lim="800000"/>
              <a:headEnd/>
              <a:tailEnd/>
            </a:ln>
          </p:spPr>
          <p:txBody>
            <a:bodyPr wrap="none" anchor="ctr"/>
            <a:lstStyle>
              <a:lvl1pPr eaLnBrk="0" hangingPunct="0">
                <a:defRPr>
                  <a:solidFill>
                    <a:schemeClr val="bg1"/>
                  </a:solidFill>
                  <a:latin typeface="Arial" panose="020B0604020202020204" pitchFamily="34" charset="0"/>
                </a:defRPr>
              </a:lvl1pPr>
              <a:lvl2pPr marL="742950" indent="-285750" eaLnBrk="0" hangingPunct="0">
                <a:defRPr>
                  <a:solidFill>
                    <a:schemeClr val="bg1"/>
                  </a:solidFill>
                  <a:latin typeface="Arial" panose="020B0604020202020204" pitchFamily="34" charset="0"/>
                </a:defRPr>
              </a:lvl2pPr>
              <a:lvl3pPr marL="1143000" indent="-228600" eaLnBrk="0" hangingPunct="0">
                <a:defRPr>
                  <a:solidFill>
                    <a:schemeClr val="bg1"/>
                  </a:solidFill>
                  <a:latin typeface="Arial" panose="020B0604020202020204" pitchFamily="34" charset="0"/>
                </a:defRPr>
              </a:lvl3pPr>
              <a:lvl4pPr marL="1600200" indent="-228600" eaLnBrk="0" hangingPunct="0">
                <a:defRPr>
                  <a:solidFill>
                    <a:schemeClr val="bg1"/>
                  </a:solidFill>
                  <a:latin typeface="Arial" panose="020B0604020202020204" pitchFamily="34" charset="0"/>
                </a:defRPr>
              </a:lvl4pPr>
              <a:lvl5pPr marL="2057400" indent="-228600" eaLnBrk="0" hangingPunct="0">
                <a:defRPr>
                  <a:solidFill>
                    <a:schemeClr val="bg1"/>
                  </a:solidFill>
                  <a:latin typeface="Arial" panose="020B0604020202020204" pitchFamily="34" charset="0"/>
                </a:defRPr>
              </a:lvl5pPr>
              <a:lvl6pPr marL="25146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6pPr>
              <a:lvl7pPr marL="29718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7pPr>
              <a:lvl8pPr marL="34290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8pPr>
              <a:lvl9pPr marL="38862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9pPr>
            </a:lstStyle>
            <a:p>
              <a:pPr eaLnBrk="1" hangingPunct="1"/>
              <a:endParaRPr lang="cs-CZ" altLang="cs-CZ"/>
            </a:p>
          </p:txBody>
        </p:sp>
        <p:sp>
          <p:nvSpPr>
            <p:cNvPr id="17452" name="Oval 44">
              <a:extLst>
                <a:ext uri="{FF2B5EF4-FFF2-40B4-BE49-F238E27FC236}">
                  <a16:creationId xmlns:a16="http://schemas.microsoft.com/office/drawing/2014/main" id="{75202FC0-0649-6AA7-5903-5322AE31A69B}"/>
                </a:ext>
              </a:extLst>
            </p:cNvPr>
            <p:cNvSpPr>
              <a:spLocks noChangeArrowheads="1"/>
            </p:cNvSpPr>
            <p:nvPr/>
          </p:nvSpPr>
          <p:spPr bwMode="auto">
            <a:xfrm>
              <a:off x="4722" y="2958"/>
              <a:ext cx="220" cy="220"/>
            </a:xfrm>
            <a:prstGeom prst="ellipse">
              <a:avLst/>
            </a:prstGeom>
            <a:solidFill>
              <a:srgbClr val="FFFFFF"/>
            </a:solidFill>
            <a:ln w="9360">
              <a:solidFill>
                <a:srgbClr val="000000"/>
              </a:solidFill>
              <a:miter lim="800000"/>
              <a:headEnd/>
              <a:tailEnd/>
            </a:ln>
          </p:spPr>
          <p:txBody>
            <a:bodyPr wrap="none" anchor="ctr"/>
            <a:lstStyle>
              <a:lvl1pPr eaLnBrk="0" hangingPunct="0">
                <a:defRPr>
                  <a:solidFill>
                    <a:schemeClr val="bg1"/>
                  </a:solidFill>
                  <a:latin typeface="Arial" panose="020B0604020202020204" pitchFamily="34" charset="0"/>
                </a:defRPr>
              </a:lvl1pPr>
              <a:lvl2pPr marL="742950" indent="-285750" eaLnBrk="0" hangingPunct="0">
                <a:defRPr>
                  <a:solidFill>
                    <a:schemeClr val="bg1"/>
                  </a:solidFill>
                  <a:latin typeface="Arial" panose="020B0604020202020204" pitchFamily="34" charset="0"/>
                </a:defRPr>
              </a:lvl2pPr>
              <a:lvl3pPr marL="1143000" indent="-228600" eaLnBrk="0" hangingPunct="0">
                <a:defRPr>
                  <a:solidFill>
                    <a:schemeClr val="bg1"/>
                  </a:solidFill>
                  <a:latin typeface="Arial" panose="020B0604020202020204" pitchFamily="34" charset="0"/>
                </a:defRPr>
              </a:lvl3pPr>
              <a:lvl4pPr marL="1600200" indent="-228600" eaLnBrk="0" hangingPunct="0">
                <a:defRPr>
                  <a:solidFill>
                    <a:schemeClr val="bg1"/>
                  </a:solidFill>
                  <a:latin typeface="Arial" panose="020B0604020202020204" pitchFamily="34" charset="0"/>
                </a:defRPr>
              </a:lvl4pPr>
              <a:lvl5pPr marL="2057400" indent="-228600" eaLnBrk="0" hangingPunct="0">
                <a:defRPr>
                  <a:solidFill>
                    <a:schemeClr val="bg1"/>
                  </a:solidFill>
                  <a:latin typeface="Arial" panose="020B0604020202020204" pitchFamily="34" charset="0"/>
                </a:defRPr>
              </a:lvl5pPr>
              <a:lvl6pPr marL="25146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6pPr>
              <a:lvl7pPr marL="29718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7pPr>
              <a:lvl8pPr marL="34290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8pPr>
              <a:lvl9pPr marL="38862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9pPr>
            </a:lstStyle>
            <a:p>
              <a:pPr eaLnBrk="1" hangingPunct="1"/>
              <a:endParaRPr lang="cs-CZ" altLang="cs-CZ"/>
            </a:p>
          </p:txBody>
        </p:sp>
        <p:sp>
          <p:nvSpPr>
            <p:cNvPr id="17453" name="Oval 45">
              <a:extLst>
                <a:ext uri="{FF2B5EF4-FFF2-40B4-BE49-F238E27FC236}">
                  <a16:creationId xmlns:a16="http://schemas.microsoft.com/office/drawing/2014/main" id="{7F3EFE72-55ED-DB62-81C7-C0B2C3918C9C}"/>
                </a:ext>
              </a:extLst>
            </p:cNvPr>
            <p:cNvSpPr>
              <a:spLocks noChangeArrowheads="1"/>
            </p:cNvSpPr>
            <p:nvPr/>
          </p:nvSpPr>
          <p:spPr bwMode="auto">
            <a:xfrm>
              <a:off x="4458" y="3311"/>
              <a:ext cx="220" cy="220"/>
            </a:xfrm>
            <a:prstGeom prst="ellipse">
              <a:avLst/>
            </a:prstGeom>
            <a:solidFill>
              <a:srgbClr val="0000FF"/>
            </a:solidFill>
            <a:ln w="9360">
              <a:solidFill>
                <a:srgbClr val="FFFFFF"/>
              </a:solidFill>
              <a:miter lim="800000"/>
              <a:headEnd/>
              <a:tailEnd/>
            </a:ln>
          </p:spPr>
          <p:txBody>
            <a:bodyPr wrap="none" anchor="ctr"/>
            <a:lstStyle>
              <a:lvl1pPr eaLnBrk="0" hangingPunct="0">
                <a:defRPr>
                  <a:solidFill>
                    <a:schemeClr val="bg1"/>
                  </a:solidFill>
                  <a:latin typeface="Arial" panose="020B0604020202020204" pitchFamily="34" charset="0"/>
                </a:defRPr>
              </a:lvl1pPr>
              <a:lvl2pPr marL="742950" indent="-285750" eaLnBrk="0" hangingPunct="0">
                <a:defRPr>
                  <a:solidFill>
                    <a:schemeClr val="bg1"/>
                  </a:solidFill>
                  <a:latin typeface="Arial" panose="020B0604020202020204" pitchFamily="34" charset="0"/>
                </a:defRPr>
              </a:lvl2pPr>
              <a:lvl3pPr marL="1143000" indent="-228600" eaLnBrk="0" hangingPunct="0">
                <a:defRPr>
                  <a:solidFill>
                    <a:schemeClr val="bg1"/>
                  </a:solidFill>
                  <a:latin typeface="Arial" panose="020B0604020202020204" pitchFamily="34" charset="0"/>
                </a:defRPr>
              </a:lvl3pPr>
              <a:lvl4pPr marL="1600200" indent="-228600" eaLnBrk="0" hangingPunct="0">
                <a:defRPr>
                  <a:solidFill>
                    <a:schemeClr val="bg1"/>
                  </a:solidFill>
                  <a:latin typeface="Arial" panose="020B0604020202020204" pitchFamily="34" charset="0"/>
                </a:defRPr>
              </a:lvl4pPr>
              <a:lvl5pPr marL="2057400" indent="-228600" eaLnBrk="0" hangingPunct="0">
                <a:defRPr>
                  <a:solidFill>
                    <a:schemeClr val="bg1"/>
                  </a:solidFill>
                  <a:latin typeface="Arial" panose="020B0604020202020204" pitchFamily="34" charset="0"/>
                </a:defRPr>
              </a:lvl5pPr>
              <a:lvl6pPr marL="25146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6pPr>
              <a:lvl7pPr marL="29718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7pPr>
              <a:lvl8pPr marL="34290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8pPr>
              <a:lvl9pPr marL="38862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9pPr>
            </a:lstStyle>
            <a:p>
              <a:pPr eaLnBrk="1" hangingPunct="1"/>
              <a:endParaRPr lang="cs-CZ" altLang="cs-CZ"/>
            </a:p>
          </p:txBody>
        </p:sp>
        <p:sp>
          <p:nvSpPr>
            <p:cNvPr id="17454" name="Oval 46">
              <a:extLst>
                <a:ext uri="{FF2B5EF4-FFF2-40B4-BE49-F238E27FC236}">
                  <a16:creationId xmlns:a16="http://schemas.microsoft.com/office/drawing/2014/main" id="{BD64487D-8732-41A3-50D0-999F176290AB}"/>
                </a:ext>
              </a:extLst>
            </p:cNvPr>
            <p:cNvSpPr>
              <a:spLocks noChangeArrowheads="1"/>
            </p:cNvSpPr>
            <p:nvPr/>
          </p:nvSpPr>
          <p:spPr bwMode="auto">
            <a:xfrm>
              <a:off x="4896" y="3311"/>
              <a:ext cx="220" cy="220"/>
            </a:xfrm>
            <a:prstGeom prst="ellipse">
              <a:avLst/>
            </a:prstGeom>
            <a:solidFill>
              <a:srgbClr val="FF0000"/>
            </a:solidFill>
            <a:ln w="9360">
              <a:solidFill>
                <a:srgbClr val="FFFFFF"/>
              </a:solidFill>
              <a:miter lim="800000"/>
              <a:headEnd/>
              <a:tailEnd/>
            </a:ln>
          </p:spPr>
          <p:txBody>
            <a:bodyPr wrap="none" anchor="ctr"/>
            <a:lstStyle>
              <a:lvl1pPr eaLnBrk="0" hangingPunct="0">
                <a:defRPr>
                  <a:solidFill>
                    <a:schemeClr val="bg1"/>
                  </a:solidFill>
                  <a:latin typeface="Arial" panose="020B0604020202020204" pitchFamily="34" charset="0"/>
                </a:defRPr>
              </a:lvl1pPr>
              <a:lvl2pPr marL="742950" indent="-285750" eaLnBrk="0" hangingPunct="0">
                <a:defRPr>
                  <a:solidFill>
                    <a:schemeClr val="bg1"/>
                  </a:solidFill>
                  <a:latin typeface="Arial" panose="020B0604020202020204" pitchFamily="34" charset="0"/>
                </a:defRPr>
              </a:lvl2pPr>
              <a:lvl3pPr marL="1143000" indent="-228600" eaLnBrk="0" hangingPunct="0">
                <a:defRPr>
                  <a:solidFill>
                    <a:schemeClr val="bg1"/>
                  </a:solidFill>
                  <a:latin typeface="Arial" panose="020B0604020202020204" pitchFamily="34" charset="0"/>
                </a:defRPr>
              </a:lvl3pPr>
              <a:lvl4pPr marL="1600200" indent="-228600" eaLnBrk="0" hangingPunct="0">
                <a:defRPr>
                  <a:solidFill>
                    <a:schemeClr val="bg1"/>
                  </a:solidFill>
                  <a:latin typeface="Arial" panose="020B0604020202020204" pitchFamily="34" charset="0"/>
                </a:defRPr>
              </a:lvl4pPr>
              <a:lvl5pPr marL="2057400" indent="-228600" eaLnBrk="0" hangingPunct="0">
                <a:defRPr>
                  <a:solidFill>
                    <a:schemeClr val="bg1"/>
                  </a:solidFill>
                  <a:latin typeface="Arial" panose="020B0604020202020204" pitchFamily="34" charset="0"/>
                </a:defRPr>
              </a:lvl5pPr>
              <a:lvl6pPr marL="25146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6pPr>
              <a:lvl7pPr marL="29718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7pPr>
              <a:lvl8pPr marL="34290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8pPr>
              <a:lvl9pPr marL="38862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9pPr>
            </a:lstStyle>
            <a:p>
              <a:pPr eaLnBrk="1" hangingPunct="1"/>
              <a:endParaRPr lang="cs-CZ" altLang="cs-CZ"/>
            </a:p>
          </p:txBody>
        </p:sp>
        <p:sp>
          <p:nvSpPr>
            <p:cNvPr id="17455" name="Oval 47">
              <a:extLst>
                <a:ext uri="{FF2B5EF4-FFF2-40B4-BE49-F238E27FC236}">
                  <a16:creationId xmlns:a16="http://schemas.microsoft.com/office/drawing/2014/main" id="{E2F39DF1-792B-0CB5-6A38-67546DF369EF}"/>
                </a:ext>
              </a:extLst>
            </p:cNvPr>
            <p:cNvSpPr>
              <a:spLocks noChangeArrowheads="1"/>
            </p:cNvSpPr>
            <p:nvPr/>
          </p:nvSpPr>
          <p:spPr bwMode="auto">
            <a:xfrm>
              <a:off x="4590" y="3090"/>
              <a:ext cx="220" cy="220"/>
            </a:xfrm>
            <a:prstGeom prst="ellipse">
              <a:avLst/>
            </a:prstGeom>
            <a:solidFill>
              <a:srgbClr val="FF0000"/>
            </a:solidFill>
            <a:ln w="9360">
              <a:solidFill>
                <a:srgbClr val="FFFFFF"/>
              </a:solidFill>
              <a:miter lim="800000"/>
              <a:headEnd/>
              <a:tailEnd/>
            </a:ln>
          </p:spPr>
          <p:txBody>
            <a:bodyPr wrap="none" anchor="ctr"/>
            <a:lstStyle>
              <a:lvl1pPr eaLnBrk="0" hangingPunct="0">
                <a:defRPr>
                  <a:solidFill>
                    <a:schemeClr val="bg1"/>
                  </a:solidFill>
                  <a:latin typeface="Arial" panose="020B0604020202020204" pitchFamily="34" charset="0"/>
                </a:defRPr>
              </a:lvl1pPr>
              <a:lvl2pPr marL="742950" indent="-285750" eaLnBrk="0" hangingPunct="0">
                <a:defRPr>
                  <a:solidFill>
                    <a:schemeClr val="bg1"/>
                  </a:solidFill>
                  <a:latin typeface="Arial" panose="020B0604020202020204" pitchFamily="34" charset="0"/>
                </a:defRPr>
              </a:lvl2pPr>
              <a:lvl3pPr marL="1143000" indent="-228600" eaLnBrk="0" hangingPunct="0">
                <a:defRPr>
                  <a:solidFill>
                    <a:schemeClr val="bg1"/>
                  </a:solidFill>
                  <a:latin typeface="Arial" panose="020B0604020202020204" pitchFamily="34" charset="0"/>
                </a:defRPr>
              </a:lvl3pPr>
              <a:lvl4pPr marL="1600200" indent="-228600" eaLnBrk="0" hangingPunct="0">
                <a:defRPr>
                  <a:solidFill>
                    <a:schemeClr val="bg1"/>
                  </a:solidFill>
                  <a:latin typeface="Arial" panose="020B0604020202020204" pitchFamily="34" charset="0"/>
                </a:defRPr>
              </a:lvl4pPr>
              <a:lvl5pPr marL="2057400" indent="-228600" eaLnBrk="0" hangingPunct="0">
                <a:defRPr>
                  <a:solidFill>
                    <a:schemeClr val="bg1"/>
                  </a:solidFill>
                  <a:latin typeface="Arial" panose="020B0604020202020204" pitchFamily="34" charset="0"/>
                </a:defRPr>
              </a:lvl5pPr>
              <a:lvl6pPr marL="25146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6pPr>
              <a:lvl7pPr marL="29718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7pPr>
              <a:lvl8pPr marL="34290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8pPr>
              <a:lvl9pPr marL="38862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9pPr>
            </a:lstStyle>
            <a:p>
              <a:pPr eaLnBrk="1" hangingPunct="1"/>
              <a:endParaRPr lang="cs-CZ" altLang="cs-CZ"/>
            </a:p>
          </p:txBody>
        </p:sp>
        <p:sp>
          <p:nvSpPr>
            <p:cNvPr id="17456" name="Oval 48">
              <a:extLst>
                <a:ext uri="{FF2B5EF4-FFF2-40B4-BE49-F238E27FC236}">
                  <a16:creationId xmlns:a16="http://schemas.microsoft.com/office/drawing/2014/main" id="{A8A340E1-03D8-50ED-9406-337B0C05C027}"/>
                </a:ext>
              </a:extLst>
            </p:cNvPr>
            <p:cNvSpPr>
              <a:spLocks noChangeArrowheads="1"/>
            </p:cNvSpPr>
            <p:nvPr/>
          </p:nvSpPr>
          <p:spPr bwMode="auto">
            <a:xfrm>
              <a:off x="4941" y="2872"/>
              <a:ext cx="220" cy="220"/>
            </a:xfrm>
            <a:prstGeom prst="ellipse">
              <a:avLst/>
            </a:prstGeom>
            <a:solidFill>
              <a:srgbClr val="0000FF"/>
            </a:solidFill>
            <a:ln w="9360">
              <a:solidFill>
                <a:srgbClr val="FFFFFF"/>
              </a:solidFill>
              <a:miter lim="800000"/>
              <a:headEnd/>
              <a:tailEnd/>
            </a:ln>
          </p:spPr>
          <p:txBody>
            <a:bodyPr wrap="none" anchor="ctr"/>
            <a:lstStyle>
              <a:lvl1pPr eaLnBrk="0" hangingPunct="0">
                <a:defRPr>
                  <a:solidFill>
                    <a:schemeClr val="bg1"/>
                  </a:solidFill>
                  <a:latin typeface="Arial" panose="020B0604020202020204" pitchFamily="34" charset="0"/>
                </a:defRPr>
              </a:lvl1pPr>
              <a:lvl2pPr marL="742950" indent="-285750" eaLnBrk="0" hangingPunct="0">
                <a:defRPr>
                  <a:solidFill>
                    <a:schemeClr val="bg1"/>
                  </a:solidFill>
                  <a:latin typeface="Arial" panose="020B0604020202020204" pitchFamily="34" charset="0"/>
                </a:defRPr>
              </a:lvl2pPr>
              <a:lvl3pPr marL="1143000" indent="-228600" eaLnBrk="0" hangingPunct="0">
                <a:defRPr>
                  <a:solidFill>
                    <a:schemeClr val="bg1"/>
                  </a:solidFill>
                  <a:latin typeface="Arial" panose="020B0604020202020204" pitchFamily="34" charset="0"/>
                </a:defRPr>
              </a:lvl3pPr>
              <a:lvl4pPr marL="1600200" indent="-228600" eaLnBrk="0" hangingPunct="0">
                <a:defRPr>
                  <a:solidFill>
                    <a:schemeClr val="bg1"/>
                  </a:solidFill>
                  <a:latin typeface="Arial" panose="020B0604020202020204" pitchFamily="34" charset="0"/>
                </a:defRPr>
              </a:lvl4pPr>
              <a:lvl5pPr marL="2057400" indent="-228600" eaLnBrk="0" hangingPunct="0">
                <a:defRPr>
                  <a:solidFill>
                    <a:schemeClr val="bg1"/>
                  </a:solidFill>
                  <a:latin typeface="Arial" panose="020B0604020202020204" pitchFamily="34" charset="0"/>
                </a:defRPr>
              </a:lvl5pPr>
              <a:lvl6pPr marL="25146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6pPr>
              <a:lvl7pPr marL="29718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7pPr>
              <a:lvl8pPr marL="34290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8pPr>
              <a:lvl9pPr marL="38862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9pPr>
            </a:lstStyle>
            <a:p>
              <a:pPr eaLnBrk="1" hangingPunct="1"/>
              <a:endParaRPr lang="cs-CZ" altLang="cs-CZ"/>
            </a:p>
          </p:txBody>
        </p:sp>
        <p:sp>
          <p:nvSpPr>
            <p:cNvPr id="17457" name="Oval 49">
              <a:extLst>
                <a:ext uri="{FF2B5EF4-FFF2-40B4-BE49-F238E27FC236}">
                  <a16:creationId xmlns:a16="http://schemas.microsoft.com/office/drawing/2014/main" id="{0C84A0C1-EA3B-9623-6970-391F3DFAC092}"/>
                </a:ext>
              </a:extLst>
            </p:cNvPr>
            <p:cNvSpPr>
              <a:spLocks noChangeArrowheads="1"/>
            </p:cNvSpPr>
            <p:nvPr/>
          </p:nvSpPr>
          <p:spPr bwMode="auto">
            <a:xfrm>
              <a:off x="5029" y="3267"/>
              <a:ext cx="220" cy="220"/>
            </a:xfrm>
            <a:prstGeom prst="ellipse">
              <a:avLst/>
            </a:prstGeom>
            <a:solidFill>
              <a:srgbClr val="FFFF00"/>
            </a:solidFill>
            <a:ln w="9360">
              <a:solidFill>
                <a:srgbClr val="FFFFFF"/>
              </a:solidFill>
              <a:miter lim="800000"/>
              <a:headEnd/>
              <a:tailEnd/>
            </a:ln>
          </p:spPr>
          <p:txBody>
            <a:bodyPr wrap="none" anchor="ctr"/>
            <a:lstStyle>
              <a:lvl1pPr eaLnBrk="0" hangingPunct="0">
                <a:defRPr>
                  <a:solidFill>
                    <a:schemeClr val="bg1"/>
                  </a:solidFill>
                  <a:latin typeface="Arial" panose="020B0604020202020204" pitchFamily="34" charset="0"/>
                </a:defRPr>
              </a:lvl1pPr>
              <a:lvl2pPr marL="742950" indent="-285750" eaLnBrk="0" hangingPunct="0">
                <a:defRPr>
                  <a:solidFill>
                    <a:schemeClr val="bg1"/>
                  </a:solidFill>
                  <a:latin typeface="Arial" panose="020B0604020202020204" pitchFamily="34" charset="0"/>
                </a:defRPr>
              </a:lvl2pPr>
              <a:lvl3pPr marL="1143000" indent="-228600" eaLnBrk="0" hangingPunct="0">
                <a:defRPr>
                  <a:solidFill>
                    <a:schemeClr val="bg1"/>
                  </a:solidFill>
                  <a:latin typeface="Arial" panose="020B0604020202020204" pitchFamily="34" charset="0"/>
                </a:defRPr>
              </a:lvl3pPr>
              <a:lvl4pPr marL="1600200" indent="-228600" eaLnBrk="0" hangingPunct="0">
                <a:defRPr>
                  <a:solidFill>
                    <a:schemeClr val="bg1"/>
                  </a:solidFill>
                  <a:latin typeface="Arial" panose="020B0604020202020204" pitchFamily="34" charset="0"/>
                </a:defRPr>
              </a:lvl4pPr>
              <a:lvl5pPr marL="2057400" indent="-228600" eaLnBrk="0" hangingPunct="0">
                <a:defRPr>
                  <a:solidFill>
                    <a:schemeClr val="bg1"/>
                  </a:solidFill>
                  <a:latin typeface="Arial" panose="020B0604020202020204" pitchFamily="34" charset="0"/>
                </a:defRPr>
              </a:lvl5pPr>
              <a:lvl6pPr marL="25146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6pPr>
              <a:lvl7pPr marL="29718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7pPr>
              <a:lvl8pPr marL="34290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8pPr>
              <a:lvl9pPr marL="38862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9pPr>
            </a:lstStyle>
            <a:p>
              <a:pPr eaLnBrk="1" hangingPunct="1"/>
              <a:endParaRPr lang="cs-CZ" altLang="cs-CZ"/>
            </a:p>
          </p:txBody>
        </p:sp>
        <p:sp>
          <p:nvSpPr>
            <p:cNvPr id="17458" name="Oval 50">
              <a:extLst>
                <a:ext uri="{FF2B5EF4-FFF2-40B4-BE49-F238E27FC236}">
                  <a16:creationId xmlns:a16="http://schemas.microsoft.com/office/drawing/2014/main" id="{E5664C9D-E078-5CAC-8505-BD67DFD23732}"/>
                </a:ext>
              </a:extLst>
            </p:cNvPr>
            <p:cNvSpPr>
              <a:spLocks noChangeArrowheads="1"/>
            </p:cNvSpPr>
            <p:nvPr/>
          </p:nvSpPr>
          <p:spPr bwMode="auto">
            <a:xfrm>
              <a:off x="5073" y="3135"/>
              <a:ext cx="220" cy="220"/>
            </a:xfrm>
            <a:prstGeom prst="ellipse">
              <a:avLst/>
            </a:prstGeom>
            <a:solidFill>
              <a:srgbClr val="FFFFFF"/>
            </a:solidFill>
            <a:ln w="9360">
              <a:solidFill>
                <a:srgbClr val="000000"/>
              </a:solidFill>
              <a:miter lim="800000"/>
              <a:headEnd/>
              <a:tailEnd/>
            </a:ln>
          </p:spPr>
          <p:txBody>
            <a:bodyPr wrap="none" anchor="ctr"/>
            <a:lstStyle>
              <a:lvl1pPr eaLnBrk="0" hangingPunct="0">
                <a:defRPr>
                  <a:solidFill>
                    <a:schemeClr val="bg1"/>
                  </a:solidFill>
                  <a:latin typeface="Arial" panose="020B0604020202020204" pitchFamily="34" charset="0"/>
                </a:defRPr>
              </a:lvl1pPr>
              <a:lvl2pPr marL="742950" indent="-285750" eaLnBrk="0" hangingPunct="0">
                <a:defRPr>
                  <a:solidFill>
                    <a:schemeClr val="bg1"/>
                  </a:solidFill>
                  <a:latin typeface="Arial" panose="020B0604020202020204" pitchFamily="34" charset="0"/>
                </a:defRPr>
              </a:lvl2pPr>
              <a:lvl3pPr marL="1143000" indent="-228600" eaLnBrk="0" hangingPunct="0">
                <a:defRPr>
                  <a:solidFill>
                    <a:schemeClr val="bg1"/>
                  </a:solidFill>
                  <a:latin typeface="Arial" panose="020B0604020202020204" pitchFamily="34" charset="0"/>
                </a:defRPr>
              </a:lvl3pPr>
              <a:lvl4pPr marL="1600200" indent="-228600" eaLnBrk="0" hangingPunct="0">
                <a:defRPr>
                  <a:solidFill>
                    <a:schemeClr val="bg1"/>
                  </a:solidFill>
                  <a:latin typeface="Arial" panose="020B0604020202020204" pitchFamily="34" charset="0"/>
                </a:defRPr>
              </a:lvl4pPr>
              <a:lvl5pPr marL="2057400" indent="-228600" eaLnBrk="0" hangingPunct="0">
                <a:defRPr>
                  <a:solidFill>
                    <a:schemeClr val="bg1"/>
                  </a:solidFill>
                  <a:latin typeface="Arial" panose="020B0604020202020204" pitchFamily="34" charset="0"/>
                </a:defRPr>
              </a:lvl5pPr>
              <a:lvl6pPr marL="25146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6pPr>
              <a:lvl7pPr marL="29718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7pPr>
              <a:lvl8pPr marL="34290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8pPr>
              <a:lvl9pPr marL="38862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9pPr>
            </a:lstStyle>
            <a:p>
              <a:pPr eaLnBrk="1" hangingPunct="1"/>
              <a:endParaRPr lang="cs-CZ" altLang="cs-CZ"/>
            </a:p>
          </p:txBody>
        </p:sp>
        <p:sp>
          <p:nvSpPr>
            <p:cNvPr id="17459" name="Oval 51">
              <a:extLst>
                <a:ext uri="{FF2B5EF4-FFF2-40B4-BE49-F238E27FC236}">
                  <a16:creationId xmlns:a16="http://schemas.microsoft.com/office/drawing/2014/main" id="{7B4320DD-5C38-09C6-070C-F72D0067B257}"/>
                </a:ext>
              </a:extLst>
            </p:cNvPr>
            <p:cNvSpPr>
              <a:spLocks noChangeArrowheads="1"/>
            </p:cNvSpPr>
            <p:nvPr/>
          </p:nvSpPr>
          <p:spPr bwMode="auto">
            <a:xfrm>
              <a:off x="4985" y="3487"/>
              <a:ext cx="220" cy="220"/>
            </a:xfrm>
            <a:prstGeom prst="ellipse">
              <a:avLst/>
            </a:prstGeom>
            <a:solidFill>
              <a:srgbClr val="0000FF"/>
            </a:solidFill>
            <a:ln w="9360">
              <a:solidFill>
                <a:srgbClr val="FFFFFF"/>
              </a:solidFill>
              <a:miter lim="800000"/>
              <a:headEnd/>
              <a:tailEnd/>
            </a:ln>
          </p:spPr>
          <p:txBody>
            <a:bodyPr wrap="none" anchor="ctr"/>
            <a:lstStyle>
              <a:lvl1pPr eaLnBrk="0" hangingPunct="0">
                <a:defRPr>
                  <a:solidFill>
                    <a:schemeClr val="bg1"/>
                  </a:solidFill>
                  <a:latin typeface="Arial" panose="020B0604020202020204" pitchFamily="34" charset="0"/>
                </a:defRPr>
              </a:lvl1pPr>
              <a:lvl2pPr marL="742950" indent="-285750" eaLnBrk="0" hangingPunct="0">
                <a:defRPr>
                  <a:solidFill>
                    <a:schemeClr val="bg1"/>
                  </a:solidFill>
                  <a:latin typeface="Arial" panose="020B0604020202020204" pitchFamily="34" charset="0"/>
                </a:defRPr>
              </a:lvl2pPr>
              <a:lvl3pPr marL="1143000" indent="-228600" eaLnBrk="0" hangingPunct="0">
                <a:defRPr>
                  <a:solidFill>
                    <a:schemeClr val="bg1"/>
                  </a:solidFill>
                  <a:latin typeface="Arial" panose="020B0604020202020204" pitchFamily="34" charset="0"/>
                </a:defRPr>
              </a:lvl3pPr>
              <a:lvl4pPr marL="1600200" indent="-228600" eaLnBrk="0" hangingPunct="0">
                <a:defRPr>
                  <a:solidFill>
                    <a:schemeClr val="bg1"/>
                  </a:solidFill>
                  <a:latin typeface="Arial" panose="020B0604020202020204" pitchFamily="34" charset="0"/>
                </a:defRPr>
              </a:lvl4pPr>
              <a:lvl5pPr marL="2057400" indent="-228600" eaLnBrk="0" hangingPunct="0">
                <a:defRPr>
                  <a:solidFill>
                    <a:schemeClr val="bg1"/>
                  </a:solidFill>
                  <a:latin typeface="Arial" panose="020B0604020202020204" pitchFamily="34" charset="0"/>
                </a:defRPr>
              </a:lvl5pPr>
              <a:lvl6pPr marL="25146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6pPr>
              <a:lvl7pPr marL="29718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7pPr>
              <a:lvl8pPr marL="34290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8pPr>
              <a:lvl9pPr marL="38862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9pPr>
            </a:lstStyle>
            <a:p>
              <a:pPr eaLnBrk="1" hangingPunct="1"/>
              <a:endParaRPr lang="cs-CZ" altLang="cs-CZ"/>
            </a:p>
          </p:txBody>
        </p:sp>
        <p:sp>
          <p:nvSpPr>
            <p:cNvPr id="17460" name="Oval 52">
              <a:extLst>
                <a:ext uri="{FF2B5EF4-FFF2-40B4-BE49-F238E27FC236}">
                  <a16:creationId xmlns:a16="http://schemas.microsoft.com/office/drawing/2014/main" id="{CA53A7DF-D19A-C0F6-D819-B4E5251F25B1}"/>
                </a:ext>
              </a:extLst>
            </p:cNvPr>
            <p:cNvSpPr>
              <a:spLocks noChangeArrowheads="1"/>
            </p:cNvSpPr>
            <p:nvPr/>
          </p:nvSpPr>
          <p:spPr bwMode="auto">
            <a:xfrm>
              <a:off x="4765" y="3443"/>
              <a:ext cx="220" cy="220"/>
            </a:xfrm>
            <a:prstGeom prst="ellipse">
              <a:avLst/>
            </a:prstGeom>
            <a:solidFill>
              <a:srgbClr val="FFFFFF"/>
            </a:solidFill>
            <a:ln w="9360">
              <a:solidFill>
                <a:srgbClr val="000000"/>
              </a:solidFill>
              <a:miter lim="800000"/>
              <a:headEnd/>
              <a:tailEnd/>
            </a:ln>
          </p:spPr>
          <p:txBody>
            <a:bodyPr wrap="none" anchor="ctr"/>
            <a:lstStyle>
              <a:lvl1pPr eaLnBrk="0" hangingPunct="0">
                <a:defRPr>
                  <a:solidFill>
                    <a:schemeClr val="bg1"/>
                  </a:solidFill>
                  <a:latin typeface="Arial" panose="020B0604020202020204" pitchFamily="34" charset="0"/>
                </a:defRPr>
              </a:lvl1pPr>
              <a:lvl2pPr marL="742950" indent="-285750" eaLnBrk="0" hangingPunct="0">
                <a:defRPr>
                  <a:solidFill>
                    <a:schemeClr val="bg1"/>
                  </a:solidFill>
                  <a:latin typeface="Arial" panose="020B0604020202020204" pitchFamily="34" charset="0"/>
                </a:defRPr>
              </a:lvl2pPr>
              <a:lvl3pPr marL="1143000" indent="-228600" eaLnBrk="0" hangingPunct="0">
                <a:defRPr>
                  <a:solidFill>
                    <a:schemeClr val="bg1"/>
                  </a:solidFill>
                  <a:latin typeface="Arial" panose="020B0604020202020204" pitchFamily="34" charset="0"/>
                </a:defRPr>
              </a:lvl3pPr>
              <a:lvl4pPr marL="1600200" indent="-228600" eaLnBrk="0" hangingPunct="0">
                <a:defRPr>
                  <a:solidFill>
                    <a:schemeClr val="bg1"/>
                  </a:solidFill>
                  <a:latin typeface="Arial" panose="020B0604020202020204" pitchFamily="34" charset="0"/>
                </a:defRPr>
              </a:lvl4pPr>
              <a:lvl5pPr marL="2057400" indent="-228600" eaLnBrk="0" hangingPunct="0">
                <a:defRPr>
                  <a:solidFill>
                    <a:schemeClr val="bg1"/>
                  </a:solidFill>
                  <a:latin typeface="Arial" panose="020B0604020202020204" pitchFamily="34" charset="0"/>
                </a:defRPr>
              </a:lvl5pPr>
              <a:lvl6pPr marL="25146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6pPr>
              <a:lvl7pPr marL="29718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7pPr>
              <a:lvl8pPr marL="34290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8pPr>
              <a:lvl9pPr marL="38862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9pPr>
            </a:lstStyle>
            <a:p>
              <a:pPr eaLnBrk="1" hangingPunct="1"/>
              <a:endParaRPr lang="cs-CZ" altLang="cs-CZ"/>
            </a:p>
          </p:txBody>
        </p:sp>
        <p:sp>
          <p:nvSpPr>
            <p:cNvPr id="17461" name="Oval 53">
              <a:extLst>
                <a:ext uri="{FF2B5EF4-FFF2-40B4-BE49-F238E27FC236}">
                  <a16:creationId xmlns:a16="http://schemas.microsoft.com/office/drawing/2014/main" id="{9E475B9E-7DF6-A7E6-DC1C-2BD905F46023}"/>
                </a:ext>
              </a:extLst>
            </p:cNvPr>
            <p:cNvSpPr>
              <a:spLocks noChangeArrowheads="1"/>
            </p:cNvSpPr>
            <p:nvPr/>
          </p:nvSpPr>
          <p:spPr bwMode="auto">
            <a:xfrm>
              <a:off x="4501" y="2738"/>
              <a:ext cx="220" cy="220"/>
            </a:xfrm>
            <a:prstGeom prst="ellipse">
              <a:avLst/>
            </a:prstGeom>
            <a:solidFill>
              <a:srgbClr val="FFFF00"/>
            </a:solidFill>
            <a:ln w="9360">
              <a:solidFill>
                <a:srgbClr val="FFFFFF"/>
              </a:solidFill>
              <a:miter lim="800000"/>
              <a:headEnd/>
              <a:tailEnd/>
            </a:ln>
          </p:spPr>
          <p:txBody>
            <a:bodyPr wrap="none" anchor="ctr"/>
            <a:lstStyle>
              <a:lvl1pPr eaLnBrk="0" hangingPunct="0">
                <a:defRPr>
                  <a:solidFill>
                    <a:schemeClr val="bg1"/>
                  </a:solidFill>
                  <a:latin typeface="Arial" panose="020B0604020202020204" pitchFamily="34" charset="0"/>
                </a:defRPr>
              </a:lvl1pPr>
              <a:lvl2pPr marL="742950" indent="-285750" eaLnBrk="0" hangingPunct="0">
                <a:defRPr>
                  <a:solidFill>
                    <a:schemeClr val="bg1"/>
                  </a:solidFill>
                  <a:latin typeface="Arial" panose="020B0604020202020204" pitchFamily="34" charset="0"/>
                </a:defRPr>
              </a:lvl2pPr>
              <a:lvl3pPr marL="1143000" indent="-228600" eaLnBrk="0" hangingPunct="0">
                <a:defRPr>
                  <a:solidFill>
                    <a:schemeClr val="bg1"/>
                  </a:solidFill>
                  <a:latin typeface="Arial" panose="020B0604020202020204" pitchFamily="34" charset="0"/>
                </a:defRPr>
              </a:lvl3pPr>
              <a:lvl4pPr marL="1600200" indent="-228600" eaLnBrk="0" hangingPunct="0">
                <a:defRPr>
                  <a:solidFill>
                    <a:schemeClr val="bg1"/>
                  </a:solidFill>
                  <a:latin typeface="Arial" panose="020B0604020202020204" pitchFamily="34" charset="0"/>
                </a:defRPr>
              </a:lvl4pPr>
              <a:lvl5pPr marL="2057400" indent="-228600" eaLnBrk="0" hangingPunct="0">
                <a:defRPr>
                  <a:solidFill>
                    <a:schemeClr val="bg1"/>
                  </a:solidFill>
                  <a:latin typeface="Arial" panose="020B0604020202020204" pitchFamily="34" charset="0"/>
                </a:defRPr>
              </a:lvl5pPr>
              <a:lvl6pPr marL="25146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6pPr>
              <a:lvl7pPr marL="29718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7pPr>
              <a:lvl8pPr marL="34290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8pPr>
              <a:lvl9pPr marL="38862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9pPr>
            </a:lstStyle>
            <a:p>
              <a:pPr eaLnBrk="1" hangingPunct="1"/>
              <a:endParaRPr lang="cs-CZ" altLang="cs-CZ"/>
            </a:p>
          </p:txBody>
        </p:sp>
        <p:sp>
          <p:nvSpPr>
            <p:cNvPr id="17462" name="Oval 54">
              <a:extLst>
                <a:ext uri="{FF2B5EF4-FFF2-40B4-BE49-F238E27FC236}">
                  <a16:creationId xmlns:a16="http://schemas.microsoft.com/office/drawing/2014/main" id="{40BE275A-35BC-7100-6586-9A30AFD5AE2E}"/>
                </a:ext>
              </a:extLst>
            </p:cNvPr>
            <p:cNvSpPr>
              <a:spLocks noChangeArrowheads="1"/>
            </p:cNvSpPr>
            <p:nvPr/>
          </p:nvSpPr>
          <p:spPr bwMode="auto">
            <a:xfrm>
              <a:off x="4676" y="2651"/>
              <a:ext cx="220" cy="220"/>
            </a:xfrm>
            <a:prstGeom prst="ellipse">
              <a:avLst/>
            </a:prstGeom>
            <a:solidFill>
              <a:srgbClr val="FF0000"/>
            </a:solidFill>
            <a:ln w="9360">
              <a:solidFill>
                <a:srgbClr val="FFFFFF"/>
              </a:solidFill>
              <a:miter lim="800000"/>
              <a:headEnd/>
              <a:tailEnd/>
            </a:ln>
          </p:spPr>
          <p:txBody>
            <a:bodyPr wrap="none" anchor="ctr"/>
            <a:lstStyle>
              <a:lvl1pPr eaLnBrk="0" hangingPunct="0">
                <a:defRPr>
                  <a:solidFill>
                    <a:schemeClr val="bg1"/>
                  </a:solidFill>
                  <a:latin typeface="Arial" panose="020B0604020202020204" pitchFamily="34" charset="0"/>
                </a:defRPr>
              </a:lvl1pPr>
              <a:lvl2pPr marL="742950" indent="-285750" eaLnBrk="0" hangingPunct="0">
                <a:defRPr>
                  <a:solidFill>
                    <a:schemeClr val="bg1"/>
                  </a:solidFill>
                  <a:latin typeface="Arial" panose="020B0604020202020204" pitchFamily="34" charset="0"/>
                </a:defRPr>
              </a:lvl2pPr>
              <a:lvl3pPr marL="1143000" indent="-228600" eaLnBrk="0" hangingPunct="0">
                <a:defRPr>
                  <a:solidFill>
                    <a:schemeClr val="bg1"/>
                  </a:solidFill>
                  <a:latin typeface="Arial" panose="020B0604020202020204" pitchFamily="34" charset="0"/>
                </a:defRPr>
              </a:lvl3pPr>
              <a:lvl4pPr marL="1600200" indent="-228600" eaLnBrk="0" hangingPunct="0">
                <a:defRPr>
                  <a:solidFill>
                    <a:schemeClr val="bg1"/>
                  </a:solidFill>
                  <a:latin typeface="Arial" panose="020B0604020202020204" pitchFamily="34" charset="0"/>
                </a:defRPr>
              </a:lvl4pPr>
              <a:lvl5pPr marL="2057400" indent="-228600" eaLnBrk="0" hangingPunct="0">
                <a:defRPr>
                  <a:solidFill>
                    <a:schemeClr val="bg1"/>
                  </a:solidFill>
                  <a:latin typeface="Arial" panose="020B0604020202020204" pitchFamily="34" charset="0"/>
                </a:defRPr>
              </a:lvl5pPr>
              <a:lvl6pPr marL="25146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6pPr>
              <a:lvl7pPr marL="29718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7pPr>
              <a:lvl8pPr marL="34290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8pPr>
              <a:lvl9pPr marL="38862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defRPr>
                  <a:solidFill>
                    <a:schemeClr val="bg1"/>
                  </a:solidFill>
                  <a:latin typeface="Arial" panose="020B0604020202020204" pitchFamily="34" charset="0"/>
                </a:defRPr>
              </a:lvl9pPr>
            </a:lstStyle>
            <a:p>
              <a:pPr eaLnBrk="1" hangingPunct="1"/>
              <a:endParaRPr lang="cs-CZ" altLang="cs-CZ"/>
            </a:p>
          </p:txBody>
        </p:sp>
      </p:grpSp>
      <p:sp>
        <p:nvSpPr>
          <p:cNvPr id="18487" name="Rectangle 55">
            <a:extLst>
              <a:ext uri="{FF2B5EF4-FFF2-40B4-BE49-F238E27FC236}">
                <a16:creationId xmlns:a16="http://schemas.microsoft.com/office/drawing/2014/main" id="{4321370B-53ED-AD63-CE03-D262DD88A101}"/>
              </a:ext>
            </a:extLst>
          </p:cNvPr>
          <p:cNvSpPr>
            <a:spLocks noGrp="1" noChangeArrowheads="1"/>
          </p:cNvSpPr>
          <p:nvPr>
            <p:ph type="title" idx="4294967295"/>
          </p:nvPr>
        </p:nvSpPr>
        <p:spPr>
          <a:xfrm>
            <a:off x="3648075" y="0"/>
            <a:ext cx="6948488" cy="1341438"/>
          </a:xfrm>
        </p:spPr>
        <p:txBody>
          <a:bodyPr/>
          <a:lstStyle/>
          <a:p>
            <a:pPr algn="r">
              <a:lnSpc>
                <a:spcPct val="100000"/>
              </a:lnSpc>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en-GB" sz="2800" b="1">
                <a:effectLst>
                  <a:outerShdw blurRad="38100" dist="38100" dir="2700000" algn="tl">
                    <a:srgbClr val="000000"/>
                  </a:outerShdw>
                </a:effectLst>
                <a:latin typeface="Arial Black" pitchFamily="32" charset="0"/>
              </a:rPr>
              <a:t>VÝVOJ „SNĚHOVÉ KOULE“ </a:t>
            </a:r>
            <a:br>
              <a:rPr lang="en-GB" sz="2000" b="1">
                <a:effectLst>
                  <a:outerShdw blurRad="38100" dist="38100" dir="2700000" algn="tl">
                    <a:srgbClr val="000000"/>
                  </a:outerShdw>
                </a:effectLst>
                <a:latin typeface="Arial Black" pitchFamily="32" charset="0"/>
              </a:rPr>
            </a:br>
            <a:r>
              <a:rPr lang="en-GB" sz="2000" b="1" u="sng">
                <a:solidFill>
                  <a:srgbClr val="FF33CC"/>
                </a:solidFill>
                <a:effectLst>
                  <a:outerShdw blurRad="38100" dist="38100" dir="2700000" algn="tl">
                    <a:srgbClr val="000000"/>
                  </a:outerShdw>
                </a:effectLst>
                <a:latin typeface="Arial Black" pitchFamily="32" charset="0"/>
              </a:rPr>
              <a:t>Seskupení účastníků </a:t>
            </a:r>
            <a:r>
              <a:rPr lang="en-GB" sz="2000" b="1" u="sng">
                <a:solidFill>
                  <a:srgbClr val="FFFFFF"/>
                </a:solidFill>
                <a:effectLst>
                  <a:outerShdw blurRad="38100" dist="38100" dir="2700000" algn="tl">
                    <a:srgbClr val="000000"/>
                  </a:outerShdw>
                </a:effectLst>
                <a:latin typeface="Arial Black" pitchFamily="32" charset="0"/>
              </a:rPr>
              <a:t> Učební úkoly</a:t>
            </a:r>
          </a:p>
        </p:txBody>
      </p:sp>
      <p:sp>
        <p:nvSpPr>
          <p:cNvPr id="18488" name="Text Box 56">
            <a:extLst>
              <a:ext uri="{FF2B5EF4-FFF2-40B4-BE49-F238E27FC236}">
                <a16:creationId xmlns:a16="http://schemas.microsoft.com/office/drawing/2014/main" id="{F9F03CFE-C97D-66C2-FFB1-063E63537F7D}"/>
              </a:ext>
            </a:extLst>
          </p:cNvPr>
          <p:cNvSpPr txBox="1">
            <a:spLocks noChangeArrowheads="1"/>
          </p:cNvSpPr>
          <p:nvPr/>
        </p:nvSpPr>
        <p:spPr bwMode="auto">
          <a:xfrm>
            <a:off x="5664201" y="1233489"/>
            <a:ext cx="5040313" cy="1424109"/>
          </a:xfrm>
          <a:prstGeom prst="rect">
            <a:avLst/>
          </a:prstGeom>
          <a:noFill/>
          <a:ln w="9525">
            <a:noFill/>
            <a:round/>
            <a:headEnd/>
            <a:tailEnd/>
          </a:ln>
          <a:effectLst/>
        </p:spPr>
        <p:txBody>
          <a:bodyPr lIns="90000" tIns="46800" rIns="90000" bIns="46800">
            <a:spAutoFit/>
          </a:bodyPr>
          <a:lstStyle/>
          <a:p>
            <a:pPr marL="169863" indent="-169863">
              <a:lnSpc>
                <a:spcPct val="80000"/>
              </a:lnSpc>
              <a:spcBef>
                <a:spcPts val="1125"/>
              </a:spcBef>
              <a:buClr>
                <a:srgbClr val="00FFFF"/>
              </a:buClr>
              <a:tabLst>
                <a:tab pos="169863" algn="l"/>
                <a:tab pos="889000" algn="l"/>
                <a:tab pos="1803400" algn="l"/>
                <a:tab pos="2717800" algn="l"/>
                <a:tab pos="3632200" algn="l"/>
                <a:tab pos="4546600" algn="l"/>
                <a:tab pos="5461000" algn="l"/>
                <a:tab pos="6375400" algn="l"/>
                <a:tab pos="7289800" algn="l"/>
                <a:tab pos="8204200" algn="l"/>
                <a:tab pos="9118600" algn="l"/>
                <a:tab pos="10033000" algn="l"/>
                <a:tab pos="10310813" algn="l"/>
                <a:tab pos="10760075" algn="l"/>
                <a:tab pos="10763250" algn="l"/>
                <a:tab pos="10766425" algn="l"/>
                <a:tab pos="10769600" algn="l"/>
                <a:tab pos="10772775" algn="l"/>
                <a:tab pos="10775950" algn="l"/>
                <a:tab pos="10779125" algn="l"/>
              </a:tabLst>
              <a:defRPr/>
            </a:pPr>
            <a:r>
              <a:rPr lang="en-GB" b="1" dirty="0">
                <a:solidFill>
                  <a:schemeClr val="accent6"/>
                </a:solidFill>
                <a:latin typeface="Arial Black" pitchFamily="32" charset="0"/>
              </a:rPr>
              <a:t>2. ETAPA</a:t>
            </a:r>
            <a:r>
              <a:rPr lang="en-GB" b="1" dirty="0">
                <a:solidFill>
                  <a:schemeClr val="accent6"/>
                </a:solidFill>
                <a:effectLst>
                  <a:outerShdw blurRad="38100" dist="38100" dir="2700000" algn="tl">
                    <a:srgbClr val="000000"/>
                  </a:outerShdw>
                </a:effectLst>
                <a:latin typeface="Arial" charset="0"/>
              </a:rPr>
              <a:t>  DVOJICE</a:t>
            </a:r>
            <a:r>
              <a:rPr lang="en-GB" dirty="0">
                <a:solidFill>
                  <a:schemeClr val="accent6"/>
                </a:solidFill>
                <a:effectLst>
                  <a:outerShdw blurRad="38100" dist="38100" dir="2700000" algn="tl">
                    <a:srgbClr val="000000"/>
                  </a:outerShdw>
                </a:effectLst>
                <a:latin typeface="Arial" charset="0"/>
              </a:rPr>
              <a:t> </a:t>
            </a:r>
            <a:r>
              <a:rPr lang="en-GB" dirty="0">
                <a:solidFill>
                  <a:srgbClr val="FFFFFF"/>
                </a:solidFill>
                <a:effectLst>
                  <a:outerShdw blurRad="38100" dist="38100" dir="2700000" algn="tl">
                    <a:srgbClr val="000000"/>
                  </a:outerShdw>
                </a:effectLst>
                <a:latin typeface="Arial" charset="0"/>
              </a:rPr>
              <a:t>			       </a:t>
            </a:r>
            <a:r>
              <a:rPr lang="en-GB" b="1" u="sng" dirty="0" err="1">
                <a:effectLst>
                  <a:outerShdw blurRad="38100" dist="38100" dir="2700000" algn="tl">
                    <a:srgbClr val="000000"/>
                  </a:outerShdw>
                </a:effectLst>
              </a:rPr>
              <a:t>Práce</a:t>
            </a:r>
            <a:r>
              <a:rPr lang="en-GB" b="1" u="sng" dirty="0">
                <a:effectLst>
                  <a:outerShdw blurRad="38100" dist="38100" dir="2700000" algn="tl">
                    <a:srgbClr val="000000"/>
                  </a:outerShdw>
                </a:effectLst>
              </a:rPr>
              <a:t> </a:t>
            </a:r>
            <a:r>
              <a:rPr lang="en-GB" b="1" u="sng" dirty="0" err="1">
                <a:effectLst>
                  <a:outerShdw blurRad="38100" dist="38100" dir="2700000" algn="tl">
                    <a:srgbClr val="000000"/>
                  </a:outerShdw>
                </a:effectLst>
              </a:rPr>
              <a:t>ve</a:t>
            </a:r>
            <a:r>
              <a:rPr lang="en-GB" b="1" u="sng" dirty="0">
                <a:effectLst>
                  <a:outerShdw blurRad="38100" dist="38100" dir="2700000" algn="tl">
                    <a:srgbClr val="000000"/>
                  </a:outerShdw>
                </a:effectLst>
              </a:rPr>
              <a:t> </a:t>
            </a:r>
            <a:r>
              <a:rPr lang="en-GB" b="1" u="sng" dirty="0" err="1">
                <a:effectLst>
                  <a:outerShdw blurRad="38100" dist="38100" dir="2700000" algn="tl">
                    <a:srgbClr val="000000"/>
                  </a:outerShdw>
                </a:effectLst>
              </a:rPr>
              <a:t>dvojicích</a:t>
            </a:r>
            <a:r>
              <a:rPr lang="en-GB" b="1" u="sng" dirty="0">
                <a:effectLst>
                  <a:outerShdw blurRad="38100" dist="38100" dir="2700000" algn="tl">
                    <a:srgbClr val="000000"/>
                  </a:outerShdw>
                </a:effectLst>
              </a:rPr>
              <a:t>:</a:t>
            </a:r>
            <a:r>
              <a:rPr lang="en-GB" dirty="0">
                <a:effectLst>
                  <a:outerShdw blurRad="38100" dist="38100" dir="2700000" algn="tl">
                    <a:srgbClr val="000000"/>
                  </a:outerShdw>
                </a:effectLst>
              </a:rPr>
              <a:t>			 </a:t>
            </a:r>
            <a:r>
              <a:rPr lang="en-GB" dirty="0" err="1">
                <a:effectLst>
                  <a:outerShdw blurRad="38100" dist="38100" dir="2700000" algn="tl">
                    <a:srgbClr val="000000"/>
                  </a:outerShdw>
                </a:effectLst>
              </a:rPr>
              <a:t>vzájemná</a:t>
            </a:r>
            <a:r>
              <a:rPr lang="en-GB" dirty="0">
                <a:effectLst>
                  <a:outerShdw blurRad="38100" dist="38100" dir="2700000" algn="tl">
                    <a:srgbClr val="000000"/>
                  </a:outerShdw>
                </a:effectLst>
              </a:rPr>
              <a:t> </a:t>
            </a:r>
            <a:r>
              <a:rPr lang="en-GB" dirty="0" err="1">
                <a:effectLst>
                  <a:outerShdw blurRad="38100" dist="38100" dir="2700000" algn="tl">
                    <a:srgbClr val="000000"/>
                  </a:outerShdw>
                </a:effectLst>
              </a:rPr>
              <a:t>výměna</a:t>
            </a:r>
            <a:r>
              <a:rPr lang="en-GB" dirty="0">
                <a:effectLst>
                  <a:outerShdw blurRad="38100" dist="38100" dir="2700000" algn="tl">
                    <a:srgbClr val="000000"/>
                  </a:outerShdw>
                </a:effectLst>
              </a:rPr>
              <a:t> </a:t>
            </a:r>
            <a:r>
              <a:rPr lang="en-GB" dirty="0" err="1">
                <a:effectLst>
                  <a:outerShdw blurRad="38100" dist="38100" dir="2700000" algn="tl">
                    <a:srgbClr val="000000"/>
                  </a:outerShdw>
                </a:effectLst>
              </a:rPr>
              <a:t>nápadů</a:t>
            </a:r>
            <a:r>
              <a:rPr lang="en-GB" dirty="0">
                <a:effectLst>
                  <a:outerShdw blurRad="38100" dist="38100" dir="2700000" algn="tl">
                    <a:srgbClr val="000000"/>
                  </a:outerShdw>
                </a:effectLst>
              </a:rPr>
              <a:t>, </a:t>
            </a:r>
            <a:r>
              <a:rPr lang="en-GB" dirty="0" err="1">
                <a:effectLst>
                  <a:outerShdw blurRad="38100" dist="38100" dir="2700000" algn="tl">
                    <a:srgbClr val="000000"/>
                  </a:outerShdw>
                </a:effectLst>
              </a:rPr>
              <a:t>jejich</a:t>
            </a:r>
            <a:r>
              <a:rPr lang="en-GB" dirty="0">
                <a:effectLst>
                  <a:outerShdw blurRad="38100" dist="38100" dir="2700000" algn="tl">
                    <a:srgbClr val="000000"/>
                  </a:outerShdw>
                </a:effectLst>
              </a:rPr>
              <a:t> </a:t>
            </a:r>
            <a:r>
              <a:rPr lang="en-GB" dirty="0" err="1">
                <a:effectLst>
                  <a:outerShdw blurRad="38100" dist="38100" dir="2700000" algn="tl">
                    <a:srgbClr val="000000"/>
                  </a:outerShdw>
                </a:effectLst>
              </a:rPr>
              <a:t>posouzení</a:t>
            </a:r>
            <a:r>
              <a:rPr lang="en-GB" dirty="0">
                <a:effectLst>
                  <a:outerShdw blurRad="38100" dist="38100" dir="2700000" algn="tl">
                    <a:srgbClr val="000000"/>
                  </a:outerShdw>
                </a:effectLst>
              </a:rPr>
              <a:t>, </a:t>
            </a:r>
            <a:r>
              <a:rPr lang="en-GB" dirty="0" err="1">
                <a:effectLst>
                  <a:outerShdw blurRad="38100" dist="38100" dir="2700000" algn="tl">
                    <a:srgbClr val="000000"/>
                  </a:outerShdw>
                </a:effectLst>
              </a:rPr>
              <a:t>zdokonalení</a:t>
            </a:r>
            <a:r>
              <a:rPr lang="en-GB" dirty="0">
                <a:effectLst>
                  <a:outerShdw blurRad="38100" dist="38100" dir="2700000" algn="tl">
                    <a:srgbClr val="000000"/>
                  </a:outerShdw>
                </a:effectLst>
              </a:rPr>
              <a:t>, </a:t>
            </a:r>
            <a:r>
              <a:rPr lang="en-GB" dirty="0" err="1">
                <a:effectLst>
                  <a:outerShdw blurRad="38100" dist="38100" dir="2700000" algn="tl">
                    <a:srgbClr val="000000"/>
                  </a:outerShdw>
                </a:effectLst>
              </a:rPr>
              <a:t>tvorba</a:t>
            </a:r>
            <a:r>
              <a:rPr lang="en-GB" dirty="0">
                <a:effectLst>
                  <a:outerShdw blurRad="38100" dist="38100" dir="2700000" algn="tl">
                    <a:srgbClr val="000000"/>
                  </a:outerShdw>
                </a:effectLst>
              </a:rPr>
              <a:t> </a:t>
            </a:r>
            <a:r>
              <a:rPr lang="en-GB" dirty="0" err="1">
                <a:effectLst>
                  <a:outerShdw blurRad="38100" dist="38100" dir="2700000" algn="tl">
                    <a:srgbClr val="000000"/>
                  </a:outerShdw>
                </a:effectLst>
              </a:rPr>
              <a:t>společného</a:t>
            </a:r>
            <a:r>
              <a:rPr lang="en-GB" dirty="0">
                <a:effectLst>
                  <a:outerShdw blurRad="38100" dist="38100" dir="2700000" algn="tl">
                    <a:srgbClr val="000000"/>
                  </a:outerShdw>
                </a:effectLst>
              </a:rPr>
              <a:t> </a:t>
            </a:r>
            <a:r>
              <a:rPr lang="en-GB" dirty="0" err="1">
                <a:effectLst>
                  <a:outerShdw blurRad="38100" dist="38100" dir="2700000" algn="tl">
                    <a:srgbClr val="000000"/>
                  </a:outerShdw>
                </a:effectLst>
              </a:rPr>
              <a:t>produktu</a:t>
            </a:r>
            <a:r>
              <a:rPr lang="en-GB" dirty="0">
                <a:effectLst>
                  <a:outerShdw blurRad="38100" dist="38100" dir="2700000" algn="tl">
                    <a:srgbClr val="000000"/>
                  </a:outerShdw>
                </a:effectLst>
              </a:rPr>
              <a:t>  				</a:t>
            </a:r>
            <a:r>
              <a:rPr lang="en-GB" b="1" dirty="0">
                <a:effectLst>
                  <a:outerShdw blurRad="38100" dist="38100" dir="2700000" algn="tl">
                    <a:srgbClr val="000000"/>
                  </a:outerShdw>
                </a:effectLst>
              </a:rPr>
              <a:t>(</a:t>
            </a:r>
            <a:r>
              <a:rPr lang="en-GB" b="1" dirty="0" err="1">
                <a:effectLst>
                  <a:outerShdw blurRad="38100" dist="38100" dir="2700000" algn="tl">
                    <a:srgbClr val="000000"/>
                  </a:outerShdw>
                </a:effectLst>
              </a:rPr>
              <a:t>čas</a:t>
            </a:r>
            <a:r>
              <a:rPr lang="en-GB" b="1" dirty="0">
                <a:effectLst>
                  <a:outerShdw blurRad="38100" dist="38100" dir="2700000" algn="tl">
                    <a:srgbClr val="000000"/>
                  </a:outerShdw>
                </a:effectLst>
              </a:rPr>
              <a:t> 5-10 </a:t>
            </a:r>
            <a:r>
              <a:rPr lang="en-GB" b="1" dirty="0">
                <a:solidFill>
                  <a:srgbClr val="FFFFFF"/>
                </a:solidFill>
                <a:effectLst>
                  <a:outerShdw blurRad="38100" dist="38100" dir="2700000" algn="tl">
                    <a:srgbClr val="000000"/>
                  </a:outerShdw>
                </a:effectLst>
                <a:latin typeface="Arial" charset="0"/>
              </a:rPr>
              <a:t>min)</a:t>
            </a:r>
            <a:r>
              <a:rPr lang="ar-SA" b="1" dirty="0">
                <a:solidFill>
                  <a:srgbClr val="FFFFFF"/>
                </a:solidFill>
                <a:effectLst>
                  <a:outerShdw blurRad="38100" dist="38100" dir="2700000" algn="tl">
                    <a:srgbClr val="000000"/>
                  </a:outerShdw>
                </a:effectLst>
                <a:latin typeface="Arial" charset="0"/>
                <a:cs typeface="Arial" charset="0"/>
              </a:rPr>
              <a:t>‏</a:t>
            </a:r>
            <a:endParaRPr lang="en-GB" b="1" dirty="0">
              <a:solidFill>
                <a:srgbClr val="FFFFFF"/>
              </a:solidFill>
              <a:effectLst>
                <a:outerShdw blurRad="38100" dist="38100" dir="2700000" algn="tl">
                  <a:srgbClr val="000000"/>
                </a:outerShdw>
              </a:effectLst>
              <a:latin typeface="Arial" charset="0"/>
            </a:endParaRPr>
          </a:p>
        </p:txBody>
      </p:sp>
      <p:sp>
        <p:nvSpPr>
          <p:cNvPr id="18489" name="Text Box 57">
            <a:extLst>
              <a:ext uri="{FF2B5EF4-FFF2-40B4-BE49-F238E27FC236}">
                <a16:creationId xmlns:a16="http://schemas.microsoft.com/office/drawing/2014/main" id="{E298603B-4F32-594A-4965-76FA8B3A7721}"/>
              </a:ext>
            </a:extLst>
          </p:cNvPr>
          <p:cNvSpPr txBox="1">
            <a:spLocks noChangeArrowheads="1"/>
          </p:cNvSpPr>
          <p:nvPr/>
        </p:nvSpPr>
        <p:spPr bwMode="auto">
          <a:xfrm>
            <a:off x="6743701" y="2420939"/>
            <a:ext cx="3960813" cy="1424109"/>
          </a:xfrm>
          <a:prstGeom prst="rect">
            <a:avLst/>
          </a:prstGeom>
          <a:noFill/>
          <a:ln w="9525">
            <a:noFill/>
            <a:round/>
            <a:headEnd/>
            <a:tailEnd/>
          </a:ln>
          <a:effectLst/>
        </p:spPr>
        <p:txBody>
          <a:bodyPr lIns="90000" tIns="46800" rIns="90000" bIns="46800">
            <a:spAutoFit/>
          </a:bodyPr>
          <a:lstStyle/>
          <a:p>
            <a:pPr marL="347663" indent="-347663">
              <a:lnSpc>
                <a:spcPct val="80000"/>
              </a:lnSpc>
              <a:spcBef>
                <a:spcPts val="1125"/>
              </a:spcBef>
              <a:buClr>
                <a:srgbClr val="00FFFF"/>
              </a:buClr>
              <a:tabLst>
                <a:tab pos="347663" algn="l"/>
                <a:tab pos="889000" algn="l"/>
                <a:tab pos="1803400" algn="l"/>
                <a:tab pos="2717800" algn="l"/>
                <a:tab pos="3632200" algn="l"/>
                <a:tab pos="4546600" algn="l"/>
                <a:tab pos="5461000" algn="l"/>
                <a:tab pos="6375400" algn="l"/>
                <a:tab pos="7289800" algn="l"/>
                <a:tab pos="8204200" algn="l"/>
                <a:tab pos="9118600" algn="l"/>
                <a:tab pos="10033000" algn="l"/>
                <a:tab pos="10310813" algn="l"/>
                <a:tab pos="10766425" algn="l"/>
                <a:tab pos="10766425" algn="l"/>
                <a:tab pos="10769600" algn="l"/>
                <a:tab pos="10772775" algn="l"/>
                <a:tab pos="10775950" algn="l"/>
                <a:tab pos="10779125" algn="l"/>
              </a:tabLst>
              <a:defRPr/>
            </a:pPr>
            <a:r>
              <a:rPr lang="en-GB" b="1" dirty="0">
                <a:solidFill>
                  <a:schemeClr val="accent6"/>
                </a:solidFill>
                <a:latin typeface="Arial Black" pitchFamily="32" charset="0"/>
              </a:rPr>
              <a:t>3. ETAPA</a:t>
            </a:r>
            <a:r>
              <a:rPr lang="en-GB" b="1" dirty="0">
                <a:solidFill>
                  <a:schemeClr val="accent6"/>
                </a:solidFill>
                <a:latin typeface="Arial" charset="0"/>
              </a:rPr>
              <a:t>  ČTVEŘICE	</a:t>
            </a:r>
            <a:r>
              <a:rPr lang="en-GB" b="1" dirty="0">
                <a:solidFill>
                  <a:srgbClr val="FFFFFF"/>
                </a:solidFill>
                <a:latin typeface="Arial" charset="0"/>
              </a:rPr>
              <a:t>  </a:t>
            </a:r>
            <a:r>
              <a:rPr lang="en-GB" dirty="0">
                <a:solidFill>
                  <a:srgbClr val="FFFFFF"/>
                </a:solidFill>
                <a:latin typeface="Arial" charset="0"/>
              </a:rPr>
              <a:t> </a:t>
            </a:r>
            <a:r>
              <a:rPr lang="en-GB" b="1" u="sng" dirty="0" err="1">
                <a:effectLst>
                  <a:outerShdw blurRad="38100" dist="38100" dir="2700000" algn="tl">
                    <a:srgbClr val="000000">
                      <a:alpha val="43137"/>
                    </a:srgbClr>
                  </a:outerShdw>
                </a:effectLst>
              </a:rPr>
              <a:t>Zpracování</a:t>
            </a:r>
            <a:r>
              <a:rPr lang="en-GB" b="1" u="sng" dirty="0">
                <a:effectLst>
                  <a:outerShdw blurRad="38100" dist="38100" dir="2700000" algn="tl">
                    <a:srgbClr val="000000">
                      <a:alpha val="43137"/>
                    </a:srgbClr>
                  </a:outerShdw>
                </a:effectLst>
              </a:rPr>
              <a:t> </a:t>
            </a:r>
            <a:r>
              <a:rPr lang="en-GB" b="1" u="sng" dirty="0" err="1">
                <a:effectLst>
                  <a:outerShdw blurRad="38100" dist="38100" dir="2700000" algn="tl">
                    <a:srgbClr val="000000">
                      <a:alpha val="43137"/>
                    </a:srgbClr>
                  </a:outerShdw>
                </a:effectLst>
              </a:rPr>
              <a:t>produktů</a:t>
            </a:r>
            <a:r>
              <a:rPr lang="en-GB" b="1" u="sng" dirty="0">
                <a:effectLst>
                  <a:outerShdw blurRad="38100" dist="38100" dir="2700000" algn="tl">
                    <a:srgbClr val="000000">
                      <a:alpha val="43137"/>
                    </a:srgbClr>
                  </a:outerShdw>
                </a:effectLst>
              </a:rPr>
              <a:t> </a:t>
            </a:r>
            <a:r>
              <a:rPr lang="en-GB" b="1" u="sng" dirty="0" err="1">
                <a:effectLst>
                  <a:outerShdw blurRad="38100" dist="38100" dir="2700000" algn="tl">
                    <a:srgbClr val="000000">
                      <a:alpha val="43137"/>
                    </a:srgbClr>
                  </a:outerShdw>
                </a:effectLst>
              </a:rPr>
              <a:t>dvojic</a:t>
            </a:r>
            <a:r>
              <a:rPr lang="en-GB" b="1" u="sng" dirty="0">
                <a:effectLst>
                  <a:outerShdw blurRad="38100" dist="38100" dir="2700000" algn="tl">
                    <a:srgbClr val="000000">
                      <a:alpha val="43137"/>
                    </a:srgbClr>
                  </a:outerShdw>
                </a:effectLst>
              </a:rPr>
              <a:t>:</a:t>
            </a:r>
            <a:r>
              <a:rPr lang="en-GB" dirty="0">
                <a:effectLst>
                  <a:outerShdw blurRad="38100" dist="38100" dir="2700000" algn="tl">
                    <a:srgbClr val="000000">
                      <a:alpha val="43137"/>
                    </a:srgbClr>
                  </a:outerShdw>
                </a:effectLst>
              </a:rPr>
              <a:t>    </a:t>
            </a:r>
            <a:r>
              <a:rPr lang="en-GB" dirty="0" err="1">
                <a:effectLst>
                  <a:outerShdw blurRad="38100" dist="38100" dir="2700000" algn="tl">
                    <a:srgbClr val="000000">
                      <a:alpha val="43137"/>
                    </a:srgbClr>
                  </a:outerShdw>
                </a:effectLst>
              </a:rPr>
              <a:t>analýza</a:t>
            </a:r>
            <a:r>
              <a:rPr lang="en-GB" dirty="0">
                <a:effectLst>
                  <a:outerShdw blurRad="38100" dist="38100" dir="2700000" algn="tl">
                    <a:srgbClr val="000000">
                      <a:alpha val="43137"/>
                    </a:srgbClr>
                  </a:outerShdw>
                </a:effectLst>
              </a:rPr>
              <a:t>, </a:t>
            </a:r>
            <a:r>
              <a:rPr lang="en-GB" dirty="0" err="1">
                <a:effectLst>
                  <a:outerShdw blurRad="38100" dist="38100" dir="2700000" algn="tl">
                    <a:srgbClr val="000000">
                      <a:alpha val="43137"/>
                    </a:srgbClr>
                  </a:outerShdw>
                </a:effectLst>
              </a:rPr>
              <a:t>posouzení</a:t>
            </a:r>
            <a:r>
              <a:rPr lang="en-GB" dirty="0">
                <a:effectLst>
                  <a:outerShdw blurRad="38100" dist="38100" dir="2700000" algn="tl">
                    <a:srgbClr val="000000">
                      <a:alpha val="43137"/>
                    </a:srgbClr>
                  </a:outerShdw>
                </a:effectLst>
              </a:rPr>
              <a:t>, </a:t>
            </a:r>
            <a:r>
              <a:rPr lang="en-GB" dirty="0" err="1">
                <a:effectLst>
                  <a:outerShdw blurRad="38100" dist="38100" dir="2700000" algn="tl">
                    <a:srgbClr val="000000">
                      <a:alpha val="43137"/>
                    </a:srgbClr>
                  </a:outerShdw>
                </a:effectLst>
              </a:rPr>
              <a:t>roztřídění</a:t>
            </a:r>
            <a:r>
              <a:rPr lang="en-GB" dirty="0">
                <a:effectLst>
                  <a:outerShdw blurRad="38100" dist="38100" dir="2700000" algn="tl">
                    <a:srgbClr val="000000">
                      <a:alpha val="43137"/>
                    </a:srgbClr>
                  </a:outerShdw>
                </a:effectLst>
              </a:rPr>
              <a:t>, </a:t>
            </a:r>
            <a:r>
              <a:rPr lang="en-GB" dirty="0" err="1">
                <a:effectLst>
                  <a:outerShdw blurRad="38100" dist="38100" dir="2700000" algn="tl">
                    <a:srgbClr val="000000">
                      <a:alpha val="43137"/>
                    </a:srgbClr>
                  </a:outerShdw>
                </a:effectLst>
              </a:rPr>
              <a:t>vytipování</a:t>
            </a:r>
            <a:r>
              <a:rPr lang="en-GB" dirty="0">
                <a:effectLst>
                  <a:outerShdw blurRad="38100" dist="38100" dir="2700000" algn="tl">
                    <a:srgbClr val="000000">
                      <a:alpha val="43137"/>
                    </a:srgbClr>
                  </a:outerShdw>
                </a:effectLst>
              </a:rPr>
              <a:t>/</a:t>
            </a:r>
            <a:r>
              <a:rPr lang="en-GB" dirty="0" err="1">
                <a:effectLst>
                  <a:outerShdw blurRad="38100" dist="38100" dir="2700000" algn="tl">
                    <a:srgbClr val="000000">
                      <a:alpha val="43137"/>
                    </a:srgbClr>
                  </a:outerShdw>
                </a:effectLst>
              </a:rPr>
              <a:t>formulování</a:t>
            </a:r>
            <a:r>
              <a:rPr lang="en-GB" dirty="0">
                <a:effectLst>
                  <a:outerShdw blurRad="38100" dist="38100" dir="2700000" algn="tl">
                    <a:srgbClr val="000000">
                      <a:alpha val="43137"/>
                    </a:srgbClr>
                  </a:outerShdw>
                </a:effectLst>
              </a:rPr>
              <a:t> </a:t>
            </a:r>
            <a:r>
              <a:rPr lang="en-GB" dirty="0" err="1">
                <a:effectLst>
                  <a:outerShdw blurRad="38100" dist="38100" dir="2700000" algn="tl">
                    <a:srgbClr val="000000">
                      <a:alpha val="43137"/>
                    </a:srgbClr>
                  </a:outerShdw>
                </a:effectLst>
              </a:rPr>
              <a:t>problémů</a:t>
            </a:r>
            <a:r>
              <a:rPr lang="en-GB" dirty="0">
                <a:effectLst>
                  <a:outerShdw blurRad="38100" dist="38100" dir="2700000" algn="tl">
                    <a:srgbClr val="000000">
                      <a:alpha val="43137"/>
                    </a:srgbClr>
                  </a:outerShdw>
                </a:effectLst>
              </a:rPr>
              <a:t>, </a:t>
            </a:r>
            <a:r>
              <a:rPr lang="en-GB" dirty="0" err="1">
                <a:effectLst>
                  <a:outerShdw blurRad="38100" dist="38100" dir="2700000" algn="tl">
                    <a:srgbClr val="000000">
                      <a:alpha val="43137"/>
                    </a:srgbClr>
                  </a:outerShdw>
                </a:effectLst>
              </a:rPr>
              <a:t>hypotézy</a:t>
            </a:r>
            <a:r>
              <a:rPr lang="en-GB" dirty="0">
                <a:effectLst>
                  <a:outerShdw blurRad="38100" dist="38100" dir="2700000" algn="tl">
                    <a:srgbClr val="000000">
                      <a:alpha val="43137"/>
                    </a:srgbClr>
                  </a:outerShdw>
                </a:effectLst>
              </a:rPr>
              <a:t>, </a:t>
            </a:r>
            <a:r>
              <a:rPr lang="en-GB" dirty="0" err="1">
                <a:effectLst>
                  <a:outerShdw blurRad="38100" dist="38100" dir="2700000" algn="tl">
                    <a:srgbClr val="000000">
                      <a:alpha val="43137"/>
                    </a:srgbClr>
                  </a:outerShdw>
                </a:effectLst>
              </a:rPr>
              <a:t>návrh</a:t>
            </a:r>
            <a:r>
              <a:rPr lang="en-GB" dirty="0">
                <a:effectLst>
                  <a:outerShdw blurRad="38100" dist="38100" dir="2700000" algn="tl">
                    <a:srgbClr val="000000">
                      <a:alpha val="43137"/>
                    </a:srgbClr>
                  </a:outerShdw>
                </a:effectLst>
              </a:rPr>
              <a:t> variant </a:t>
            </a:r>
            <a:r>
              <a:rPr lang="en-GB" dirty="0" err="1">
                <a:effectLst>
                  <a:outerShdw blurRad="38100" dist="38100" dir="2700000" algn="tl">
                    <a:srgbClr val="000000">
                      <a:alpha val="43137"/>
                    </a:srgbClr>
                  </a:outerShdw>
                </a:effectLst>
              </a:rPr>
              <a:t>řešení</a:t>
            </a:r>
            <a:r>
              <a:rPr lang="en-GB" dirty="0">
                <a:effectLst>
                  <a:outerShdw blurRad="38100" dist="38100" dir="2700000" algn="tl">
                    <a:srgbClr val="000000">
                      <a:alpha val="43137"/>
                    </a:srgbClr>
                  </a:outerShdw>
                </a:effectLst>
              </a:rPr>
              <a:t>, </a:t>
            </a:r>
            <a:r>
              <a:rPr lang="en-GB" dirty="0" err="1">
                <a:effectLst>
                  <a:outerShdw blurRad="38100" dist="38100" dir="2700000" algn="tl">
                    <a:srgbClr val="000000">
                      <a:alpha val="43137"/>
                    </a:srgbClr>
                  </a:outerShdw>
                </a:effectLst>
              </a:rPr>
              <a:t>postup</a:t>
            </a:r>
            <a:r>
              <a:rPr lang="en-GB" dirty="0">
                <a:effectLst>
                  <a:outerShdw blurRad="38100" dist="38100" dir="2700000" algn="tl">
                    <a:srgbClr val="000000">
                      <a:alpha val="43137"/>
                    </a:srgbClr>
                  </a:outerShdw>
                </a:effectLst>
              </a:rPr>
              <a:t> </a:t>
            </a:r>
            <a:r>
              <a:rPr lang="en-GB" dirty="0" err="1">
                <a:effectLst>
                  <a:outerShdw blurRad="38100" dist="38100" dir="2700000" algn="tl">
                    <a:srgbClr val="000000">
                      <a:alpha val="43137"/>
                    </a:srgbClr>
                  </a:outerShdw>
                </a:effectLst>
              </a:rPr>
              <a:t>řešení</a:t>
            </a:r>
            <a:r>
              <a:rPr lang="en-GB" dirty="0">
                <a:effectLst>
                  <a:outerShdw blurRad="38100" dist="38100" dir="2700000" algn="tl">
                    <a:srgbClr val="000000">
                      <a:alpha val="43137"/>
                    </a:srgbClr>
                  </a:outerShdw>
                </a:effectLst>
              </a:rPr>
              <a:t> </a:t>
            </a:r>
            <a:r>
              <a:rPr lang="en-GB" b="1" dirty="0">
                <a:effectLst>
                  <a:outerShdw blurRad="38100" dist="38100" dir="2700000" algn="tl">
                    <a:srgbClr val="000000">
                      <a:alpha val="43137"/>
                    </a:srgbClr>
                  </a:outerShdw>
                </a:effectLst>
              </a:rPr>
              <a:t>(</a:t>
            </a:r>
            <a:r>
              <a:rPr lang="en-GB" b="1" dirty="0" err="1">
                <a:effectLst>
                  <a:outerShdw blurRad="38100" dist="38100" dir="2700000" algn="tl">
                    <a:srgbClr val="000000">
                      <a:alpha val="43137"/>
                    </a:srgbClr>
                  </a:outerShdw>
                </a:effectLst>
              </a:rPr>
              <a:t>čas</a:t>
            </a:r>
            <a:r>
              <a:rPr lang="en-GB" b="1" dirty="0">
                <a:effectLst>
                  <a:outerShdw blurRad="38100" dist="38100" dir="2700000" algn="tl">
                    <a:srgbClr val="000000">
                      <a:alpha val="43137"/>
                    </a:srgbClr>
                  </a:outerShdw>
                </a:effectLst>
              </a:rPr>
              <a:t> 5-10 min)</a:t>
            </a:r>
            <a:r>
              <a:rPr lang="ar-SA" b="1" dirty="0">
                <a:effectLst>
                  <a:outerShdw blurRad="38100" dist="38100" dir="2700000" algn="tl">
                    <a:srgbClr val="000000">
                      <a:alpha val="43137"/>
                    </a:srgbClr>
                  </a:outerShdw>
                </a:effectLst>
                <a:cs typeface="Arial" charset="0"/>
              </a:rPr>
              <a:t>‏</a:t>
            </a:r>
            <a:endParaRPr lang="en-GB" b="1" dirty="0">
              <a:effectLst>
                <a:outerShdw blurRad="38100" dist="38100" dir="2700000" algn="tl">
                  <a:srgbClr val="000000">
                    <a:alpha val="43137"/>
                  </a:srgbClr>
                </a:outerShdw>
              </a:effectLst>
            </a:endParaRPr>
          </a:p>
        </p:txBody>
      </p:sp>
      <p:sp>
        <p:nvSpPr>
          <p:cNvPr id="18490" name="Text Box 58">
            <a:extLst>
              <a:ext uri="{FF2B5EF4-FFF2-40B4-BE49-F238E27FC236}">
                <a16:creationId xmlns:a16="http://schemas.microsoft.com/office/drawing/2014/main" id="{07314784-82D2-F39E-38F1-08CA74B14242}"/>
              </a:ext>
            </a:extLst>
          </p:cNvPr>
          <p:cNvSpPr txBox="1">
            <a:spLocks noChangeArrowheads="1"/>
          </p:cNvSpPr>
          <p:nvPr/>
        </p:nvSpPr>
        <p:spPr bwMode="auto">
          <a:xfrm>
            <a:off x="960438" y="5076826"/>
            <a:ext cx="6732588" cy="984630"/>
          </a:xfrm>
          <a:prstGeom prst="rect">
            <a:avLst/>
          </a:prstGeom>
          <a:noFill/>
          <a:ln w="9525">
            <a:noFill/>
            <a:round/>
            <a:headEnd/>
            <a:tailEnd/>
          </a:ln>
          <a:effectLst/>
        </p:spPr>
        <p:txBody>
          <a:bodyPr lIns="90000" tIns="46800" rIns="90000" bIns="46800">
            <a:spAutoFit/>
          </a:bodyPr>
          <a:lstStyle/>
          <a:p>
            <a:pPr>
              <a:lnSpc>
                <a:spcPct val="80000"/>
              </a:lnSpc>
              <a:spcBef>
                <a:spcPts val="1125"/>
              </a:spcBef>
              <a:buClr>
                <a:srgbClr val="FFFF00"/>
              </a:buCl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en-GB" b="1" dirty="0">
                <a:solidFill>
                  <a:schemeClr val="accent6"/>
                </a:solidFill>
                <a:effectLst>
                  <a:outerShdw blurRad="38100" dist="38100" dir="2700000" algn="tl">
                    <a:srgbClr val="000000"/>
                  </a:outerShdw>
                </a:effectLst>
                <a:latin typeface="Arial Black" pitchFamily="32" charset="0"/>
              </a:rPr>
              <a:t>4. ETAPA</a:t>
            </a:r>
            <a:r>
              <a:rPr lang="en-GB" b="1" dirty="0">
                <a:solidFill>
                  <a:schemeClr val="accent6"/>
                </a:solidFill>
                <a:effectLst>
                  <a:outerShdw blurRad="38100" dist="38100" dir="2700000" algn="tl">
                    <a:srgbClr val="000000"/>
                  </a:outerShdw>
                </a:effectLst>
                <a:latin typeface="Arial" charset="0"/>
              </a:rPr>
              <a:t>  OSMIČLENNÉ SKUPINY                               </a:t>
            </a:r>
            <a:r>
              <a:rPr lang="en-GB" b="1" u="sng" dirty="0" err="1">
                <a:effectLst>
                  <a:outerShdw blurRad="38100" dist="38100" dir="2700000" algn="tl">
                    <a:srgbClr val="000000"/>
                  </a:outerShdw>
                </a:effectLst>
              </a:rPr>
              <a:t>Řešení</a:t>
            </a:r>
            <a:r>
              <a:rPr lang="en-GB" b="1" u="sng" dirty="0">
                <a:effectLst>
                  <a:outerShdw blurRad="38100" dist="38100" dir="2700000" algn="tl">
                    <a:srgbClr val="000000"/>
                  </a:outerShdw>
                </a:effectLst>
              </a:rPr>
              <a:t> </a:t>
            </a:r>
            <a:r>
              <a:rPr lang="en-GB" b="1" u="sng" dirty="0" err="1">
                <a:effectLst>
                  <a:outerShdw blurRad="38100" dist="38100" dir="2700000" algn="tl">
                    <a:srgbClr val="000000"/>
                  </a:outerShdw>
                </a:effectLst>
              </a:rPr>
              <a:t>učebního</a:t>
            </a:r>
            <a:r>
              <a:rPr lang="en-GB" b="1" u="sng" dirty="0">
                <a:effectLst>
                  <a:outerShdw blurRad="38100" dist="38100" dir="2700000" algn="tl">
                    <a:srgbClr val="000000"/>
                  </a:outerShdw>
                </a:effectLst>
              </a:rPr>
              <a:t> </a:t>
            </a:r>
            <a:r>
              <a:rPr lang="en-GB" b="1" u="sng" dirty="0" err="1">
                <a:effectLst>
                  <a:outerShdw blurRad="38100" dist="38100" dir="2700000" algn="tl">
                    <a:srgbClr val="000000"/>
                  </a:outerShdw>
                </a:effectLst>
              </a:rPr>
              <a:t>úkolu</a:t>
            </a:r>
            <a:r>
              <a:rPr lang="en-GB" b="1" u="sng" dirty="0">
                <a:effectLst>
                  <a:outerShdw blurRad="38100" dist="38100" dir="2700000" algn="tl">
                    <a:srgbClr val="000000"/>
                  </a:outerShdw>
                </a:effectLst>
              </a:rPr>
              <a:t> </a:t>
            </a:r>
            <a:r>
              <a:rPr lang="en-GB" b="1" u="sng" dirty="0" err="1">
                <a:effectLst>
                  <a:outerShdw blurRad="38100" dist="38100" dir="2700000" algn="tl">
                    <a:srgbClr val="000000"/>
                  </a:outerShdw>
                </a:effectLst>
              </a:rPr>
              <a:t>na</a:t>
            </a:r>
            <a:r>
              <a:rPr lang="en-GB" b="1" u="sng" dirty="0">
                <a:effectLst>
                  <a:outerShdw blurRad="38100" dist="38100" dir="2700000" algn="tl">
                    <a:srgbClr val="000000"/>
                  </a:outerShdw>
                </a:effectLst>
              </a:rPr>
              <a:t> </a:t>
            </a:r>
            <a:r>
              <a:rPr lang="en-GB" b="1" u="sng" dirty="0" err="1">
                <a:effectLst>
                  <a:outerShdw blurRad="38100" dist="38100" dir="2700000" algn="tl">
                    <a:srgbClr val="000000"/>
                  </a:outerShdw>
                </a:effectLst>
              </a:rPr>
              <a:t>základě</a:t>
            </a:r>
            <a:r>
              <a:rPr lang="en-GB" b="1" u="sng" dirty="0">
                <a:effectLst>
                  <a:outerShdw blurRad="38100" dist="38100" dir="2700000" algn="tl">
                    <a:srgbClr val="000000"/>
                  </a:outerShdw>
                </a:effectLst>
              </a:rPr>
              <a:t> </a:t>
            </a:r>
            <a:r>
              <a:rPr lang="en-GB" b="1" u="sng" dirty="0" err="1">
                <a:effectLst>
                  <a:outerShdw blurRad="38100" dist="38100" dir="2700000" algn="tl">
                    <a:srgbClr val="000000"/>
                  </a:outerShdw>
                </a:effectLst>
              </a:rPr>
              <a:t>výsledků</a:t>
            </a:r>
            <a:r>
              <a:rPr lang="en-GB" b="1" u="sng" dirty="0">
                <a:effectLst>
                  <a:outerShdw blurRad="38100" dist="38100" dir="2700000" algn="tl">
                    <a:srgbClr val="000000"/>
                  </a:outerShdw>
                </a:effectLst>
              </a:rPr>
              <a:t> </a:t>
            </a:r>
            <a:r>
              <a:rPr lang="en-GB" b="1" u="sng" dirty="0" err="1">
                <a:effectLst>
                  <a:outerShdw blurRad="38100" dist="38100" dir="2700000" algn="tl">
                    <a:srgbClr val="000000"/>
                  </a:outerShdw>
                </a:effectLst>
              </a:rPr>
              <a:t>práce</a:t>
            </a:r>
            <a:r>
              <a:rPr lang="en-GB" b="1" u="sng" dirty="0">
                <a:effectLst>
                  <a:outerShdw blurRad="38100" dist="38100" dir="2700000" algn="tl">
                    <a:srgbClr val="000000"/>
                  </a:outerShdw>
                </a:effectLst>
              </a:rPr>
              <a:t> </a:t>
            </a:r>
            <a:r>
              <a:rPr lang="en-GB" b="1" u="sng" dirty="0" err="1">
                <a:effectLst>
                  <a:outerShdw blurRad="38100" dist="38100" dir="2700000" algn="tl">
                    <a:srgbClr val="000000"/>
                  </a:outerShdw>
                </a:effectLst>
              </a:rPr>
              <a:t>čtveřic</a:t>
            </a:r>
            <a:r>
              <a:rPr lang="en-GB" b="1" u="sng" dirty="0">
                <a:effectLst>
                  <a:outerShdw blurRad="38100" dist="38100" dir="2700000" algn="tl">
                    <a:srgbClr val="000000"/>
                  </a:outerShdw>
                </a:effectLst>
              </a:rPr>
              <a:t>:</a:t>
            </a:r>
            <a:r>
              <a:rPr lang="en-GB" dirty="0">
                <a:effectLst>
                  <a:outerShdw blurRad="38100" dist="38100" dir="2700000" algn="tl">
                    <a:srgbClr val="000000"/>
                  </a:outerShdw>
                </a:effectLst>
              </a:rPr>
              <a:t> </a:t>
            </a:r>
            <a:r>
              <a:rPr lang="en-GB" dirty="0" err="1">
                <a:effectLst>
                  <a:outerShdw blurRad="38100" dist="38100" dir="2700000" algn="tl">
                    <a:srgbClr val="000000"/>
                  </a:outerShdw>
                </a:effectLst>
              </a:rPr>
              <a:t>řešení</a:t>
            </a:r>
            <a:r>
              <a:rPr lang="en-GB" dirty="0">
                <a:effectLst>
                  <a:outerShdw blurRad="38100" dist="38100" dir="2700000" algn="tl">
                    <a:srgbClr val="000000"/>
                  </a:outerShdw>
                </a:effectLst>
              </a:rPr>
              <a:t> </a:t>
            </a:r>
            <a:r>
              <a:rPr lang="en-GB" dirty="0" err="1">
                <a:effectLst>
                  <a:outerShdw blurRad="38100" dist="38100" dir="2700000" algn="tl">
                    <a:srgbClr val="000000"/>
                  </a:outerShdw>
                </a:effectLst>
              </a:rPr>
              <a:t>problému</a:t>
            </a:r>
            <a:r>
              <a:rPr lang="en-GB" dirty="0">
                <a:effectLst>
                  <a:outerShdw blurRad="38100" dist="38100" dir="2700000" algn="tl">
                    <a:srgbClr val="000000"/>
                  </a:outerShdw>
                </a:effectLst>
              </a:rPr>
              <a:t>, </a:t>
            </a:r>
            <a:r>
              <a:rPr lang="en-GB" dirty="0" err="1">
                <a:effectLst>
                  <a:outerShdw blurRad="38100" dist="38100" dir="2700000" algn="tl">
                    <a:srgbClr val="000000"/>
                  </a:outerShdw>
                </a:effectLst>
              </a:rPr>
              <a:t>tvorba</a:t>
            </a:r>
            <a:r>
              <a:rPr lang="en-GB" dirty="0">
                <a:effectLst>
                  <a:outerShdw blurRad="38100" dist="38100" dir="2700000" algn="tl">
                    <a:srgbClr val="000000"/>
                  </a:outerShdw>
                </a:effectLst>
              </a:rPr>
              <a:t> </a:t>
            </a:r>
            <a:r>
              <a:rPr lang="en-GB" dirty="0" err="1">
                <a:effectLst>
                  <a:outerShdw blurRad="38100" dist="38100" dir="2700000" algn="tl">
                    <a:srgbClr val="000000"/>
                  </a:outerShdw>
                </a:effectLst>
              </a:rPr>
              <a:t>projektu</a:t>
            </a:r>
            <a:r>
              <a:rPr lang="en-GB" dirty="0">
                <a:effectLst>
                  <a:outerShdw blurRad="38100" dist="38100" dir="2700000" algn="tl">
                    <a:srgbClr val="000000"/>
                  </a:outerShdw>
                </a:effectLst>
              </a:rPr>
              <a:t>, </a:t>
            </a:r>
            <a:r>
              <a:rPr lang="en-GB" dirty="0" err="1">
                <a:effectLst>
                  <a:outerShdw blurRad="38100" dist="38100" dir="2700000" algn="tl">
                    <a:srgbClr val="000000"/>
                  </a:outerShdw>
                </a:effectLst>
              </a:rPr>
              <a:t>argumentace</a:t>
            </a:r>
            <a:r>
              <a:rPr lang="en-GB" dirty="0">
                <a:effectLst>
                  <a:outerShdw blurRad="38100" dist="38100" dir="2700000" algn="tl">
                    <a:srgbClr val="000000"/>
                  </a:outerShdw>
                </a:effectLst>
              </a:rPr>
              <a:t>, </a:t>
            </a:r>
            <a:r>
              <a:rPr lang="en-GB" dirty="0" err="1">
                <a:effectLst>
                  <a:outerShdw blurRad="38100" dist="38100" dir="2700000" algn="tl">
                    <a:srgbClr val="000000"/>
                  </a:outerShdw>
                </a:effectLst>
              </a:rPr>
              <a:t>verifikace</a:t>
            </a:r>
            <a:r>
              <a:rPr lang="en-GB" dirty="0">
                <a:effectLst>
                  <a:outerShdw blurRad="38100" dist="38100" dir="2700000" algn="tl">
                    <a:srgbClr val="000000"/>
                  </a:outerShdw>
                </a:effectLst>
              </a:rPr>
              <a:t> </a:t>
            </a:r>
            <a:r>
              <a:rPr lang="en-GB" dirty="0" err="1">
                <a:effectLst>
                  <a:outerShdw blurRad="38100" dist="38100" dir="2700000" algn="tl">
                    <a:srgbClr val="000000"/>
                  </a:outerShdw>
                </a:effectLst>
              </a:rPr>
              <a:t>hypotéz</a:t>
            </a:r>
            <a:r>
              <a:rPr lang="en-GB" dirty="0">
                <a:effectLst>
                  <a:outerShdw blurRad="38100" dist="38100" dir="2700000" algn="tl">
                    <a:srgbClr val="000000"/>
                  </a:outerShdw>
                </a:effectLst>
              </a:rPr>
              <a:t>, </a:t>
            </a:r>
            <a:r>
              <a:rPr lang="en-GB" dirty="0" err="1">
                <a:effectLst>
                  <a:outerShdw blurRad="38100" dist="38100" dir="2700000" algn="tl">
                    <a:srgbClr val="000000"/>
                  </a:outerShdw>
                </a:effectLst>
              </a:rPr>
              <a:t>zobecnění</a:t>
            </a:r>
            <a:r>
              <a:rPr lang="en-GB" dirty="0">
                <a:effectLst>
                  <a:outerShdw blurRad="38100" dist="38100" dir="2700000" algn="tl">
                    <a:srgbClr val="000000"/>
                  </a:outerShdw>
                </a:effectLst>
              </a:rPr>
              <a:t>, </a:t>
            </a:r>
            <a:r>
              <a:rPr lang="en-GB" dirty="0" err="1">
                <a:effectLst>
                  <a:outerShdw blurRad="38100" dist="38100" dir="2700000" algn="tl">
                    <a:srgbClr val="000000"/>
                  </a:outerShdw>
                </a:effectLst>
              </a:rPr>
              <a:t>závěrečná</a:t>
            </a:r>
            <a:r>
              <a:rPr lang="en-GB" dirty="0">
                <a:effectLst>
                  <a:outerShdw blurRad="38100" dist="38100" dir="2700000" algn="tl">
                    <a:srgbClr val="000000"/>
                  </a:outerShdw>
                </a:effectLst>
              </a:rPr>
              <a:t> </a:t>
            </a:r>
            <a:r>
              <a:rPr lang="en-GB" dirty="0" err="1">
                <a:effectLst>
                  <a:outerShdw blurRad="38100" dist="38100" dir="2700000" algn="tl">
                    <a:srgbClr val="000000"/>
                  </a:outerShdw>
                </a:effectLst>
              </a:rPr>
              <a:t>zpráva</a:t>
            </a:r>
            <a:r>
              <a:rPr lang="en-GB" dirty="0">
                <a:effectLst>
                  <a:outerShdw blurRad="38100" dist="38100" dir="2700000" algn="tl">
                    <a:srgbClr val="000000"/>
                  </a:outerShdw>
                </a:effectLst>
              </a:rPr>
              <a:t>, </a:t>
            </a:r>
            <a:r>
              <a:rPr lang="en-GB" dirty="0" err="1">
                <a:effectLst>
                  <a:outerShdw blurRad="38100" dist="38100" dir="2700000" algn="tl">
                    <a:srgbClr val="000000"/>
                  </a:outerShdw>
                </a:effectLst>
              </a:rPr>
              <a:t>atd</a:t>
            </a:r>
            <a:r>
              <a:rPr lang="en-GB" dirty="0">
                <a:effectLst>
                  <a:outerShdw blurRad="38100" dist="38100" dir="2700000" algn="tl">
                    <a:srgbClr val="000000"/>
                  </a:outerShdw>
                </a:effectLst>
              </a:rPr>
              <a:t>. </a:t>
            </a:r>
            <a:r>
              <a:rPr lang="en-GB" b="1" dirty="0">
                <a:effectLst>
                  <a:outerShdw blurRad="38100" dist="38100" dir="2700000" algn="tl">
                    <a:srgbClr val="000000"/>
                  </a:outerShdw>
                </a:effectLst>
              </a:rPr>
              <a:t>(</a:t>
            </a:r>
            <a:r>
              <a:rPr lang="en-GB" b="1" dirty="0" err="1">
                <a:effectLst>
                  <a:outerShdw blurRad="38100" dist="38100" dir="2700000" algn="tl">
                    <a:srgbClr val="000000"/>
                  </a:outerShdw>
                </a:effectLst>
              </a:rPr>
              <a:t>čas</a:t>
            </a:r>
            <a:r>
              <a:rPr lang="en-GB" b="1" dirty="0">
                <a:effectLst>
                  <a:outerShdw blurRad="38100" dist="38100" dir="2700000" algn="tl">
                    <a:srgbClr val="000000"/>
                  </a:outerShdw>
                </a:effectLst>
              </a:rPr>
              <a:t> 15-20 min)</a:t>
            </a:r>
            <a:r>
              <a:rPr lang="ar-SA" b="1" dirty="0">
                <a:effectLst>
                  <a:outerShdw blurRad="38100" dist="38100" dir="2700000" algn="tl">
                    <a:srgbClr val="000000"/>
                  </a:outerShdw>
                </a:effectLst>
                <a:latin typeface="Arial" charset="0"/>
                <a:cs typeface="Arial" charset="0"/>
              </a:rPr>
              <a:t>‏</a:t>
            </a:r>
            <a:endParaRPr lang="en-GB" b="1" dirty="0">
              <a:effectLst>
                <a:outerShdw blurRad="38100" dist="38100" dir="2700000" algn="tl">
                  <a:srgbClr val="000000"/>
                </a:outerShdw>
              </a:effectLst>
              <a:latin typeface="Arial" charset="0"/>
            </a:endParaRPr>
          </a:p>
        </p:txBody>
      </p:sp>
      <p:sp>
        <p:nvSpPr>
          <p:cNvPr id="18491" name="Text Box 59">
            <a:extLst>
              <a:ext uri="{FF2B5EF4-FFF2-40B4-BE49-F238E27FC236}">
                <a16:creationId xmlns:a16="http://schemas.microsoft.com/office/drawing/2014/main" id="{1C277C4C-4514-77DD-B92E-A9450E8892FD}"/>
              </a:ext>
            </a:extLst>
          </p:cNvPr>
          <p:cNvSpPr txBox="1">
            <a:spLocks noChangeArrowheads="1"/>
          </p:cNvSpPr>
          <p:nvPr/>
        </p:nvSpPr>
        <p:spPr bwMode="auto">
          <a:xfrm>
            <a:off x="1919288" y="6165850"/>
            <a:ext cx="8748712" cy="537712"/>
          </a:xfrm>
          <a:prstGeom prst="rect">
            <a:avLst/>
          </a:prstGeom>
          <a:noFill/>
          <a:ln w="9525">
            <a:noFill/>
            <a:round/>
            <a:headEnd/>
            <a:tailEnd/>
          </a:ln>
          <a:effectLst/>
        </p:spPr>
        <p:txBody>
          <a:bodyPr lIns="90000" tIns="46800" rIns="90000" bIns="46800">
            <a:spAutoFit/>
          </a:bodyPr>
          <a:lstStyle/>
          <a:p>
            <a:pPr algn="r">
              <a:lnSpc>
                <a:spcPct val="80000"/>
              </a:lnSpc>
              <a:spcBef>
                <a:spcPts val="1125"/>
              </a:spcBef>
              <a:buClr>
                <a:srgbClr val="FFFF00"/>
              </a:buClr>
              <a:tabLst>
                <a:tab pos="0" algn="l"/>
                <a:tab pos="914400" algn="l"/>
                <a:tab pos="1828800" algn="l"/>
                <a:tab pos="2743200" algn="l"/>
                <a:tab pos="3657600" algn="l"/>
                <a:tab pos="4572000" algn="l"/>
                <a:tab pos="5486400" algn="l"/>
                <a:tab pos="6400800" algn="l"/>
                <a:tab pos="7315200" algn="l"/>
                <a:tab pos="8229600" algn="l"/>
                <a:tab pos="9144000" algn="l"/>
                <a:tab pos="10058400" algn="l"/>
                <a:tab pos="10321925" algn="l"/>
                <a:tab pos="10779125" algn="l"/>
                <a:tab pos="10779125" algn="l"/>
                <a:tab pos="10780713" algn="l"/>
              </a:tabLst>
              <a:defRPr/>
            </a:pPr>
            <a:r>
              <a:rPr lang="en-GB" b="1" dirty="0">
                <a:solidFill>
                  <a:schemeClr val="accent6"/>
                </a:solidFill>
                <a:effectLst>
                  <a:outerShdw blurRad="38100" dist="38100" dir="2700000" algn="tl">
                    <a:srgbClr val="000000"/>
                  </a:outerShdw>
                </a:effectLst>
                <a:latin typeface="Arial Black" pitchFamily="32" charset="0"/>
              </a:rPr>
              <a:t>5. ETAPA</a:t>
            </a:r>
            <a:r>
              <a:rPr lang="en-GB" b="1" dirty="0">
                <a:solidFill>
                  <a:schemeClr val="accent6"/>
                </a:solidFill>
                <a:effectLst>
                  <a:outerShdw blurRad="38100" dist="38100" dir="2700000" algn="tl">
                    <a:srgbClr val="000000"/>
                  </a:outerShdw>
                </a:effectLst>
                <a:latin typeface="Arial" charset="0"/>
              </a:rPr>
              <a:t>  CELÁ VÝUKOVÁ SKUPINA </a:t>
            </a:r>
            <a:r>
              <a:rPr lang="en-GB" b="1" dirty="0">
                <a:solidFill>
                  <a:srgbClr val="FF33CC"/>
                </a:solidFill>
                <a:effectLst>
                  <a:outerShdw blurRad="38100" dist="38100" dir="2700000" algn="tl">
                    <a:srgbClr val="000000"/>
                  </a:outerShdw>
                </a:effectLst>
                <a:latin typeface="Arial" charset="0"/>
              </a:rPr>
              <a:t>			                                                         </a:t>
            </a:r>
            <a:r>
              <a:rPr lang="en-GB" dirty="0" err="1">
                <a:effectLst>
                  <a:outerShdw blurRad="38100" dist="38100" dir="2700000" algn="tl">
                    <a:srgbClr val="000000"/>
                  </a:outerShdw>
                </a:effectLst>
              </a:rPr>
              <a:t>Podání</a:t>
            </a:r>
            <a:r>
              <a:rPr lang="en-GB" dirty="0">
                <a:effectLst>
                  <a:outerShdw blurRad="38100" dist="38100" dir="2700000" algn="tl">
                    <a:srgbClr val="000000"/>
                  </a:outerShdw>
                </a:effectLst>
              </a:rPr>
              <a:t> </a:t>
            </a:r>
            <a:r>
              <a:rPr lang="en-GB" dirty="0" err="1">
                <a:effectLst>
                  <a:outerShdw blurRad="38100" dist="38100" dir="2700000" algn="tl">
                    <a:srgbClr val="000000"/>
                  </a:outerShdw>
                </a:effectLst>
              </a:rPr>
              <a:t>zpráv</a:t>
            </a:r>
            <a:r>
              <a:rPr lang="en-GB" dirty="0">
                <a:effectLst>
                  <a:outerShdw blurRad="38100" dist="38100" dir="2700000" algn="tl">
                    <a:srgbClr val="000000"/>
                  </a:outerShdw>
                </a:effectLst>
              </a:rPr>
              <a:t>, </a:t>
            </a:r>
            <a:r>
              <a:rPr lang="en-GB" dirty="0" err="1">
                <a:effectLst>
                  <a:outerShdw blurRad="38100" dist="38100" dir="2700000" algn="tl">
                    <a:srgbClr val="000000"/>
                  </a:outerShdw>
                </a:effectLst>
              </a:rPr>
              <a:t>prezentace</a:t>
            </a:r>
            <a:r>
              <a:rPr lang="en-GB" dirty="0">
                <a:effectLst>
                  <a:outerShdw blurRad="38100" dist="38100" dir="2700000" algn="tl">
                    <a:srgbClr val="000000"/>
                  </a:outerShdw>
                </a:effectLst>
              </a:rPr>
              <a:t> </a:t>
            </a:r>
            <a:r>
              <a:rPr lang="en-GB" dirty="0" err="1">
                <a:effectLst>
                  <a:outerShdw blurRad="38100" dist="38100" dir="2700000" algn="tl">
                    <a:srgbClr val="000000"/>
                  </a:outerShdw>
                </a:effectLst>
              </a:rPr>
              <a:t>výsledků</a:t>
            </a:r>
            <a:r>
              <a:rPr lang="en-GB" dirty="0">
                <a:effectLst>
                  <a:outerShdw blurRad="38100" dist="38100" dir="2700000" algn="tl">
                    <a:srgbClr val="000000"/>
                  </a:outerShdw>
                </a:effectLst>
              </a:rPr>
              <a:t>, </a:t>
            </a:r>
            <a:r>
              <a:rPr lang="en-GB" dirty="0" err="1">
                <a:effectLst>
                  <a:outerShdw blurRad="38100" dist="38100" dir="2700000" algn="tl">
                    <a:srgbClr val="000000"/>
                  </a:outerShdw>
                </a:effectLst>
              </a:rPr>
              <a:t>diskuse</a:t>
            </a:r>
            <a:r>
              <a:rPr lang="en-GB" dirty="0">
                <a:effectLst>
                  <a:outerShdw blurRad="38100" dist="38100" dir="2700000" algn="tl">
                    <a:srgbClr val="000000"/>
                  </a:outerShdw>
                </a:effectLst>
              </a:rPr>
              <a:t> a </a:t>
            </a:r>
            <a:r>
              <a:rPr lang="en-GB" dirty="0" err="1">
                <a:effectLst>
                  <a:outerShdw blurRad="38100" dist="38100" dir="2700000" algn="tl">
                    <a:srgbClr val="000000"/>
                  </a:outerShdw>
                </a:effectLst>
              </a:rPr>
              <a:t>hodnocení</a:t>
            </a:r>
            <a:r>
              <a:rPr lang="en-GB" dirty="0">
                <a:effectLst>
                  <a:outerShdw blurRad="38100" dist="38100" dir="2700000" algn="tl">
                    <a:srgbClr val="000000"/>
                  </a:outerShdw>
                </a:effectLst>
              </a:rPr>
              <a:t>. (</a:t>
            </a:r>
            <a:r>
              <a:rPr lang="en-GB" dirty="0" err="1">
                <a:effectLst>
                  <a:outerShdw blurRad="38100" dist="38100" dir="2700000" algn="tl">
                    <a:srgbClr val="000000"/>
                  </a:outerShdw>
                </a:effectLst>
              </a:rPr>
              <a:t>čas</a:t>
            </a:r>
            <a:r>
              <a:rPr lang="en-GB" dirty="0">
                <a:effectLst>
                  <a:outerShdw blurRad="38100" dist="38100" dir="2700000" algn="tl">
                    <a:srgbClr val="000000"/>
                  </a:outerShdw>
                </a:effectLst>
              </a:rPr>
              <a:t> 10-15 min</a:t>
            </a:r>
            <a:r>
              <a:rPr lang="en-GB" dirty="0">
                <a:solidFill>
                  <a:srgbClr val="FFFFFF"/>
                </a:solidFill>
                <a:effectLst>
                  <a:outerShdw blurRad="38100" dist="38100" dir="2700000" algn="tl">
                    <a:srgbClr val="000000"/>
                  </a:outerShdw>
                </a:effectLst>
              </a:rPr>
              <a:t>)</a:t>
            </a:r>
            <a:r>
              <a:rPr lang="ar-SA" b="1" dirty="0">
                <a:solidFill>
                  <a:srgbClr val="FFFFFF"/>
                </a:solidFill>
                <a:effectLst>
                  <a:outerShdw blurRad="38100" dist="38100" dir="2700000" algn="tl">
                    <a:srgbClr val="000000"/>
                  </a:outerShdw>
                </a:effectLst>
                <a:latin typeface="Arial" charset="0"/>
                <a:cs typeface="Arial" charset="0"/>
              </a:rPr>
              <a:t>‏</a:t>
            </a:r>
            <a:endParaRPr lang="en-GB" b="1" dirty="0">
              <a:solidFill>
                <a:srgbClr val="FFFFFF"/>
              </a:solidFill>
              <a:effectLst>
                <a:outerShdw blurRad="38100" dist="38100" dir="2700000" algn="tl">
                  <a:srgbClr val="000000"/>
                </a:outerShdw>
              </a:effectLst>
              <a:latin typeface="Arial" charset="0"/>
            </a:endParaRPr>
          </a:p>
        </p:txBody>
      </p:sp>
    </p:spTree>
  </p:cSld>
  <p:clrMapOvr>
    <a:masterClrMapping/>
  </p:clrMapOvr>
  <p:transition spd="med"/>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9" fill="hold" nodeType="clickEffect">
                                  <p:stCondLst>
                                    <p:cond delay="0"/>
                                  </p:stCondLst>
                                  <p:childTnLst>
                                    <p:set>
                                      <p:cBhvr additive="repl">
                                        <p:cTn id="6" dur="1" fill="hold">
                                          <p:stCondLst>
                                            <p:cond delay="0"/>
                                          </p:stCondLst>
                                        </p:cTn>
                                        <p:tgtEl>
                                          <p:spTgt spid="18436"/>
                                        </p:tgtEl>
                                        <p:attrNameLst>
                                          <p:attrName>style.visibility</p:attrName>
                                        </p:attrNameLst>
                                      </p:cBhvr>
                                      <p:to>
                                        <p:strVal val="visible"/>
                                      </p:to>
                                    </p:set>
                                    <p:anim calcmode="lin" valueType="num">
                                      <p:cBhvr additive="repl">
                                        <p:cTn id="7" dur="500" fill="hold"/>
                                        <p:tgtEl>
                                          <p:spTgt spid="18436"/>
                                        </p:tgtEl>
                                        <p:attrNameLst>
                                          <p:attrName>ppt_x</p:attrName>
                                        </p:attrNameLst>
                                      </p:cBhvr>
                                      <p:tavLst>
                                        <p:tav>
                                          <p:val>
                                            <p:strVal val="0-#ppt_w/2"/>
                                          </p:val>
                                        </p:tav>
                                        <p:tav>
                                          <p:val>
                                            <p:strVal val="#ppt_x"/>
                                          </p:val>
                                        </p:tav>
                                      </p:tavLst>
                                    </p:anim>
                                    <p:anim calcmode="lin" valueType="num">
                                      <p:cBhvr additive="repl">
                                        <p:cTn id="8" dur="500" fill="hold"/>
                                        <p:tgtEl>
                                          <p:spTgt spid="18436"/>
                                        </p:tgtEl>
                                        <p:attrNameLst>
                                          <p:attrName>ppt_y</p:attrName>
                                        </p:attrNameLst>
                                      </p:cBhvr>
                                      <p:tavLst>
                                        <p:tav>
                                          <p:val>
                                            <p:strVal val="0-#ppt_h/2"/>
                                          </p:val>
                                        </p:tav>
                                        <p:tav>
                                          <p:val>
                                            <p:strVal val="#ppt_y"/>
                                          </p:val>
                                        </p:tav>
                                      </p:tavLst>
                                    </p:anim>
                                  </p:childTnLst>
                                </p:cTn>
                              </p:par>
                            </p:childTnLst>
                          </p:cTn>
                        </p:par>
                        <p:par>
                          <p:cTn id="9" fill="hold" nodeType="afterGroup">
                            <p:stCondLst>
                              <p:cond delay="500"/>
                            </p:stCondLst>
                            <p:childTnLst>
                              <p:par>
                                <p:cTn id="10" presetID="2" presetClass="entr" presetSubtype="9" fill="hold" nodeType="afterEffect">
                                  <p:stCondLst>
                                    <p:cond delay="0"/>
                                  </p:stCondLst>
                                  <p:childTnLst>
                                    <p:set>
                                      <p:cBhvr additive="repl">
                                        <p:cTn id="11" dur="1" fill="hold">
                                          <p:stCondLst>
                                            <p:cond delay="0"/>
                                          </p:stCondLst>
                                        </p:cTn>
                                        <p:tgtEl>
                                          <p:spTgt spid="18437"/>
                                        </p:tgtEl>
                                        <p:attrNameLst>
                                          <p:attrName>style.visibility</p:attrName>
                                        </p:attrNameLst>
                                      </p:cBhvr>
                                      <p:to>
                                        <p:strVal val="visible"/>
                                      </p:to>
                                    </p:set>
                                    <p:anim calcmode="lin" valueType="num">
                                      <p:cBhvr additive="repl">
                                        <p:cTn id="12" dur="500" fill="hold"/>
                                        <p:tgtEl>
                                          <p:spTgt spid="18437"/>
                                        </p:tgtEl>
                                        <p:attrNameLst>
                                          <p:attrName>ppt_x</p:attrName>
                                        </p:attrNameLst>
                                      </p:cBhvr>
                                      <p:tavLst>
                                        <p:tav>
                                          <p:val>
                                            <p:strVal val="0-#ppt_w/2"/>
                                          </p:val>
                                        </p:tav>
                                        <p:tav>
                                          <p:val>
                                            <p:strVal val="#ppt_x"/>
                                          </p:val>
                                        </p:tav>
                                      </p:tavLst>
                                    </p:anim>
                                    <p:anim calcmode="lin" valueType="num">
                                      <p:cBhvr additive="repl">
                                        <p:cTn id="13" dur="500" fill="hold"/>
                                        <p:tgtEl>
                                          <p:spTgt spid="18437"/>
                                        </p:tgtEl>
                                        <p:attrNameLst>
                                          <p:attrName>ppt_y</p:attrName>
                                        </p:attrNameLst>
                                      </p:cBhvr>
                                      <p:tavLst>
                                        <p:tav>
                                          <p:val>
                                            <p:strVal val="0-#ppt_h/2"/>
                                          </p:val>
                                        </p:tav>
                                        <p:tav>
                                          <p:val>
                                            <p:strVal val="#ppt_y"/>
                                          </p:val>
                                        </p:tav>
                                      </p:tavLst>
                                    </p:anim>
                                  </p:childTnLst>
                                </p:cTn>
                              </p:par>
                            </p:childTnLst>
                          </p:cTn>
                        </p:par>
                        <p:par>
                          <p:cTn id="14" fill="hold" nodeType="afterGroup">
                            <p:stCondLst>
                              <p:cond delay="1000"/>
                            </p:stCondLst>
                            <p:childTnLst>
                              <p:par>
                                <p:cTn id="15" presetID="2" presetClass="entr" presetSubtype="9" fill="hold" nodeType="afterEffect">
                                  <p:stCondLst>
                                    <p:cond delay="0"/>
                                  </p:stCondLst>
                                  <p:childTnLst>
                                    <p:set>
                                      <p:cBhvr additive="repl">
                                        <p:cTn id="16" dur="1" fill="hold">
                                          <p:stCondLst>
                                            <p:cond delay="0"/>
                                          </p:stCondLst>
                                        </p:cTn>
                                        <p:tgtEl>
                                          <p:spTgt spid="18438"/>
                                        </p:tgtEl>
                                        <p:attrNameLst>
                                          <p:attrName>style.visibility</p:attrName>
                                        </p:attrNameLst>
                                      </p:cBhvr>
                                      <p:to>
                                        <p:strVal val="visible"/>
                                      </p:to>
                                    </p:set>
                                    <p:anim calcmode="lin" valueType="num">
                                      <p:cBhvr additive="repl">
                                        <p:cTn id="17" dur="500" fill="hold"/>
                                        <p:tgtEl>
                                          <p:spTgt spid="18438"/>
                                        </p:tgtEl>
                                        <p:attrNameLst>
                                          <p:attrName>ppt_x</p:attrName>
                                        </p:attrNameLst>
                                      </p:cBhvr>
                                      <p:tavLst>
                                        <p:tav>
                                          <p:val>
                                            <p:strVal val="0-#ppt_w/2"/>
                                          </p:val>
                                        </p:tav>
                                        <p:tav>
                                          <p:val>
                                            <p:strVal val="#ppt_x"/>
                                          </p:val>
                                        </p:tav>
                                      </p:tavLst>
                                    </p:anim>
                                    <p:anim calcmode="lin" valueType="num">
                                      <p:cBhvr additive="repl">
                                        <p:cTn id="18" dur="500" fill="hold"/>
                                        <p:tgtEl>
                                          <p:spTgt spid="18438"/>
                                        </p:tgtEl>
                                        <p:attrNameLst>
                                          <p:attrName>ppt_y</p:attrName>
                                        </p:attrNameLst>
                                      </p:cBhvr>
                                      <p:tavLst>
                                        <p:tav>
                                          <p:val>
                                            <p:strVal val="0-#ppt_h/2"/>
                                          </p:val>
                                        </p:tav>
                                        <p:tav>
                                          <p:val>
                                            <p:strVal val="#ppt_y"/>
                                          </p:val>
                                        </p:tav>
                                      </p:tavLst>
                                    </p:anim>
                                  </p:childTnLst>
                                </p:cTn>
                              </p:par>
                            </p:childTnLst>
                          </p:cTn>
                        </p:par>
                        <p:par>
                          <p:cTn id="19" fill="hold" nodeType="afterGroup">
                            <p:stCondLst>
                              <p:cond delay="1500"/>
                            </p:stCondLst>
                            <p:childTnLst>
                              <p:par>
                                <p:cTn id="20" presetID="2" presetClass="entr" presetSubtype="9" fill="hold" nodeType="afterEffect">
                                  <p:stCondLst>
                                    <p:cond delay="0"/>
                                  </p:stCondLst>
                                  <p:childTnLst>
                                    <p:set>
                                      <p:cBhvr additive="repl">
                                        <p:cTn id="21" dur="1" fill="hold">
                                          <p:stCondLst>
                                            <p:cond delay="0"/>
                                          </p:stCondLst>
                                        </p:cTn>
                                        <p:tgtEl>
                                          <p:spTgt spid="18439"/>
                                        </p:tgtEl>
                                        <p:attrNameLst>
                                          <p:attrName>style.visibility</p:attrName>
                                        </p:attrNameLst>
                                      </p:cBhvr>
                                      <p:to>
                                        <p:strVal val="visible"/>
                                      </p:to>
                                    </p:set>
                                    <p:anim calcmode="lin" valueType="num">
                                      <p:cBhvr additive="repl">
                                        <p:cTn id="22" dur="500" fill="hold"/>
                                        <p:tgtEl>
                                          <p:spTgt spid="18439"/>
                                        </p:tgtEl>
                                        <p:attrNameLst>
                                          <p:attrName>ppt_x</p:attrName>
                                        </p:attrNameLst>
                                      </p:cBhvr>
                                      <p:tavLst>
                                        <p:tav>
                                          <p:val>
                                            <p:strVal val="0-#ppt_w/2"/>
                                          </p:val>
                                        </p:tav>
                                        <p:tav>
                                          <p:val>
                                            <p:strVal val="#ppt_x"/>
                                          </p:val>
                                        </p:tav>
                                      </p:tavLst>
                                    </p:anim>
                                    <p:anim calcmode="lin" valueType="num">
                                      <p:cBhvr additive="repl">
                                        <p:cTn id="23" dur="500" fill="hold"/>
                                        <p:tgtEl>
                                          <p:spTgt spid="18439"/>
                                        </p:tgtEl>
                                        <p:attrNameLst>
                                          <p:attrName>ppt_y</p:attrName>
                                        </p:attrNameLst>
                                      </p:cBhvr>
                                      <p:tavLst>
                                        <p:tav>
                                          <p:val>
                                            <p:strVal val="0-#ppt_h/2"/>
                                          </p:val>
                                        </p:tav>
                                        <p:tav>
                                          <p:val>
                                            <p:strVal val="#ppt_y"/>
                                          </p:val>
                                        </p:tav>
                                      </p:tavLst>
                                    </p:anim>
                                  </p:childTnLst>
                                </p:cTn>
                              </p:par>
                            </p:childTnLst>
                          </p:cTn>
                        </p:par>
                        <p:par>
                          <p:cTn id="24" fill="hold" nodeType="afterGroup">
                            <p:stCondLst>
                              <p:cond delay="2000"/>
                            </p:stCondLst>
                            <p:childTnLst>
                              <p:par>
                                <p:cTn id="25" presetID="2" presetClass="entr" presetSubtype="9" fill="hold" nodeType="afterEffect">
                                  <p:stCondLst>
                                    <p:cond delay="0"/>
                                  </p:stCondLst>
                                  <p:childTnLst>
                                    <p:set>
                                      <p:cBhvr additive="repl">
                                        <p:cTn id="26" dur="1" fill="hold">
                                          <p:stCondLst>
                                            <p:cond delay="0"/>
                                          </p:stCondLst>
                                        </p:cTn>
                                        <p:tgtEl>
                                          <p:spTgt spid="18440"/>
                                        </p:tgtEl>
                                        <p:attrNameLst>
                                          <p:attrName>style.visibility</p:attrName>
                                        </p:attrNameLst>
                                      </p:cBhvr>
                                      <p:to>
                                        <p:strVal val="visible"/>
                                      </p:to>
                                    </p:set>
                                    <p:anim calcmode="lin" valueType="num">
                                      <p:cBhvr additive="repl">
                                        <p:cTn id="27" dur="500" fill="hold"/>
                                        <p:tgtEl>
                                          <p:spTgt spid="18440"/>
                                        </p:tgtEl>
                                        <p:attrNameLst>
                                          <p:attrName>ppt_x</p:attrName>
                                        </p:attrNameLst>
                                      </p:cBhvr>
                                      <p:tavLst>
                                        <p:tav>
                                          <p:val>
                                            <p:strVal val="0-#ppt_w/2"/>
                                          </p:val>
                                        </p:tav>
                                        <p:tav>
                                          <p:val>
                                            <p:strVal val="#ppt_x"/>
                                          </p:val>
                                        </p:tav>
                                      </p:tavLst>
                                    </p:anim>
                                    <p:anim calcmode="lin" valueType="num">
                                      <p:cBhvr additive="repl">
                                        <p:cTn id="28" dur="500" fill="hold"/>
                                        <p:tgtEl>
                                          <p:spTgt spid="18440"/>
                                        </p:tgtEl>
                                        <p:attrNameLst>
                                          <p:attrName>ppt_y</p:attrName>
                                        </p:attrNameLst>
                                      </p:cBhvr>
                                      <p:tavLst>
                                        <p:tav>
                                          <p:val>
                                            <p:strVal val="0-#ppt_h/2"/>
                                          </p:val>
                                        </p:tav>
                                        <p:tav>
                                          <p:val>
                                            <p:strVal val="#ppt_y"/>
                                          </p:val>
                                        </p:tav>
                                      </p:tavLst>
                                    </p:anim>
                                  </p:childTnLst>
                                </p:cTn>
                              </p:par>
                            </p:childTnLst>
                          </p:cTn>
                        </p:par>
                        <p:par>
                          <p:cTn id="29" fill="hold" nodeType="afterGroup">
                            <p:stCondLst>
                              <p:cond delay="2500"/>
                            </p:stCondLst>
                            <p:childTnLst>
                              <p:par>
                                <p:cTn id="30" presetID="2" presetClass="entr" presetSubtype="9" fill="hold" nodeType="afterEffect">
                                  <p:stCondLst>
                                    <p:cond delay="0"/>
                                  </p:stCondLst>
                                  <p:childTnLst>
                                    <p:set>
                                      <p:cBhvr additive="repl">
                                        <p:cTn id="31" dur="1" fill="hold">
                                          <p:stCondLst>
                                            <p:cond delay="0"/>
                                          </p:stCondLst>
                                        </p:cTn>
                                        <p:tgtEl>
                                          <p:spTgt spid="18441"/>
                                        </p:tgtEl>
                                        <p:attrNameLst>
                                          <p:attrName>style.visibility</p:attrName>
                                        </p:attrNameLst>
                                      </p:cBhvr>
                                      <p:to>
                                        <p:strVal val="visible"/>
                                      </p:to>
                                    </p:set>
                                    <p:anim calcmode="lin" valueType="num">
                                      <p:cBhvr additive="repl">
                                        <p:cTn id="32" dur="500" fill="hold"/>
                                        <p:tgtEl>
                                          <p:spTgt spid="18441"/>
                                        </p:tgtEl>
                                        <p:attrNameLst>
                                          <p:attrName>ppt_x</p:attrName>
                                        </p:attrNameLst>
                                      </p:cBhvr>
                                      <p:tavLst>
                                        <p:tav>
                                          <p:val>
                                            <p:strVal val="0-#ppt_w/2"/>
                                          </p:val>
                                        </p:tav>
                                        <p:tav>
                                          <p:val>
                                            <p:strVal val="#ppt_x"/>
                                          </p:val>
                                        </p:tav>
                                      </p:tavLst>
                                    </p:anim>
                                    <p:anim calcmode="lin" valueType="num">
                                      <p:cBhvr additive="repl">
                                        <p:cTn id="33" dur="500" fill="hold"/>
                                        <p:tgtEl>
                                          <p:spTgt spid="18441"/>
                                        </p:tgtEl>
                                        <p:attrNameLst>
                                          <p:attrName>ppt_y</p:attrName>
                                        </p:attrNameLst>
                                      </p:cBhvr>
                                      <p:tavLst>
                                        <p:tav>
                                          <p:val>
                                            <p:strVal val="0-#ppt_h/2"/>
                                          </p:val>
                                        </p:tav>
                                        <p:tav>
                                          <p:val>
                                            <p:strVal val="#ppt_y"/>
                                          </p:val>
                                        </p:tav>
                                      </p:tavLst>
                                    </p:anim>
                                  </p:childTnLst>
                                </p:cTn>
                              </p:par>
                            </p:childTnLst>
                          </p:cTn>
                        </p:par>
                        <p:par>
                          <p:cTn id="34" fill="hold" nodeType="afterGroup">
                            <p:stCondLst>
                              <p:cond delay="3000"/>
                            </p:stCondLst>
                            <p:childTnLst>
                              <p:par>
                                <p:cTn id="35" presetID="2" presetClass="entr" presetSubtype="9" fill="hold" nodeType="afterEffect">
                                  <p:stCondLst>
                                    <p:cond delay="0"/>
                                  </p:stCondLst>
                                  <p:childTnLst>
                                    <p:set>
                                      <p:cBhvr additive="repl">
                                        <p:cTn id="36" dur="1" fill="hold">
                                          <p:stCondLst>
                                            <p:cond delay="0"/>
                                          </p:stCondLst>
                                        </p:cTn>
                                        <p:tgtEl>
                                          <p:spTgt spid="18449"/>
                                        </p:tgtEl>
                                        <p:attrNameLst>
                                          <p:attrName>style.visibility</p:attrName>
                                        </p:attrNameLst>
                                      </p:cBhvr>
                                      <p:to>
                                        <p:strVal val="visible"/>
                                      </p:to>
                                    </p:set>
                                    <p:anim calcmode="lin" valueType="num">
                                      <p:cBhvr additive="repl">
                                        <p:cTn id="37" dur="500" fill="hold"/>
                                        <p:tgtEl>
                                          <p:spTgt spid="18449"/>
                                        </p:tgtEl>
                                        <p:attrNameLst>
                                          <p:attrName>ppt_x</p:attrName>
                                        </p:attrNameLst>
                                      </p:cBhvr>
                                      <p:tavLst>
                                        <p:tav>
                                          <p:val>
                                            <p:strVal val="0-#ppt_w/2"/>
                                          </p:val>
                                        </p:tav>
                                        <p:tav>
                                          <p:val>
                                            <p:strVal val="#ppt_x"/>
                                          </p:val>
                                        </p:tav>
                                      </p:tavLst>
                                    </p:anim>
                                    <p:anim calcmode="lin" valueType="num">
                                      <p:cBhvr additive="repl">
                                        <p:cTn id="38" dur="500" fill="hold"/>
                                        <p:tgtEl>
                                          <p:spTgt spid="18449"/>
                                        </p:tgtEl>
                                        <p:attrNameLst>
                                          <p:attrName>ppt_y</p:attrName>
                                        </p:attrNameLst>
                                      </p:cBhvr>
                                      <p:tavLst>
                                        <p:tav>
                                          <p:val>
                                            <p:strVal val="0-#ppt_h/2"/>
                                          </p:val>
                                        </p:tav>
                                        <p:tav>
                                          <p:val>
                                            <p:strVal val="#ppt_y"/>
                                          </p:val>
                                        </p:tav>
                                      </p:tavLst>
                                    </p:anim>
                                  </p:childTnLst>
                                </p:cTn>
                              </p:par>
                            </p:childTnLst>
                          </p:cTn>
                        </p:par>
                        <p:par>
                          <p:cTn id="39" fill="hold" nodeType="afterGroup">
                            <p:stCondLst>
                              <p:cond delay="3500"/>
                            </p:stCondLst>
                            <p:childTnLst>
                              <p:par>
                                <p:cTn id="40" presetID="2" presetClass="entr" presetSubtype="9" fill="hold" nodeType="afterEffect">
                                  <p:stCondLst>
                                    <p:cond delay="0"/>
                                  </p:stCondLst>
                                  <p:childTnLst>
                                    <p:set>
                                      <p:cBhvr additive="repl">
                                        <p:cTn id="41" dur="1" fill="hold">
                                          <p:stCondLst>
                                            <p:cond delay="0"/>
                                          </p:stCondLst>
                                        </p:cTn>
                                        <p:tgtEl>
                                          <p:spTgt spid="18450"/>
                                        </p:tgtEl>
                                        <p:attrNameLst>
                                          <p:attrName>style.visibility</p:attrName>
                                        </p:attrNameLst>
                                      </p:cBhvr>
                                      <p:to>
                                        <p:strVal val="visible"/>
                                      </p:to>
                                    </p:set>
                                    <p:anim calcmode="lin" valueType="num">
                                      <p:cBhvr additive="repl">
                                        <p:cTn id="42" dur="500" fill="hold"/>
                                        <p:tgtEl>
                                          <p:spTgt spid="18450"/>
                                        </p:tgtEl>
                                        <p:attrNameLst>
                                          <p:attrName>ppt_x</p:attrName>
                                        </p:attrNameLst>
                                      </p:cBhvr>
                                      <p:tavLst>
                                        <p:tav>
                                          <p:val>
                                            <p:strVal val="0-#ppt_w/2"/>
                                          </p:val>
                                        </p:tav>
                                        <p:tav>
                                          <p:val>
                                            <p:strVal val="#ppt_x"/>
                                          </p:val>
                                        </p:tav>
                                      </p:tavLst>
                                    </p:anim>
                                    <p:anim calcmode="lin" valueType="num">
                                      <p:cBhvr additive="repl">
                                        <p:cTn id="43" dur="500" fill="hold"/>
                                        <p:tgtEl>
                                          <p:spTgt spid="18450"/>
                                        </p:tgtEl>
                                        <p:attrNameLst>
                                          <p:attrName>ppt_y</p:attrName>
                                        </p:attrNameLst>
                                      </p:cBhvr>
                                      <p:tavLst>
                                        <p:tav>
                                          <p:val>
                                            <p:strVal val="0-#ppt_h/2"/>
                                          </p:val>
                                        </p:tav>
                                        <p:tav>
                                          <p:val>
                                            <p:strVal val="#ppt_y"/>
                                          </p:val>
                                        </p:tav>
                                      </p:tavLst>
                                    </p:anim>
                                  </p:childTnLst>
                                </p:cTn>
                              </p:par>
                            </p:childTnLst>
                          </p:cTn>
                        </p:par>
                        <p:par>
                          <p:cTn id="44" fill="hold" nodeType="afterGroup">
                            <p:stCondLst>
                              <p:cond delay="4000"/>
                            </p:stCondLst>
                            <p:childTnLst>
                              <p:par>
                                <p:cTn id="45" presetID="22" presetClass="entr" presetSubtype="8" fill="hold" nodeType="afterEffect">
                                  <p:stCondLst>
                                    <p:cond delay="0"/>
                                  </p:stCondLst>
                                  <p:childTnLst>
                                    <p:set>
                                      <p:cBhvr additive="repl">
                                        <p:cTn id="46" dur="1" fill="hold">
                                          <p:stCondLst>
                                            <p:cond delay="0"/>
                                          </p:stCondLst>
                                        </p:cTn>
                                        <p:tgtEl>
                                          <p:spTgt spid="18434"/>
                                        </p:tgtEl>
                                        <p:attrNameLst>
                                          <p:attrName>style.visibility</p:attrName>
                                        </p:attrNameLst>
                                      </p:cBhvr>
                                      <p:to>
                                        <p:strVal val="visible"/>
                                      </p:to>
                                    </p:set>
                                    <p:animEffect transition="in" filter="wipe(left)">
                                      <p:cBhvr additive="repl">
                                        <p:cTn id="47" dur="500"/>
                                        <p:tgtEl>
                                          <p:spTgt spid="18434"/>
                                        </p:tgtEl>
                                      </p:cBhvr>
                                    </p:animEffect>
                                  </p:childTnLst>
                                </p:cTn>
                              </p:par>
                            </p:childTnLst>
                          </p:cTn>
                        </p:par>
                      </p:childTnLst>
                    </p:cTn>
                  </p:par>
                  <p:par>
                    <p:cTn id="48" fill="hold" nodeType="clickPar">
                      <p:stCondLst>
                        <p:cond delay="indefinite"/>
                      </p:stCondLst>
                      <p:childTnLst>
                        <p:par>
                          <p:cTn id="49" fill="hold" nodeType="withGroup">
                            <p:stCondLst>
                              <p:cond delay="0"/>
                            </p:stCondLst>
                            <p:childTnLst>
                              <p:par>
                                <p:cTn id="50" presetID="22" presetClass="entr" presetSubtype="1" fill="hold" nodeType="clickEffect">
                                  <p:stCondLst>
                                    <p:cond delay="0"/>
                                  </p:stCondLst>
                                  <p:childTnLst>
                                    <p:set>
                                      <p:cBhvr additive="repl">
                                        <p:cTn id="51" dur="1" fill="hold">
                                          <p:stCondLst>
                                            <p:cond delay="0"/>
                                          </p:stCondLst>
                                        </p:cTn>
                                        <p:tgtEl>
                                          <p:spTgt spid="18445"/>
                                        </p:tgtEl>
                                        <p:attrNameLst>
                                          <p:attrName>style.visibility</p:attrName>
                                        </p:attrNameLst>
                                      </p:cBhvr>
                                      <p:to>
                                        <p:strVal val="visible"/>
                                      </p:to>
                                    </p:set>
                                    <p:animEffect transition="in" filter="wipe(up)">
                                      <p:cBhvr additive="repl">
                                        <p:cTn id="52" dur="500"/>
                                        <p:tgtEl>
                                          <p:spTgt spid="18445"/>
                                        </p:tgtEl>
                                      </p:cBhvr>
                                    </p:animEffect>
                                  </p:childTnLst>
                                </p:cTn>
                              </p:par>
                            </p:childTnLst>
                          </p:cTn>
                        </p:par>
                        <p:par>
                          <p:cTn id="53" fill="hold" nodeType="afterGroup">
                            <p:stCondLst>
                              <p:cond delay="500"/>
                            </p:stCondLst>
                            <p:childTnLst>
                              <p:par>
                                <p:cTn id="54" presetID="22" presetClass="entr" presetSubtype="1" fill="hold" nodeType="afterEffect">
                                  <p:stCondLst>
                                    <p:cond delay="0"/>
                                  </p:stCondLst>
                                  <p:childTnLst>
                                    <p:set>
                                      <p:cBhvr additive="repl">
                                        <p:cTn id="55" dur="1" fill="hold">
                                          <p:stCondLst>
                                            <p:cond delay="0"/>
                                          </p:stCondLst>
                                        </p:cTn>
                                        <p:tgtEl>
                                          <p:spTgt spid="18433"/>
                                        </p:tgtEl>
                                        <p:attrNameLst>
                                          <p:attrName>style.visibility</p:attrName>
                                        </p:attrNameLst>
                                      </p:cBhvr>
                                      <p:to>
                                        <p:strVal val="visible"/>
                                      </p:to>
                                    </p:set>
                                    <p:animEffect transition="in" filter="wipe(up)">
                                      <p:cBhvr additive="repl">
                                        <p:cTn id="56" dur="500"/>
                                        <p:tgtEl>
                                          <p:spTgt spid="18433"/>
                                        </p:tgtEl>
                                      </p:cBhvr>
                                    </p:animEffect>
                                  </p:childTnLst>
                                </p:cTn>
                              </p:par>
                            </p:childTnLst>
                          </p:cTn>
                        </p:par>
                        <p:par>
                          <p:cTn id="57" fill="hold" nodeType="afterGroup">
                            <p:stCondLst>
                              <p:cond delay="1000"/>
                            </p:stCondLst>
                            <p:childTnLst>
                              <p:par>
                                <p:cTn id="58" presetID="6" presetClass="entr" presetSubtype="32" fill="hold" nodeType="afterEffect">
                                  <p:stCondLst>
                                    <p:cond delay="0"/>
                                  </p:stCondLst>
                                  <p:childTnLst>
                                    <p:set>
                                      <p:cBhvr additive="repl">
                                        <p:cTn id="59" dur="1" fill="hold">
                                          <p:stCondLst>
                                            <p:cond delay="0"/>
                                          </p:stCondLst>
                                        </p:cTn>
                                        <p:tgtEl>
                                          <p:spTgt spid="18451"/>
                                        </p:tgtEl>
                                        <p:attrNameLst>
                                          <p:attrName>style.visibility</p:attrName>
                                        </p:attrNameLst>
                                      </p:cBhvr>
                                      <p:to>
                                        <p:strVal val="visible"/>
                                      </p:to>
                                    </p:set>
                                    <p:animEffect transition="in" filter="circle(out)">
                                      <p:cBhvr additive="repl">
                                        <p:cTn id="60" dur="2000"/>
                                        <p:tgtEl>
                                          <p:spTgt spid="18451"/>
                                        </p:tgtEl>
                                      </p:cBhvr>
                                    </p:animEffect>
                                  </p:childTnLst>
                                </p:cTn>
                              </p:par>
                            </p:childTnLst>
                          </p:cTn>
                        </p:par>
                        <p:par>
                          <p:cTn id="61" fill="hold" nodeType="afterGroup">
                            <p:stCondLst>
                              <p:cond delay="3000"/>
                            </p:stCondLst>
                            <p:childTnLst>
                              <p:par>
                                <p:cTn id="62" presetID="22" presetClass="entr" presetSubtype="1" fill="hold" nodeType="afterEffect">
                                  <p:stCondLst>
                                    <p:cond delay="0"/>
                                  </p:stCondLst>
                                  <p:childTnLst>
                                    <p:set>
                                      <p:cBhvr additive="repl">
                                        <p:cTn id="63" dur="1" fill="hold">
                                          <p:stCondLst>
                                            <p:cond delay="0"/>
                                          </p:stCondLst>
                                        </p:cTn>
                                        <p:tgtEl>
                                          <p:spTgt spid="18460"/>
                                        </p:tgtEl>
                                        <p:attrNameLst>
                                          <p:attrName>style.visibility</p:attrName>
                                        </p:attrNameLst>
                                      </p:cBhvr>
                                      <p:to>
                                        <p:strVal val="visible"/>
                                      </p:to>
                                    </p:set>
                                    <p:animEffect transition="in" filter="wipe(up)">
                                      <p:cBhvr additive="repl">
                                        <p:cTn id="64" dur="500"/>
                                        <p:tgtEl>
                                          <p:spTgt spid="18460"/>
                                        </p:tgtEl>
                                      </p:cBhvr>
                                    </p:animEffect>
                                  </p:childTnLst>
                                </p:cTn>
                              </p:par>
                            </p:childTnLst>
                          </p:cTn>
                        </p:par>
                        <p:par>
                          <p:cTn id="65" fill="hold" nodeType="afterGroup">
                            <p:stCondLst>
                              <p:cond delay="3500"/>
                            </p:stCondLst>
                            <p:childTnLst>
                              <p:par>
                                <p:cTn id="66" presetID="22" presetClass="entr" presetSubtype="1" fill="hold" nodeType="afterEffect">
                                  <p:stCondLst>
                                    <p:cond delay="0"/>
                                  </p:stCondLst>
                                  <p:childTnLst>
                                    <p:set>
                                      <p:cBhvr additive="repl">
                                        <p:cTn id="67" dur="1" fill="hold">
                                          <p:stCondLst>
                                            <p:cond delay="0"/>
                                          </p:stCondLst>
                                        </p:cTn>
                                        <p:tgtEl>
                                          <p:spTgt spid="18461"/>
                                        </p:tgtEl>
                                        <p:attrNameLst>
                                          <p:attrName>style.visibility</p:attrName>
                                        </p:attrNameLst>
                                      </p:cBhvr>
                                      <p:to>
                                        <p:strVal val="visible"/>
                                      </p:to>
                                    </p:set>
                                    <p:animEffect transition="in" filter="wipe(up)">
                                      <p:cBhvr additive="repl">
                                        <p:cTn id="68" dur="500"/>
                                        <p:tgtEl>
                                          <p:spTgt spid="18461"/>
                                        </p:tgtEl>
                                      </p:cBhvr>
                                    </p:animEffect>
                                  </p:childTnLst>
                                </p:cTn>
                              </p:par>
                            </p:childTnLst>
                          </p:cTn>
                        </p:par>
                        <p:par>
                          <p:cTn id="69" fill="hold" nodeType="afterGroup">
                            <p:stCondLst>
                              <p:cond delay="4000"/>
                            </p:stCondLst>
                            <p:childTnLst>
                              <p:par>
                                <p:cTn id="70" presetID="6" presetClass="entr" presetSubtype="32" fill="hold" nodeType="afterEffect">
                                  <p:stCondLst>
                                    <p:cond delay="0"/>
                                  </p:stCondLst>
                                  <p:childTnLst>
                                    <p:set>
                                      <p:cBhvr additive="repl">
                                        <p:cTn id="71" dur="1" fill="hold">
                                          <p:stCondLst>
                                            <p:cond delay="0"/>
                                          </p:stCondLst>
                                        </p:cTn>
                                        <p:tgtEl>
                                          <p:spTgt spid="18444"/>
                                        </p:tgtEl>
                                        <p:attrNameLst>
                                          <p:attrName>style.visibility</p:attrName>
                                        </p:attrNameLst>
                                      </p:cBhvr>
                                      <p:to>
                                        <p:strVal val="visible"/>
                                      </p:to>
                                    </p:set>
                                    <p:animEffect transition="in" filter="circle(out)">
                                      <p:cBhvr additive="repl">
                                        <p:cTn id="72" dur="2000"/>
                                        <p:tgtEl>
                                          <p:spTgt spid="18444"/>
                                        </p:tgtEl>
                                      </p:cBhvr>
                                    </p:animEffect>
                                  </p:childTnLst>
                                </p:cTn>
                              </p:par>
                            </p:childTnLst>
                          </p:cTn>
                        </p:par>
                        <p:par>
                          <p:cTn id="73" fill="hold" nodeType="afterGroup">
                            <p:stCondLst>
                              <p:cond delay="6000"/>
                            </p:stCondLst>
                            <p:childTnLst>
                              <p:par>
                                <p:cTn id="74" presetID="22" presetClass="entr" presetSubtype="1" fill="hold" nodeType="afterEffect">
                                  <p:stCondLst>
                                    <p:cond delay="0"/>
                                  </p:stCondLst>
                                  <p:childTnLst>
                                    <p:set>
                                      <p:cBhvr additive="repl">
                                        <p:cTn id="75" dur="1" fill="hold">
                                          <p:stCondLst>
                                            <p:cond delay="0"/>
                                          </p:stCondLst>
                                        </p:cTn>
                                        <p:tgtEl>
                                          <p:spTgt spid="18462"/>
                                        </p:tgtEl>
                                        <p:attrNameLst>
                                          <p:attrName>style.visibility</p:attrName>
                                        </p:attrNameLst>
                                      </p:cBhvr>
                                      <p:to>
                                        <p:strVal val="visible"/>
                                      </p:to>
                                    </p:set>
                                    <p:animEffect transition="in" filter="wipe(up)">
                                      <p:cBhvr additive="repl">
                                        <p:cTn id="76" dur="500"/>
                                        <p:tgtEl>
                                          <p:spTgt spid="18462"/>
                                        </p:tgtEl>
                                      </p:cBhvr>
                                    </p:animEffect>
                                  </p:childTnLst>
                                </p:cTn>
                              </p:par>
                            </p:childTnLst>
                          </p:cTn>
                        </p:par>
                        <p:par>
                          <p:cTn id="77" fill="hold" nodeType="afterGroup">
                            <p:stCondLst>
                              <p:cond delay="6500"/>
                            </p:stCondLst>
                            <p:childTnLst>
                              <p:par>
                                <p:cTn id="78" presetID="22" presetClass="entr" presetSubtype="1" fill="hold" nodeType="afterEffect">
                                  <p:stCondLst>
                                    <p:cond delay="0"/>
                                  </p:stCondLst>
                                  <p:childTnLst>
                                    <p:set>
                                      <p:cBhvr additive="repl">
                                        <p:cTn id="79" dur="1" fill="hold">
                                          <p:stCondLst>
                                            <p:cond delay="0"/>
                                          </p:stCondLst>
                                        </p:cTn>
                                        <p:tgtEl>
                                          <p:spTgt spid="18463"/>
                                        </p:tgtEl>
                                        <p:attrNameLst>
                                          <p:attrName>style.visibility</p:attrName>
                                        </p:attrNameLst>
                                      </p:cBhvr>
                                      <p:to>
                                        <p:strVal val="visible"/>
                                      </p:to>
                                    </p:set>
                                    <p:animEffect transition="in" filter="wipe(up)">
                                      <p:cBhvr additive="repl">
                                        <p:cTn id="80" dur="500"/>
                                        <p:tgtEl>
                                          <p:spTgt spid="18463"/>
                                        </p:tgtEl>
                                      </p:cBhvr>
                                    </p:animEffect>
                                  </p:childTnLst>
                                </p:cTn>
                              </p:par>
                            </p:childTnLst>
                          </p:cTn>
                        </p:par>
                        <p:par>
                          <p:cTn id="81" fill="hold" nodeType="afterGroup">
                            <p:stCondLst>
                              <p:cond delay="7000"/>
                            </p:stCondLst>
                            <p:childTnLst>
                              <p:par>
                                <p:cTn id="82" presetID="6" presetClass="entr" presetSubtype="32" fill="hold" nodeType="afterEffect">
                                  <p:stCondLst>
                                    <p:cond delay="0"/>
                                  </p:stCondLst>
                                  <p:childTnLst>
                                    <p:set>
                                      <p:cBhvr additive="repl">
                                        <p:cTn id="83" dur="1" fill="hold">
                                          <p:stCondLst>
                                            <p:cond delay="0"/>
                                          </p:stCondLst>
                                        </p:cTn>
                                        <p:tgtEl>
                                          <p:spTgt spid="18443"/>
                                        </p:tgtEl>
                                        <p:attrNameLst>
                                          <p:attrName>style.visibility</p:attrName>
                                        </p:attrNameLst>
                                      </p:cBhvr>
                                      <p:to>
                                        <p:strVal val="visible"/>
                                      </p:to>
                                    </p:set>
                                    <p:animEffect transition="in" filter="circle(out)">
                                      <p:cBhvr additive="repl">
                                        <p:cTn id="84" dur="2000"/>
                                        <p:tgtEl>
                                          <p:spTgt spid="18443"/>
                                        </p:tgtEl>
                                      </p:cBhvr>
                                    </p:animEffect>
                                  </p:childTnLst>
                                </p:cTn>
                              </p:par>
                            </p:childTnLst>
                          </p:cTn>
                        </p:par>
                        <p:par>
                          <p:cTn id="85" fill="hold" nodeType="afterGroup">
                            <p:stCondLst>
                              <p:cond delay="9000"/>
                            </p:stCondLst>
                            <p:childTnLst>
                              <p:par>
                                <p:cTn id="86" presetID="22" presetClass="entr" presetSubtype="1" fill="hold" nodeType="afterEffect">
                                  <p:stCondLst>
                                    <p:cond delay="0"/>
                                  </p:stCondLst>
                                  <p:childTnLst>
                                    <p:set>
                                      <p:cBhvr additive="repl">
                                        <p:cTn id="87" dur="1" fill="hold">
                                          <p:stCondLst>
                                            <p:cond delay="0"/>
                                          </p:stCondLst>
                                        </p:cTn>
                                        <p:tgtEl>
                                          <p:spTgt spid="18464"/>
                                        </p:tgtEl>
                                        <p:attrNameLst>
                                          <p:attrName>style.visibility</p:attrName>
                                        </p:attrNameLst>
                                      </p:cBhvr>
                                      <p:to>
                                        <p:strVal val="visible"/>
                                      </p:to>
                                    </p:set>
                                    <p:animEffect transition="in" filter="wipe(up)">
                                      <p:cBhvr additive="repl">
                                        <p:cTn id="88" dur="500"/>
                                        <p:tgtEl>
                                          <p:spTgt spid="18464"/>
                                        </p:tgtEl>
                                      </p:cBhvr>
                                    </p:animEffect>
                                  </p:childTnLst>
                                </p:cTn>
                              </p:par>
                            </p:childTnLst>
                          </p:cTn>
                        </p:par>
                        <p:par>
                          <p:cTn id="89" fill="hold" nodeType="afterGroup">
                            <p:stCondLst>
                              <p:cond delay="9500"/>
                            </p:stCondLst>
                            <p:childTnLst>
                              <p:par>
                                <p:cTn id="90" presetID="22" presetClass="entr" presetSubtype="1" fill="hold" nodeType="afterEffect">
                                  <p:stCondLst>
                                    <p:cond delay="0"/>
                                  </p:stCondLst>
                                  <p:childTnLst>
                                    <p:set>
                                      <p:cBhvr additive="repl">
                                        <p:cTn id="91" dur="1" fill="hold">
                                          <p:stCondLst>
                                            <p:cond delay="0"/>
                                          </p:stCondLst>
                                        </p:cTn>
                                        <p:tgtEl>
                                          <p:spTgt spid="18465"/>
                                        </p:tgtEl>
                                        <p:attrNameLst>
                                          <p:attrName>style.visibility</p:attrName>
                                        </p:attrNameLst>
                                      </p:cBhvr>
                                      <p:to>
                                        <p:strVal val="visible"/>
                                      </p:to>
                                    </p:set>
                                    <p:animEffect transition="in" filter="wipe(up)">
                                      <p:cBhvr additive="repl">
                                        <p:cTn id="92" dur="500"/>
                                        <p:tgtEl>
                                          <p:spTgt spid="18465"/>
                                        </p:tgtEl>
                                      </p:cBhvr>
                                    </p:animEffect>
                                  </p:childTnLst>
                                </p:cTn>
                              </p:par>
                            </p:childTnLst>
                          </p:cTn>
                        </p:par>
                        <p:par>
                          <p:cTn id="93" fill="hold" nodeType="afterGroup">
                            <p:stCondLst>
                              <p:cond delay="10000"/>
                            </p:stCondLst>
                            <p:childTnLst>
                              <p:par>
                                <p:cTn id="94" presetID="6" presetClass="entr" presetSubtype="32" fill="hold" nodeType="afterEffect">
                                  <p:stCondLst>
                                    <p:cond delay="0"/>
                                  </p:stCondLst>
                                  <p:childTnLst>
                                    <p:set>
                                      <p:cBhvr additive="repl">
                                        <p:cTn id="95" dur="1" fill="hold">
                                          <p:stCondLst>
                                            <p:cond delay="0"/>
                                          </p:stCondLst>
                                        </p:cTn>
                                        <p:tgtEl>
                                          <p:spTgt spid="18442"/>
                                        </p:tgtEl>
                                        <p:attrNameLst>
                                          <p:attrName>style.visibility</p:attrName>
                                        </p:attrNameLst>
                                      </p:cBhvr>
                                      <p:to>
                                        <p:strVal val="visible"/>
                                      </p:to>
                                    </p:set>
                                    <p:animEffect transition="in" filter="circle(out)">
                                      <p:cBhvr additive="repl">
                                        <p:cTn id="96" dur="2000"/>
                                        <p:tgtEl>
                                          <p:spTgt spid="18442"/>
                                        </p:tgtEl>
                                      </p:cBhvr>
                                    </p:animEffect>
                                  </p:childTnLst>
                                </p:cTn>
                              </p:par>
                            </p:childTnLst>
                          </p:cTn>
                        </p:par>
                        <p:par>
                          <p:cTn id="97" fill="hold" nodeType="afterGroup">
                            <p:stCondLst>
                              <p:cond delay="12000"/>
                            </p:stCondLst>
                            <p:childTnLst>
                              <p:par>
                                <p:cTn id="98" presetID="22" presetClass="entr" presetSubtype="8" fill="hold" nodeType="afterEffect">
                                  <p:stCondLst>
                                    <p:cond delay="0"/>
                                  </p:stCondLst>
                                  <p:childTnLst>
                                    <p:set>
                                      <p:cBhvr additive="repl">
                                        <p:cTn id="99" dur="1" fill="hold">
                                          <p:stCondLst>
                                            <p:cond delay="0"/>
                                          </p:stCondLst>
                                        </p:cTn>
                                        <p:tgtEl>
                                          <p:spTgt spid="18488"/>
                                        </p:tgtEl>
                                        <p:attrNameLst>
                                          <p:attrName>style.visibility</p:attrName>
                                        </p:attrNameLst>
                                      </p:cBhvr>
                                      <p:to>
                                        <p:strVal val="visible"/>
                                      </p:to>
                                    </p:set>
                                    <p:animEffect transition="in" filter="wipe(left)">
                                      <p:cBhvr additive="repl">
                                        <p:cTn id="100" dur="500"/>
                                        <p:tgtEl>
                                          <p:spTgt spid="18488"/>
                                        </p:tgtEl>
                                      </p:cBhvr>
                                    </p:animEffect>
                                  </p:childTnLst>
                                </p:cTn>
                              </p:par>
                            </p:childTnLst>
                          </p:cTn>
                        </p:par>
                      </p:childTnLst>
                    </p:cTn>
                  </p:par>
                  <p:par>
                    <p:cTn id="101" fill="hold" nodeType="clickPar">
                      <p:stCondLst>
                        <p:cond delay="indefinite"/>
                      </p:stCondLst>
                      <p:childTnLst>
                        <p:par>
                          <p:cTn id="102" fill="hold" nodeType="withGroup">
                            <p:stCondLst>
                              <p:cond delay="0"/>
                            </p:stCondLst>
                            <p:childTnLst>
                              <p:par>
                                <p:cTn id="103" presetID="22" presetClass="entr" presetSubtype="1" fill="hold" nodeType="clickEffect">
                                  <p:stCondLst>
                                    <p:cond delay="0"/>
                                  </p:stCondLst>
                                  <p:childTnLst>
                                    <p:set>
                                      <p:cBhvr additive="repl">
                                        <p:cTn id="104" dur="1" fill="hold">
                                          <p:stCondLst>
                                            <p:cond delay="0"/>
                                          </p:stCondLst>
                                        </p:cTn>
                                        <p:tgtEl>
                                          <p:spTgt spid="18466"/>
                                        </p:tgtEl>
                                        <p:attrNameLst>
                                          <p:attrName>style.visibility</p:attrName>
                                        </p:attrNameLst>
                                      </p:cBhvr>
                                      <p:to>
                                        <p:strVal val="visible"/>
                                      </p:to>
                                    </p:set>
                                    <p:animEffect transition="in" filter="wipe(up)">
                                      <p:cBhvr additive="repl">
                                        <p:cTn id="105" dur="500"/>
                                        <p:tgtEl>
                                          <p:spTgt spid="18466"/>
                                        </p:tgtEl>
                                      </p:cBhvr>
                                    </p:animEffect>
                                  </p:childTnLst>
                                </p:cTn>
                              </p:par>
                            </p:childTnLst>
                          </p:cTn>
                        </p:par>
                        <p:par>
                          <p:cTn id="106" fill="hold" nodeType="afterGroup">
                            <p:stCondLst>
                              <p:cond delay="500"/>
                            </p:stCondLst>
                            <p:childTnLst>
                              <p:par>
                                <p:cTn id="107" presetID="22" presetClass="entr" presetSubtype="1" fill="hold" nodeType="afterEffect">
                                  <p:stCondLst>
                                    <p:cond delay="0"/>
                                  </p:stCondLst>
                                  <p:childTnLst>
                                    <p:set>
                                      <p:cBhvr additive="repl">
                                        <p:cTn id="108" dur="1" fill="hold">
                                          <p:stCondLst>
                                            <p:cond delay="0"/>
                                          </p:stCondLst>
                                        </p:cTn>
                                        <p:tgtEl>
                                          <p:spTgt spid="18467"/>
                                        </p:tgtEl>
                                        <p:attrNameLst>
                                          <p:attrName>style.visibility</p:attrName>
                                        </p:attrNameLst>
                                      </p:cBhvr>
                                      <p:to>
                                        <p:strVal val="visible"/>
                                      </p:to>
                                    </p:set>
                                    <p:animEffect transition="in" filter="wipe(up)">
                                      <p:cBhvr additive="repl">
                                        <p:cTn id="109" dur="500"/>
                                        <p:tgtEl>
                                          <p:spTgt spid="18467"/>
                                        </p:tgtEl>
                                      </p:cBhvr>
                                    </p:animEffect>
                                  </p:childTnLst>
                                </p:cTn>
                              </p:par>
                            </p:childTnLst>
                          </p:cTn>
                        </p:par>
                        <p:par>
                          <p:cTn id="110" fill="hold" nodeType="afterGroup">
                            <p:stCondLst>
                              <p:cond delay="1000"/>
                            </p:stCondLst>
                            <p:childTnLst>
                              <p:par>
                                <p:cTn id="111" presetID="6" presetClass="entr" presetSubtype="32" fill="hold" nodeType="afterEffect">
                                  <p:stCondLst>
                                    <p:cond delay="0"/>
                                  </p:stCondLst>
                                  <p:childTnLst>
                                    <p:set>
                                      <p:cBhvr additive="repl">
                                        <p:cTn id="112" dur="1" fill="hold">
                                          <p:stCondLst>
                                            <p:cond delay="0"/>
                                          </p:stCondLst>
                                        </p:cTn>
                                        <p:tgtEl>
                                          <p:spTgt spid="3"/>
                                        </p:tgtEl>
                                        <p:attrNameLst>
                                          <p:attrName>style.visibility</p:attrName>
                                        </p:attrNameLst>
                                      </p:cBhvr>
                                      <p:to>
                                        <p:strVal val="visible"/>
                                      </p:to>
                                    </p:set>
                                    <p:animEffect transition="in" filter="circle(out)">
                                      <p:cBhvr additive="repl">
                                        <p:cTn id="113" dur="2000"/>
                                        <p:tgtEl>
                                          <p:spTgt spid="3"/>
                                        </p:tgtEl>
                                      </p:cBhvr>
                                    </p:animEffect>
                                  </p:childTnLst>
                                </p:cTn>
                              </p:par>
                            </p:childTnLst>
                          </p:cTn>
                        </p:par>
                        <p:par>
                          <p:cTn id="114" fill="hold" nodeType="afterGroup">
                            <p:stCondLst>
                              <p:cond delay="3000"/>
                            </p:stCondLst>
                            <p:childTnLst>
                              <p:par>
                                <p:cTn id="115" presetID="22" presetClass="entr" presetSubtype="1" fill="hold" nodeType="afterEffect">
                                  <p:stCondLst>
                                    <p:cond delay="0"/>
                                  </p:stCondLst>
                                  <p:childTnLst>
                                    <p:set>
                                      <p:cBhvr additive="repl">
                                        <p:cTn id="116" dur="1" fill="hold">
                                          <p:stCondLst>
                                            <p:cond delay="0"/>
                                          </p:stCondLst>
                                        </p:cTn>
                                        <p:tgtEl>
                                          <p:spTgt spid="18468"/>
                                        </p:tgtEl>
                                        <p:attrNameLst>
                                          <p:attrName>style.visibility</p:attrName>
                                        </p:attrNameLst>
                                      </p:cBhvr>
                                      <p:to>
                                        <p:strVal val="visible"/>
                                      </p:to>
                                    </p:set>
                                    <p:animEffect transition="in" filter="wipe(up)">
                                      <p:cBhvr additive="repl">
                                        <p:cTn id="117" dur="500"/>
                                        <p:tgtEl>
                                          <p:spTgt spid="18468"/>
                                        </p:tgtEl>
                                      </p:cBhvr>
                                    </p:animEffect>
                                  </p:childTnLst>
                                </p:cTn>
                              </p:par>
                            </p:childTnLst>
                          </p:cTn>
                        </p:par>
                        <p:par>
                          <p:cTn id="118" fill="hold" nodeType="afterGroup">
                            <p:stCondLst>
                              <p:cond delay="3500"/>
                            </p:stCondLst>
                            <p:childTnLst>
                              <p:par>
                                <p:cTn id="119" presetID="22" presetClass="entr" presetSubtype="1" fill="hold" nodeType="afterEffect">
                                  <p:stCondLst>
                                    <p:cond delay="0"/>
                                  </p:stCondLst>
                                  <p:childTnLst>
                                    <p:set>
                                      <p:cBhvr additive="repl">
                                        <p:cTn id="120" dur="1" fill="hold">
                                          <p:stCondLst>
                                            <p:cond delay="0"/>
                                          </p:stCondLst>
                                        </p:cTn>
                                        <p:tgtEl>
                                          <p:spTgt spid="18469"/>
                                        </p:tgtEl>
                                        <p:attrNameLst>
                                          <p:attrName>style.visibility</p:attrName>
                                        </p:attrNameLst>
                                      </p:cBhvr>
                                      <p:to>
                                        <p:strVal val="visible"/>
                                      </p:to>
                                    </p:set>
                                    <p:animEffect transition="in" filter="wipe(up)">
                                      <p:cBhvr additive="repl">
                                        <p:cTn id="121" dur="500"/>
                                        <p:tgtEl>
                                          <p:spTgt spid="18469"/>
                                        </p:tgtEl>
                                      </p:cBhvr>
                                    </p:animEffect>
                                  </p:childTnLst>
                                </p:cTn>
                              </p:par>
                            </p:childTnLst>
                          </p:cTn>
                        </p:par>
                        <p:par>
                          <p:cTn id="122" fill="hold" nodeType="afterGroup">
                            <p:stCondLst>
                              <p:cond delay="4000"/>
                            </p:stCondLst>
                            <p:childTnLst>
                              <p:par>
                                <p:cTn id="123" presetID="6" presetClass="entr" presetSubtype="32" fill="hold" nodeType="afterEffect">
                                  <p:stCondLst>
                                    <p:cond delay="0"/>
                                  </p:stCondLst>
                                  <p:childTnLst>
                                    <p:set>
                                      <p:cBhvr additive="repl">
                                        <p:cTn id="124" dur="1" fill="hold">
                                          <p:stCondLst>
                                            <p:cond delay="0"/>
                                          </p:stCondLst>
                                        </p:cTn>
                                        <p:tgtEl>
                                          <p:spTgt spid="2"/>
                                        </p:tgtEl>
                                        <p:attrNameLst>
                                          <p:attrName>style.visibility</p:attrName>
                                        </p:attrNameLst>
                                      </p:cBhvr>
                                      <p:to>
                                        <p:strVal val="visible"/>
                                      </p:to>
                                    </p:set>
                                    <p:animEffect transition="in" filter="circle(out)">
                                      <p:cBhvr additive="repl">
                                        <p:cTn id="125" dur="2000"/>
                                        <p:tgtEl>
                                          <p:spTgt spid="2"/>
                                        </p:tgtEl>
                                      </p:cBhvr>
                                    </p:animEffect>
                                  </p:childTnLst>
                                </p:cTn>
                              </p:par>
                            </p:childTnLst>
                          </p:cTn>
                        </p:par>
                        <p:par>
                          <p:cTn id="126" fill="hold" nodeType="afterGroup">
                            <p:stCondLst>
                              <p:cond delay="6000"/>
                            </p:stCondLst>
                            <p:childTnLst>
                              <p:par>
                                <p:cTn id="127" presetID="22" presetClass="entr" presetSubtype="8" fill="hold" nodeType="afterEffect">
                                  <p:stCondLst>
                                    <p:cond delay="0"/>
                                  </p:stCondLst>
                                  <p:childTnLst>
                                    <p:set>
                                      <p:cBhvr additive="repl">
                                        <p:cTn id="128" dur="1" fill="hold">
                                          <p:stCondLst>
                                            <p:cond delay="0"/>
                                          </p:stCondLst>
                                        </p:cTn>
                                        <p:tgtEl>
                                          <p:spTgt spid="18489"/>
                                        </p:tgtEl>
                                        <p:attrNameLst>
                                          <p:attrName>style.visibility</p:attrName>
                                        </p:attrNameLst>
                                      </p:cBhvr>
                                      <p:to>
                                        <p:strVal val="visible"/>
                                      </p:to>
                                    </p:set>
                                    <p:animEffect transition="in" filter="wipe(left)">
                                      <p:cBhvr additive="repl">
                                        <p:cTn id="129" dur="500"/>
                                        <p:tgtEl>
                                          <p:spTgt spid="18489"/>
                                        </p:tgtEl>
                                      </p:cBhvr>
                                    </p:animEffect>
                                  </p:childTnLst>
                                </p:cTn>
                              </p:par>
                            </p:childTnLst>
                          </p:cTn>
                        </p:par>
                      </p:childTnLst>
                    </p:cTn>
                  </p:par>
                  <p:par>
                    <p:cTn id="130" fill="hold" nodeType="clickPar">
                      <p:stCondLst>
                        <p:cond delay="indefinite"/>
                      </p:stCondLst>
                      <p:childTnLst>
                        <p:par>
                          <p:cTn id="131" fill="hold" nodeType="withGroup">
                            <p:stCondLst>
                              <p:cond delay="0"/>
                            </p:stCondLst>
                            <p:childTnLst>
                              <p:par>
                                <p:cTn id="132" presetID="22" presetClass="entr" presetSubtype="1" fill="hold" nodeType="clickEffect">
                                  <p:stCondLst>
                                    <p:cond delay="0"/>
                                  </p:stCondLst>
                                  <p:childTnLst>
                                    <p:set>
                                      <p:cBhvr additive="repl">
                                        <p:cTn id="133" dur="1" fill="hold">
                                          <p:stCondLst>
                                            <p:cond delay="0"/>
                                          </p:stCondLst>
                                        </p:cTn>
                                        <p:tgtEl>
                                          <p:spTgt spid="18470"/>
                                        </p:tgtEl>
                                        <p:attrNameLst>
                                          <p:attrName>style.visibility</p:attrName>
                                        </p:attrNameLst>
                                      </p:cBhvr>
                                      <p:to>
                                        <p:strVal val="visible"/>
                                      </p:to>
                                    </p:set>
                                    <p:animEffect transition="in" filter="wipe(up)">
                                      <p:cBhvr additive="repl">
                                        <p:cTn id="134" dur="500"/>
                                        <p:tgtEl>
                                          <p:spTgt spid="18470"/>
                                        </p:tgtEl>
                                      </p:cBhvr>
                                    </p:animEffect>
                                  </p:childTnLst>
                                </p:cTn>
                              </p:par>
                            </p:childTnLst>
                          </p:cTn>
                        </p:par>
                        <p:par>
                          <p:cTn id="135" fill="hold" nodeType="afterGroup">
                            <p:stCondLst>
                              <p:cond delay="500"/>
                            </p:stCondLst>
                            <p:childTnLst>
                              <p:par>
                                <p:cTn id="136" presetID="22" presetClass="entr" presetSubtype="1" fill="hold" nodeType="afterEffect">
                                  <p:stCondLst>
                                    <p:cond delay="0"/>
                                  </p:stCondLst>
                                  <p:childTnLst>
                                    <p:set>
                                      <p:cBhvr additive="repl">
                                        <p:cTn id="137" dur="1" fill="hold">
                                          <p:stCondLst>
                                            <p:cond delay="0"/>
                                          </p:stCondLst>
                                        </p:cTn>
                                        <p:tgtEl>
                                          <p:spTgt spid="18471"/>
                                        </p:tgtEl>
                                        <p:attrNameLst>
                                          <p:attrName>style.visibility</p:attrName>
                                        </p:attrNameLst>
                                      </p:cBhvr>
                                      <p:to>
                                        <p:strVal val="visible"/>
                                      </p:to>
                                    </p:set>
                                    <p:animEffect transition="in" filter="wipe(up)">
                                      <p:cBhvr additive="repl">
                                        <p:cTn id="138" dur="500"/>
                                        <p:tgtEl>
                                          <p:spTgt spid="18471"/>
                                        </p:tgtEl>
                                      </p:cBhvr>
                                    </p:animEffect>
                                  </p:childTnLst>
                                </p:cTn>
                              </p:par>
                            </p:childTnLst>
                          </p:cTn>
                        </p:par>
                        <p:par>
                          <p:cTn id="139" fill="hold" nodeType="afterGroup">
                            <p:stCondLst>
                              <p:cond delay="1000"/>
                            </p:stCondLst>
                            <p:childTnLst>
                              <p:par>
                                <p:cTn id="140" presetID="6" presetClass="entr" presetSubtype="16" fill="hold" nodeType="afterEffect">
                                  <p:stCondLst>
                                    <p:cond delay="0"/>
                                  </p:stCondLst>
                                  <p:childTnLst>
                                    <p:set>
                                      <p:cBhvr additive="repl">
                                        <p:cTn id="141" dur="1" fill="hold">
                                          <p:stCondLst>
                                            <p:cond delay="0"/>
                                          </p:stCondLst>
                                        </p:cTn>
                                        <p:tgtEl>
                                          <p:spTgt spid="4"/>
                                        </p:tgtEl>
                                        <p:attrNameLst>
                                          <p:attrName>style.visibility</p:attrName>
                                        </p:attrNameLst>
                                      </p:cBhvr>
                                      <p:to>
                                        <p:strVal val="visible"/>
                                      </p:to>
                                    </p:set>
                                    <p:animEffect transition="in" filter="circle(in)">
                                      <p:cBhvr additive="repl">
                                        <p:cTn id="142" dur="2000"/>
                                        <p:tgtEl>
                                          <p:spTgt spid="4"/>
                                        </p:tgtEl>
                                      </p:cBhvr>
                                    </p:animEffect>
                                  </p:childTnLst>
                                </p:cTn>
                              </p:par>
                            </p:childTnLst>
                          </p:cTn>
                        </p:par>
                        <p:par>
                          <p:cTn id="143" fill="hold" nodeType="afterGroup">
                            <p:stCondLst>
                              <p:cond delay="3000"/>
                            </p:stCondLst>
                            <p:childTnLst>
                              <p:par>
                                <p:cTn id="144" presetID="22" presetClass="entr" presetSubtype="1" fill="hold" nodeType="afterEffect">
                                  <p:stCondLst>
                                    <p:cond delay="0"/>
                                  </p:stCondLst>
                                  <p:childTnLst>
                                    <p:set>
                                      <p:cBhvr additive="repl">
                                        <p:cTn id="145" dur="1" fill="hold">
                                          <p:stCondLst>
                                            <p:cond delay="0"/>
                                          </p:stCondLst>
                                        </p:cTn>
                                        <p:tgtEl>
                                          <p:spTgt spid="18490"/>
                                        </p:tgtEl>
                                        <p:attrNameLst>
                                          <p:attrName>style.visibility</p:attrName>
                                        </p:attrNameLst>
                                      </p:cBhvr>
                                      <p:to>
                                        <p:strVal val="visible"/>
                                      </p:to>
                                    </p:set>
                                    <p:animEffect transition="in" filter="wipe(up)">
                                      <p:cBhvr additive="repl">
                                        <p:cTn id="146" dur="500"/>
                                        <p:tgtEl>
                                          <p:spTgt spid="18490"/>
                                        </p:tgtEl>
                                      </p:cBhvr>
                                    </p:animEffect>
                                  </p:childTnLst>
                                </p:cTn>
                              </p:par>
                            </p:childTnLst>
                          </p:cTn>
                        </p:par>
                      </p:childTnLst>
                    </p:cTn>
                  </p:par>
                  <p:par>
                    <p:cTn id="147" fill="hold" nodeType="clickPar">
                      <p:stCondLst>
                        <p:cond delay="indefinite"/>
                      </p:stCondLst>
                      <p:childTnLst>
                        <p:par>
                          <p:cTn id="148" fill="hold" nodeType="withGroup">
                            <p:stCondLst>
                              <p:cond delay="0"/>
                            </p:stCondLst>
                            <p:childTnLst>
                              <p:par>
                                <p:cTn id="149" presetID="22" presetClass="entr" presetSubtype="1" fill="hold" nodeType="clickEffect">
                                  <p:stCondLst>
                                    <p:cond delay="0"/>
                                  </p:stCondLst>
                                  <p:childTnLst>
                                    <p:set>
                                      <p:cBhvr additive="repl">
                                        <p:cTn id="150" dur="1" fill="hold">
                                          <p:stCondLst>
                                            <p:cond delay="0"/>
                                          </p:stCondLst>
                                        </p:cTn>
                                        <p:tgtEl>
                                          <p:spTgt spid="18472"/>
                                        </p:tgtEl>
                                        <p:attrNameLst>
                                          <p:attrName>style.visibility</p:attrName>
                                        </p:attrNameLst>
                                      </p:cBhvr>
                                      <p:to>
                                        <p:strVal val="visible"/>
                                      </p:to>
                                    </p:set>
                                    <p:animEffect transition="in" filter="wipe(up)">
                                      <p:cBhvr additive="repl">
                                        <p:cTn id="151" dur="500"/>
                                        <p:tgtEl>
                                          <p:spTgt spid="18472"/>
                                        </p:tgtEl>
                                      </p:cBhvr>
                                    </p:animEffect>
                                  </p:childTnLst>
                                </p:cTn>
                              </p:par>
                            </p:childTnLst>
                          </p:cTn>
                        </p:par>
                        <p:par>
                          <p:cTn id="152" fill="hold" nodeType="afterGroup">
                            <p:stCondLst>
                              <p:cond delay="500"/>
                            </p:stCondLst>
                            <p:childTnLst>
                              <p:par>
                                <p:cTn id="153" presetID="6" presetClass="entr" presetSubtype="16" fill="hold" nodeType="afterEffect">
                                  <p:stCondLst>
                                    <p:cond delay="0"/>
                                  </p:stCondLst>
                                  <p:childTnLst>
                                    <p:set>
                                      <p:cBhvr additive="repl">
                                        <p:cTn id="154" dur="1" fill="hold">
                                          <p:stCondLst>
                                            <p:cond delay="0"/>
                                          </p:stCondLst>
                                        </p:cTn>
                                        <p:tgtEl>
                                          <p:spTgt spid="5"/>
                                        </p:tgtEl>
                                        <p:attrNameLst>
                                          <p:attrName>style.visibility</p:attrName>
                                        </p:attrNameLst>
                                      </p:cBhvr>
                                      <p:to>
                                        <p:strVal val="visible"/>
                                      </p:to>
                                    </p:set>
                                    <p:animEffect transition="in" filter="circle(in)">
                                      <p:cBhvr additive="repl">
                                        <p:cTn id="155" dur="2000"/>
                                        <p:tgtEl>
                                          <p:spTgt spid="5"/>
                                        </p:tgtEl>
                                      </p:cBhvr>
                                    </p:animEffect>
                                  </p:childTnLst>
                                </p:cTn>
                              </p:par>
                            </p:childTnLst>
                          </p:cTn>
                        </p:par>
                        <p:par>
                          <p:cTn id="156" fill="hold" nodeType="afterGroup">
                            <p:stCondLst>
                              <p:cond delay="2500"/>
                            </p:stCondLst>
                            <p:childTnLst>
                              <p:par>
                                <p:cTn id="157" presetID="22" presetClass="entr" presetSubtype="1" fill="hold" nodeType="afterEffect">
                                  <p:stCondLst>
                                    <p:cond delay="0"/>
                                  </p:stCondLst>
                                  <p:childTnLst>
                                    <p:set>
                                      <p:cBhvr additive="repl">
                                        <p:cTn id="158" dur="1" fill="hold">
                                          <p:stCondLst>
                                            <p:cond delay="0"/>
                                          </p:stCondLst>
                                        </p:cTn>
                                        <p:tgtEl>
                                          <p:spTgt spid="18491"/>
                                        </p:tgtEl>
                                        <p:attrNameLst>
                                          <p:attrName>style.visibility</p:attrName>
                                        </p:attrNameLst>
                                      </p:cBhvr>
                                      <p:to>
                                        <p:strVal val="visible"/>
                                      </p:to>
                                    </p:set>
                                    <p:animEffect transition="in" filter="wipe(up)">
                                      <p:cBhvr additive="repl">
                                        <p:cTn id="159" dur="500"/>
                                        <p:tgtEl>
                                          <p:spTgt spid="1849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36" grpId="0" animBg="1"/>
      <p:bldP spid="18437" grpId="0" animBg="1"/>
      <p:bldP spid="18438" grpId="0" animBg="1"/>
      <p:bldP spid="18439" grpId="0" animBg="1"/>
      <p:bldP spid="18440" grpId="0" animBg="1"/>
      <p:bldP spid="18441" grpId="0" animBg="1"/>
      <p:bldP spid="18442" grpId="0" animBg="1"/>
      <p:bldP spid="18443" grpId="0" animBg="1"/>
      <p:bldP spid="18444" grpId="0" animBg="1"/>
      <p:bldP spid="18449" grpId="0" animBg="1"/>
      <p:bldP spid="18450" grpId="0" animBg="1"/>
      <p:bldP spid="18451" grpId="0" animBg="1"/>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Zástupný symbol pro datum 3">
            <a:extLst>
              <a:ext uri="{FF2B5EF4-FFF2-40B4-BE49-F238E27FC236}">
                <a16:creationId xmlns:a16="http://schemas.microsoft.com/office/drawing/2014/main" id="{526EECDF-B324-3234-E788-C2D0DAAC56B0}"/>
              </a:ext>
            </a:extLst>
          </p:cNvPr>
          <p:cNvSpPr>
            <a:spLocks noGrp="1"/>
          </p:cNvSpPr>
          <p:nvPr>
            <p:ph type="dt" sz="quarter" idx="10"/>
          </p:nvPr>
        </p:nvSpPr>
        <p:spPr/>
        <p:txBody>
          <a:bodyPr/>
          <a:lstStyle/>
          <a:p>
            <a:pPr>
              <a:defRPr/>
            </a:pPr>
            <a:r>
              <a:rPr lang="en-GB"/>
              <a:t>AKTIVIZUJÍCI METODY VÝUKY</a:t>
            </a:r>
          </a:p>
        </p:txBody>
      </p:sp>
      <p:sp>
        <p:nvSpPr>
          <p:cNvPr id="8" name="Zástupný symbol pro číslo snímku 5">
            <a:extLst>
              <a:ext uri="{FF2B5EF4-FFF2-40B4-BE49-F238E27FC236}">
                <a16:creationId xmlns:a16="http://schemas.microsoft.com/office/drawing/2014/main" id="{F93095AB-67E2-0B05-163C-9FFAA487CCE7}"/>
              </a:ext>
            </a:extLst>
          </p:cNvPr>
          <p:cNvSpPr>
            <a:spLocks noGrp="1"/>
          </p:cNvSpPr>
          <p:nvPr>
            <p:ph type="sldNum" sz="quarter" idx="12"/>
          </p:nvPr>
        </p:nvSpPr>
        <p:spPr/>
        <p:txBody>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1pPr>
            <a:lvl2pPr marL="742950" indent="-28575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2pPr>
            <a:lvl3pPr marL="11430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3pPr>
            <a:lvl4pPr marL="16002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4pPr>
            <a:lvl5pPr marL="20574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5pPr>
            <a:lvl6pPr marL="25146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6pPr>
            <a:lvl7pPr marL="29718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7pPr>
            <a:lvl8pPr marL="34290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8pPr>
            <a:lvl9pPr marL="38862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9pPr>
          </a:lstStyle>
          <a:p>
            <a:pPr eaLnBrk="1" hangingPunct="1"/>
            <a:fld id="{94F8AF87-EF1A-42D4-89B8-1972A08A3ED4}" type="slidenum">
              <a:rPr lang="en-GB" altLang="cs-CZ">
                <a:solidFill>
                  <a:srgbClr val="FFFFFF"/>
                </a:solidFill>
                <a:latin typeface="Times New Roman" panose="02020603050405020304" pitchFamily="18" charset="0"/>
              </a:rPr>
              <a:pPr eaLnBrk="1" hangingPunct="1"/>
              <a:t>37</a:t>
            </a:fld>
            <a:endParaRPr lang="en-GB" altLang="cs-CZ">
              <a:solidFill>
                <a:srgbClr val="FFFFFF"/>
              </a:solidFill>
              <a:latin typeface="Times New Roman" panose="02020603050405020304" pitchFamily="18" charset="0"/>
            </a:endParaRPr>
          </a:p>
        </p:txBody>
      </p:sp>
      <p:sp>
        <p:nvSpPr>
          <p:cNvPr id="19457" name="Rectangle 1">
            <a:extLst>
              <a:ext uri="{FF2B5EF4-FFF2-40B4-BE49-F238E27FC236}">
                <a16:creationId xmlns:a16="http://schemas.microsoft.com/office/drawing/2014/main" id="{C348345D-1374-4811-867D-03FA45763C58}"/>
              </a:ext>
            </a:extLst>
          </p:cNvPr>
          <p:cNvSpPr>
            <a:spLocks noGrp="1" noChangeArrowheads="1"/>
          </p:cNvSpPr>
          <p:nvPr>
            <p:ph type="title" idx="4294967295"/>
          </p:nvPr>
        </p:nvSpPr>
        <p:spPr>
          <a:xfrm>
            <a:off x="2640014" y="-26988"/>
            <a:ext cx="8027987" cy="762001"/>
          </a:xfrm>
        </p:spPr>
        <p:txBody>
          <a:bodyPr/>
          <a:lstStyle/>
          <a:p>
            <a:pPr algn="ctr">
              <a:lnSpc>
                <a:spcPct val="100000"/>
              </a:lnSpc>
              <a:buClr>
                <a:srgbClr val="CCCCFF"/>
              </a:buCl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en-GB" sz="2600" b="1" dirty="0">
                <a:solidFill>
                  <a:schemeClr val="accent6"/>
                </a:solidFill>
                <a:effectLst>
                  <a:outerShdw blurRad="38100" dist="38100" dir="2700000" algn="tl">
                    <a:srgbClr val="000000"/>
                  </a:outerShdw>
                </a:effectLst>
                <a:latin typeface="Arial Black" pitchFamily="32" charset="0"/>
              </a:rPr>
              <a:t>DALŠÍ AKTIVIZUJÍCÍ METODY  </a:t>
            </a:r>
          </a:p>
        </p:txBody>
      </p:sp>
      <p:sp>
        <p:nvSpPr>
          <p:cNvPr id="19458" name="Rectangle 2">
            <a:extLst>
              <a:ext uri="{FF2B5EF4-FFF2-40B4-BE49-F238E27FC236}">
                <a16:creationId xmlns:a16="http://schemas.microsoft.com/office/drawing/2014/main" id="{0A6A8246-A921-5F49-A285-4FF51F66FDBD}"/>
              </a:ext>
            </a:extLst>
          </p:cNvPr>
          <p:cNvSpPr>
            <a:spLocks noGrp="1" noChangeArrowheads="1"/>
          </p:cNvSpPr>
          <p:nvPr>
            <p:ph type="body" idx="4294967295"/>
          </p:nvPr>
        </p:nvSpPr>
        <p:spPr>
          <a:xfrm>
            <a:off x="2667000" y="620714"/>
            <a:ext cx="7772400" cy="6226175"/>
          </a:xfrm>
        </p:spPr>
        <p:txBody>
          <a:bodyPr/>
          <a:lstStyle/>
          <a:p>
            <a:pPr marL="438150" indent="-352425" algn="ctr">
              <a:buNone/>
              <a:tabLst>
                <a:tab pos="554038" algn="l"/>
                <a:tab pos="1003300" algn="l"/>
                <a:tab pos="1452563" algn="l"/>
                <a:tab pos="1901825" algn="l"/>
                <a:tab pos="2351088" algn="l"/>
                <a:tab pos="2800350" algn="l"/>
                <a:tab pos="3249613" algn="l"/>
                <a:tab pos="3698875" algn="l"/>
                <a:tab pos="4148138" algn="l"/>
                <a:tab pos="4597400" algn="l"/>
                <a:tab pos="5046663" algn="l"/>
                <a:tab pos="5495925" algn="l"/>
                <a:tab pos="5945188" algn="l"/>
                <a:tab pos="6394450" algn="l"/>
                <a:tab pos="6843713" algn="l"/>
                <a:tab pos="7292975" algn="l"/>
                <a:tab pos="7742238" algn="l"/>
                <a:tab pos="8191500" algn="l"/>
                <a:tab pos="8640763" algn="l"/>
                <a:tab pos="9090025" algn="l"/>
              </a:tabLst>
              <a:defRPr/>
            </a:pPr>
            <a:r>
              <a:rPr lang="en-GB" sz="2400" b="1" dirty="0">
                <a:solidFill>
                  <a:schemeClr val="accent6"/>
                </a:solidFill>
                <a:latin typeface="Arial Black" pitchFamily="32" charset="0"/>
              </a:rPr>
              <a:t>HEURISTICKÉ METODY</a:t>
            </a:r>
          </a:p>
          <a:p>
            <a:pPr marL="542925" indent="-457200">
              <a:spcBef>
                <a:spcPts val="700"/>
              </a:spcBef>
              <a:buFont typeface="Wingdings" panose="05000000000000000000" pitchFamily="2" charset="2"/>
              <a:buChar char="§"/>
              <a:tabLst>
                <a:tab pos="554038" algn="l"/>
                <a:tab pos="1003300" algn="l"/>
                <a:tab pos="1452563" algn="l"/>
                <a:tab pos="1901825" algn="l"/>
                <a:tab pos="2351088" algn="l"/>
                <a:tab pos="2800350" algn="l"/>
                <a:tab pos="3249613" algn="l"/>
                <a:tab pos="3698875" algn="l"/>
                <a:tab pos="4148138" algn="l"/>
                <a:tab pos="4597400" algn="l"/>
                <a:tab pos="5046663" algn="l"/>
                <a:tab pos="5495925" algn="l"/>
                <a:tab pos="5945188" algn="l"/>
                <a:tab pos="6394450" algn="l"/>
                <a:tab pos="6843713" algn="l"/>
                <a:tab pos="7292975" algn="l"/>
                <a:tab pos="7742238" algn="l"/>
                <a:tab pos="8191500" algn="l"/>
                <a:tab pos="8640763" algn="l"/>
                <a:tab pos="9090025" algn="l"/>
              </a:tabLst>
              <a:defRPr/>
            </a:pPr>
            <a:r>
              <a:rPr lang="en-GB" b="1" dirty="0" err="1">
                <a:latin typeface="Arial" charset="0"/>
              </a:rPr>
              <a:t>objevování</a:t>
            </a:r>
            <a:r>
              <a:rPr lang="en-GB" b="1" dirty="0">
                <a:latin typeface="Arial" charset="0"/>
              </a:rPr>
              <a:t> </a:t>
            </a:r>
            <a:r>
              <a:rPr lang="en-GB" b="1" dirty="0" err="1">
                <a:latin typeface="Arial" charset="0"/>
              </a:rPr>
              <a:t>existujících</a:t>
            </a:r>
            <a:r>
              <a:rPr lang="en-GB" b="1" dirty="0">
                <a:latin typeface="Arial" charset="0"/>
              </a:rPr>
              <a:t> </a:t>
            </a:r>
            <a:r>
              <a:rPr lang="en-GB" b="1" dirty="0" err="1">
                <a:latin typeface="Arial" charset="0"/>
              </a:rPr>
              <a:t>poznatků</a:t>
            </a:r>
            <a:endParaRPr lang="en-GB" b="1" dirty="0">
              <a:latin typeface="Arial" charset="0"/>
            </a:endParaRPr>
          </a:p>
          <a:p>
            <a:pPr marL="542925" indent="-457200">
              <a:spcBef>
                <a:spcPts val="700"/>
              </a:spcBef>
              <a:buFont typeface="Wingdings" panose="05000000000000000000" pitchFamily="2" charset="2"/>
              <a:buChar char="§"/>
              <a:tabLst>
                <a:tab pos="554038" algn="l"/>
                <a:tab pos="1003300" algn="l"/>
                <a:tab pos="1452563" algn="l"/>
                <a:tab pos="1901825" algn="l"/>
                <a:tab pos="2351088" algn="l"/>
                <a:tab pos="2800350" algn="l"/>
                <a:tab pos="3249613" algn="l"/>
                <a:tab pos="3698875" algn="l"/>
                <a:tab pos="4148138" algn="l"/>
                <a:tab pos="4597400" algn="l"/>
                <a:tab pos="5046663" algn="l"/>
                <a:tab pos="5495925" algn="l"/>
                <a:tab pos="5945188" algn="l"/>
                <a:tab pos="6394450" algn="l"/>
                <a:tab pos="6843713" algn="l"/>
                <a:tab pos="7292975" algn="l"/>
                <a:tab pos="7742238" algn="l"/>
                <a:tab pos="8191500" algn="l"/>
                <a:tab pos="8640763" algn="l"/>
                <a:tab pos="9090025" algn="l"/>
              </a:tabLst>
              <a:defRPr/>
            </a:pPr>
            <a:r>
              <a:rPr lang="en-GB" b="1" dirty="0" err="1">
                <a:latin typeface="Arial" charset="0"/>
              </a:rPr>
              <a:t>konstruování</a:t>
            </a:r>
            <a:r>
              <a:rPr lang="en-GB" b="1" dirty="0">
                <a:latin typeface="Arial" charset="0"/>
              </a:rPr>
              <a:t>/</a:t>
            </a:r>
            <a:r>
              <a:rPr lang="en-GB" b="1" dirty="0" err="1">
                <a:latin typeface="Arial" charset="0"/>
              </a:rPr>
              <a:t>tvorba</a:t>
            </a:r>
            <a:r>
              <a:rPr lang="en-GB" b="1" dirty="0">
                <a:latin typeface="Arial" charset="0"/>
              </a:rPr>
              <a:t> </a:t>
            </a:r>
            <a:r>
              <a:rPr lang="en-GB" b="1" dirty="0" err="1">
                <a:latin typeface="Arial" charset="0"/>
              </a:rPr>
              <a:t>nových</a:t>
            </a:r>
            <a:r>
              <a:rPr lang="en-GB" b="1" dirty="0">
                <a:latin typeface="Arial" charset="0"/>
              </a:rPr>
              <a:t> </a:t>
            </a:r>
            <a:r>
              <a:rPr lang="en-GB" b="1" dirty="0" err="1">
                <a:latin typeface="Arial" charset="0"/>
              </a:rPr>
              <a:t>poznatků</a:t>
            </a:r>
            <a:endParaRPr lang="en-GB" b="1" dirty="0">
              <a:latin typeface="Arial" charset="0"/>
            </a:endParaRPr>
          </a:p>
          <a:p>
            <a:pPr marL="542925" indent="-457200">
              <a:spcBef>
                <a:spcPts val="700"/>
              </a:spcBef>
              <a:buFont typeface="Wingdings" panose="05000000000000000000" pitchFamily="2" charset="2"/>
              <a:buChar char="§"/>
              <a:tabLst>
                <a:tab pos="554038" algn="l"/>
                <a:tab pos="1003300" algn="l"/>
                <a:tab pos="1452563" algn="l"/>
                <a:tab pos="1901825" algn="l"/>
                <a:tab pos="2351088" algn="l"/>
                <a:tab pos="2800350" algn="l"/>
                <a:tab pos="3249613" algn="l"/>
                <a:tab pos="3698875" algn="l"/>
                <a:tab pos="4148138" algn="l"/>
                <a:tab pos="4597400" algn="l"/>
                <a:tab pos="5046663" algn="l"/>
                <a:tab pos="5495925" algn="l"/>
                <a:tab pos="5945188" algn="l"/>
                <a:tab pos="6394450" algn="l"/>
                <a:tab pos="6843713" algn="l"/>
                <a:tab pos="7292975" algn="l"/>
                <a:tab pos="7742238" algn="l"/>
                <a:tab pos="8191500" algn="l"/>
                <a:tab pos="8640763" algn="l"/>
                <a:tab pos="9090025" algn="l"/>
              </a:tabLst>
              <a:defRPr/>
            </a:pPr>
            <a:r>
              <a:rPr lang="en-GB" b="1" dirty="0" err="1">
                <a:latin typeface="Arial" charset="0"/>
              </a:rPr>
              <a:t>tvořivé</a:t>
            </a:r>
            <a:r>
              <a:rPr lang="en-GB" b="1" dirty="0">
                <a:latin typeface="Arial" charset="0"/>
              </a:rPr>
              <a:t> </a:t>
            </a:r>
            <a:r>
              <a:rPr lang="en-GB" b="1" dirty="0" err="1">
                <a:latin typeface="Arial" charset="0"/>
              </a:rPr>
              <a:t>myšlení</a:t>
            </a:r>
            <a:endParaRPr lang="en-GB" b="1" dirty="0">
              <a:latin typeface="Arial" charset="0"/>
            </a:endParaRPr>
          </a:p>
          <a:p>
            <a:pPr marL="438150" indent="-352425">
              <a:spcBef>
                <a:spcPts val="250"/>
              </a:spcBef>
              <a:buNone/>
              <a:tabLst>
                <a:tab pos="554038" algn="l"/>
                <a:tab pos="1003300" algn="l"/>
                <a:tab pos="1452563" algn="l"/>
                <a:tab pos="1901825" algn="l"/>
                <a:tab pos="2351088" algn="l"/>
                <a:tab pos="2800350" algn="l"/>
                <a:tab pos="3249613" algn="l"/>
                <a:tab pos="3698875" algn="l"/>
                <a:tab pos="4148138" algn="l"/>
                <a:tab pos="4597400" algn="l"/>
                <a:tab pos="5046663" algn="l"/>
                <a:tab pos="5495925" algn="l"/>
                <a:tab pos="5945188" algn="l"/>
                <a:tab pos="6394450" algn="l"/>
                <a:tab pos="6843713" algn="l"/>
                <a:tab pos="7292975" algn="l"/>
                <a:tab pos="7742238" algn="l"/>
                <a:tab pos="8191500" algn="l"/>
                <a:tab pos="8640763" algn="l"/>
                <a:tab pos="9090025" algn="l"/>
              </a:tabLst>
              <a:defRPr/>
            </a:pPr>
            <a:endParaRPr lang="en-GB" sz="1000" b="1" i="1" u="sng" dirty="0">
              <a:latin typeface="Arial" charset="0"/>
            </a:endParaRPr>
          </a:p>
          <a:p>
            <a:pPr marL="438150" indent="-352425">
              <a:spcBef>
                <a:spcPts val="700"/>
              </a:spcBef>
              <a:buNone/>
              <a:tabLst>
                <a:tab pos="554038" algn="l"/>
                <a:tab pos="1003300" algn="l"/>
                <a:tab pos="1452563" algn="l"/>
                <a:tab pos="1901825" algn="l"/>
                <a:tab pos="2351088" algn="l"/>
                <a:tab pos="2800350" algn="l"/>
                <a:tab pos="3249613" algn="l"/>
                <a:tab pos="3698875" algn="l"/>
                <a:tab pos="4148138" algn="l"/>
                <a:tab pos="4597400" algn="l"/>
                <a:tab pos="5046663" algn="l"/>
                <a:tab pos="5495925" algn="l"/>
                <a:tab pos="5945188" algn="l"/>
                <a:tab pos="6394450" algn="l"/>
                <a:tab pos="6843713" algn="l"/>
                <a:tab pos="7292975" algn="l"/>
                <a:tab pos="7742238" algn="l"/>
                <a:tab pos="8191500" algn="l"/>
                <a:tab pos="8640763" algn="l"/>
                <a:tab pos="9090025" algn="l"/>
              </a:tabLst>
              <a:defRPr/>
            </a:pPr>
            <a:r>
              <a:rPr lang="en-GB" b="1" dirty="0" err="1">
                <a:solidFill>
                  <a:srgbClr val="FF5050"/>
                </a:solidFill>
                <a:latin typeface="Arial" charset="0"/>
              </a:rPr>
              <a:t>Příklady</a:t>
            </a:r>
            <a:r>
              <a:rPr lang="en-GB" b="1" dirty="0">
                <a:solidFill>
                  <a:srgbClr val="FF5050"/>
                </a:solidFill>
                <a:latin typeface="Arial" charset="0"/>
              </a:rPr>
              <a:t> </a:t>
            </a:r>
            <a:r>
              <a:rPr lang="en-GB" b="1" dirty="0" err="1">
                <a:solidFill>
                  <a:srgbClr val="FF5050"/>
                </a:solidFill>
                <a:latin typeface="Arial" charset="0"/>
              </a:rPr>
              <a:t>metod</a:t>
            </a:r>
            <a:r>
              <a:rPr lang="en-GB" b="1" dirty="0">
                <a:solidFill>
                  <a:srgbClr val="FF5050"/>
                </a:solidFill>
                <a:latin typeface="Arial" charset="0"/>
              </a:rPr>
              <a:t>:</a:t>
            </a:r>
            <a:r>
              <a:rPr lang="en-GB" b="1" i="1" dirty="0">
                <a:latin typeface="Arial" charset="0"/>
              </a:rPr>
              <a:t> </a:t>
            </a:r>
          </a:p>
          <a:p>
            <a:pPr marL="914400" lvl="1" indent="-285750">
              <a:spcBef>
                <a:spcPts val="700"/>
              </a:spcBef>
              <a:buClr>
                <a:srgbClr val="FFFFFF"/>
              </a:buClr>
              <a:buFont typeface="Wingdings" charset="2"/>
              <a:buChar char=""/>
              <a:tabLst>
                <a:tab pos="554038" algn="l"/>
                <a:tab pos="1003300" algn="l"/>
                <a:tab pos="1452563" algn="l"/>
                <a:tab pos="1901825" algn="l"/>
                <a:tab pos="2351088" algn="l"/>
                <a:tab pos="2800350" algn="l"/>
                <a:tab pos="3249613" algn="l"/>
                <a:tab pos="3698875" algn="l"/>
                <a:tab pos="4148138" algn="l"/>
                <a:tab pos="4597400" algn="l"/>
                <a:tab pos="5046663" algn="l"/>
                <a:tab pos="5495925" algn="l"/>
                <a:tab pos="5945188" algn="l"/>
                <a:tab pos="6394450" algn="l"/>
                <a:tab pos="6843713" algn="l"/>
                <a:tab pos="7292975" algn="l"/>
                <a:tab pos="7742238" algn="l"/>
                <a:tab pos="8191500" algn="l"/>
                <a:tab pos="8640763" algn="l"/>
                <a:tab pos="9090025" algn="l"/>
              </a:tabLst>
              <a:defRPr/>
            </a:pPr>
            <a:r>
              <a:rPr lang="en-GB" sz="2800" b="1" i="1" dirty="0" err="1">
                <a:solidFill>
                  <a:schemeClr val="accent6"/>
                </a:solidFill>
                <a:latin typeface="Arial" charset="0"/>
              </a:rPr>
              <a:t>Sokratická</a:t>
            </a:r>
            <a:r>
              <a:rPr lang="en-GB" sz="2800" b="1" i="1" dirty="0">
                <a:solidFill>
                  <a:schemeClr val="accent6"/>
                </a:solidFill>
                <a:latin typeface="Arial" charset="0"/>
              </a:rPr>
              <a:t> </a:t>
            </a:r>
            <a:r>
              <a:rPr lang="en-GB" sz="2800" b="1" i="1" dirty="0" err="1">
                <a:solidFill>
                  <a:schemeClr val="accent6"/>
                </a:solidFill>
                <a:latin typeface="Arial" charset="0"/>
              </a:rPr>
              <a:t>metoda</a:t>
            </a:r>
            <a:endParaRPr lang="en-GB" sz="2800" b="1" i="1" dirty="0">
              <a:solidFill>
                <a:schemeClr val="accent6"/>
              </a:solidFill>
              <a:latin typeface="Arial" charset="0"/>
            </a:endParaRPr>
          </a:p>
          <a:p>
            <a:pPr marL="914400" lvl="1" indent="-285750">
              <a:spcBef>
                <a:spcPts val="700"/>
              </a:spcBef>
              <a:buClr>
                <a:srgbClr val="FFFFFF"/>
              </a:buClr>
              <a:buFont typeface="Wingdings" charset="2"/>
              <a:buChar char=""/>
              <a:tabLst>
                <a:tab pos="554038" algn="l"/>
                <a:tab pos="1003300" algn="l"/>
                <a:tab pos="1452563" algn="l"/>
                <a:tab pos="1901825" algn="l"/>
                <a:tab pos="2351088" algn="l"/>
                <a:tab pos="2800350" algn="l"/>
                <a:tab pos="3249613" algn="l"/>
                <a:tab pos="3698875" algn="l"/>
                <a:tab pos="4148138" algn="l"/>
                <a:tab pos="4597400" algn="l"/>
                <a:tab pos="5046663" algn="l"/>
                <a:tab pos="5495925" algn="l"/>
                <a:tab pos="5945188" algn="l"/>
                <a:tab pos="6394450" algn="l"/>
                <a:tab pos="6843713" algn="l"/>
                <a:tab pos="7292975" algn="l"/>
                <a:tab pos="7742238" algn="l"/>
                <a:tab pos="8191500" algn="l"/>
                <a:tab pos="8640763" algn="l"/>
                <a:tab pos="9090025" algn="l"/>
              </a:tabLst>
              <a:defRPr/>
            </a:pPr>
            <a:r>
              <a:rPr lang="en-GB" sz="2800" b="1" i="1" dirty="0" err="1">
                <a:solidFill>
                  <a:schemeClr val="accent6"/>
                </a:solidFill>
                <a:latin typeface="Arial" charset="0"/>
              </a:rPr>
              <a:t>Tvorba</a:t>
            </a:r>
            <a:r>
              <a:rPr lang="en-GB" sz="2800" b="1" i="1" dirty="0">
                <a:solidFill>
                  <a:schemeClr val="accent6"/>
                </a:solidFill>
                <a:latin typeface="Arial" charset="0"/>
              </a:rPr>
              <a:t> </a:t>
            </a:r>
            <a:r>
              <a:rPr lang="en-GB" sz="2800" b="1" i="1" dirty="0" err="1">
                <a:solidFill>
                  <a:schemeClr val="accent6"/>
                </a:solidFill>
                <a:latin typeface="Arial" charset="0"/>
              </a:rPr>
              <a:t>projektů</a:t>
            </a:r>
            <a:endParaRPr lang="en-GB" sz="2800" b="1" i="1" dirty="0">
              <a:solidFill>
                <a:schemeClr val="accent6"/>
              </a:solidFill>
              <a:latin typeface="Arial" charset="0"/>
            </a:endParaRPr>
          </a:p>
          <a:p>
            <a:pPr marL="914400" lvl="1" indent="-285750">
              <a:spcBef>
                <a:spcPts val="700"/>
              </a:spcBef>
              <a:buClr>
                <a:srgbClr val="FFFFFF"/>
              </a:buClr>
              <a:buFont typeface="Wingdings" charset="2"/>
              <a:buChar char=""/>
              <a:tabLst>
                <a:tab pos="554038" algn="l"/>
                <a:tab pos="1003300" algn="l"/>
                <a:tab pos="1452563" algn="l"/>
                <a:tab pos="1901825" algn="l"/>
                <a:tab pos="2351088" algn="l"/>
                <a:tab pos="2800350" algn="l"/>
                <a:tab pos="3249613" algn="l"/>
                <a:tab pos="3698875" algn="l"/>
                <a:tab pos="4148138" algn="l"/>
                <a:tab pos="4597400" algn="l"/>
                <a:tab pos="5046663" algn="l"/>
                <a:tab pos="5495925" algn="l"/>
                <a:tab pos="5945188" algn="l"/>
                <a:tab pos="6394450" algn="l"/>
                <a:tab pos="6843713" algn="l"/>
                <a:tab pos="7292975" algn="l"/>
                <a:tab pos="7742238" algn="l"/>
                <a:tab pos="8191500" algn="l"/>
                <a:tab pos="8640763" algn="l"/>
                <a:tab pos="9090025" algn="l"/>
              </a:tabLst>
              <a:defRPr/>
            </a:pPr>
            <a:r>
              <a:rPr lang="en-GB" sz="2800" b="1" i="1" dirty="0" err="1">
                <a:solidFill>
                  <a:schemeClr val="accent6"/>
                </a:solidFill>
                <a:latin typeface="Arial" charset="0"/>
              </a:rPr>
              <a:t>Participace</a:t>
            </a:r>
            <a:r>
              <a:rPr lang="en-GB" sz="2800" b="1" i="1" dirty="0">
                <a:solidFill>
                  <a:schemeClr val="accent6"/>
                </a:solidFill>
                <a:latin typeface="Arial" charset="0"/>
              </a:rPr>
              <a:t> </a:t>
            </a:r>
            <a:r>
              <a:rPr lang="en-GB" sz="2800" b="1" i="1" dirty="0" err="1">
                <a:solidFill>
                  <a:schemeClr val="accent6"/>
                </a:solidFill>
                <a:latin typeface="Arial" charset="0"/>
              </a:rPr>
              <a:t>na</a:t>
            </a:r>
            <a:r>
              <a:rPr lang="en-GB" sz="2800" b="1" i="1" dirty="0">
                <a:solidFill>
                  <a:schemeClr val="accent6"/>
                </a:solidFill>
                <a:latin typeface="Arial" charset="0"/>
              </a:rPr>
              <a:t> </a:t>
            </a:r>
            <a:r>
              <a:rPr lang="en-GB" sz="2800" b="1" i="1" dirty="0" err="1">
                <a:solidFill>
                  <a:schemeClr val="accent6"/>
                </a:solidFill>
                <a:latin typeface="Arial" charset="0"/>
              </a:rPr>
              <a:t>výzkumu</a:t>
            </a:r>
            <a:endParaRPr lang="en-GB" sz="2800" b="1" i="1" dirty="0">
              <a:solidFill>
                <a:schemeClr val="accent6"/>
              </a:solidFill>
              <a:latin typeface="Arial" charset="0"/>
            </a:endParaRPr>
          </a:p>
          <a:p>
            <a:pPr marL="914400" lvl="1" indent="-285750">
              <a:spcBef>
                <a:spcPts val="700"/>
              </a:spcBef>
              <a:buClr>
                <a:srgbClr val="FFFFFF"/>
              </a:buClr>
              <a:buFont typeface="Wingdings" charset="2"/>
              <a:buChar char=""/>
              <a:tabLst>
                <a:tab pos="554038" algn="l"/>
                <a:tab pos="1003300" algn="l"/>
                <a:tab pos="1452563" algn="l"/>
                <a:tab pos="1901825" algn="l"/>
                <a:tab pos="2351088" algn="l"/>
                <a:tab pos="2800350" algn="l"/>
                <a:tab pos="3249613" algn="l"/>
                <a:tab pos="3698875" algn="l"/>
                <a:tab pos="4148138" algn="l"/>
                <a:tab pos="4597400" algn="l"/>
                <a:tab pos="5046663" algn="l"/>
                <a:tab pos="5495925" algn="l"/>
                <a:tab pos="5945188" algn="l"/>
                <a:tab pos="6394450" algn="l"/>
                <a:tab pos="6843713" algn="l"/>
                <a:tab pos="7292975" algn="l"/>
                <a:tab pos="7742238" algn="l"/>
                <a:tab pos="8191500" algn="l"/>
                <a:tab pos="8640763" algn="l"/>
                <a:tab pos="9090025" algn="l"/>
              </a:tabLst>
              <a:defRPr/>
            </a:pPr>
            <a:r>
              <a:rPr lang="en-GB" sz="2800" b="1" i="1" dirty="0" err="1">
                <a:solidFill>
                  <a:schemeClr val="accent6"/>
                </a:solidFill>
                <a:latin typeface="Arial" charset="0"/>
              </a:rPr>
              <a:t>Akční</a:t>
            </a:r>
            <a:r>
              <a:rPr lang="en-GB" sz="2800" b="1" i="1" dirty="0">
                <a:solidFill>
                  <a:schemeClr val="accent6"/>
                </a:solidFill>
                <a:latin typeface="Arial" charset="0"/>
              </a:rPr>
              <a:t> </a:t>
            </a:r>
            <a:r>
              <a:rPr lang="en-GB" sz="2800" b="1" i="1" dirty="0" err="1">
                <a:solidFill>
                  <a:schemeClr val="accent6"/>
                </a:solidFill>
                <a:latin typeface="Arial" charset="0"/>
              </a:rPr>
              <a:t>výzkum</a:t>
            </a:r>
            <a:endParaRPr lang="en-GB" sz="2800" b="1" i="1" dirty="0">
              <a:solidFill>
                <a:schemeClr val="accent6"/>
              </a:solidFill>
              <a:latin typeface="Arial" charset="0"/>
            </a:endParaRPr>
          </a:p>
          <a:p>
            <a:pPr marL="438150" indent="-352425">
              <a:spcBef>
                <a:spcPts val="250"/>
              </a:spcBef>
              <a:buNone/>
              <a:tabLst>
                <a:tab pos="554038" algn="l"/>
                <a:tab pos="1003300" algn="l"/>
                <a:tab pos="1452563" algn="l"/>
                <a:tab pos="1901825" algn="l"/>
                <a:tab pos="2351088" algn="l"/>
                <a:tab pos="2800350" algn="l"/>
                <a:tab pos="3249613" algn="l"/>
                <a:tab pos="3698875" algn="l"/>
                <a:tab pos="4148138" algn="l"/>
                <a:tab pos="4597400" algn="l"/>
                <a:tab pos="5046663" algn="l"/>
                <a:tab pos="5495925" algn="l"/>
                <a:tab pos="5945188" algn="l"/>
                <a:tab pos="6394450" algn="l"/>
                <a:tab pos="6843713" algn="l"/>
                <a:tab pos="7292975" algn="l"/>
                <a:tab pos="7742238" algn="l"/>
                <a:tab pos="8191500" algn="l"/>
                <a:tab pos="8640763" algn="l"/>
                <a:tab pos="9090025" algn="l"/>
              </a:tabLst>
              <a:defRPr/>
            </a:pPr>
            <a:endParaRPr lang="en-GB" sz="1000" b="1" dirty="0">
              <a:latin typeface="Arial" charset="0"/>
            </a:endParaRPr>
          </a:p>
          <a:p>
            <a:pPr marL="438150" indent="-352425">
              <a:spcBef>
                <a:spcPts val="600"/>
              </a:spcBef>
              <a:buNone/>
              <a:tabLst>
                <a:tab pos="554038" algn="l"/>
                <a:tab pos="1003300" algn="l"/>
                <a:tab pos="1452563" algn="l"/>
                <a:tab pos="1901825" algn="l"/>
                <a:tab pos="2351088" algn="l"/>
                <a:tab pos="2800350" algn="l"/>
                <a:tab pos="3249613" algn="l"/>
                <a:tab pos="3698875" algn="l"/>
                <a:tab pos="4148138" algn="l"/>
                <a:tab pos="4597400" algn="l"/>
                <a:tab pos="5046663" algn="l"/>
                <a:tab pos="5495925" algn="l"/>
                <a:tab pos="5945188" algn="l"/>
                <a:tab pos="6394450" algn="l"/>
                <a:tab pos="6843713" algn="l"/>
                <a:tab pos="7292975" algn="l"/>
                <a:tab pos="7742238" algn="l"/>
                <a:tab pos="8191500" algn="l"/>
                <a:tab pos="8640763" algn="l"/>
                <a:tab pos="9090025" algn="l"/>
              </a:tabLst>
              <a:defRPr/>
            </a:pPr>
            <a:r>
              <a:rPr lang="en-GB" sz="2400" b="1" dirty="0" err="1">
                <a:solidFill>
                  <a:schemeClr val="accent6"/>
                </a:solidFill>
                <a:latin typeface="Arial" charset="0"/>
              </a:rPr>
              <a:t>Sokratická</a:t>
            </a:r>
            <a:r>
              <a:rPr lang="en-GB" sz="2400" b="1" dirty="0">
                <a:solidFill>
                  <a:schemeClr val="accent6"/>
                </a:solidFill>
                <a:latin typeface="Arial" charset="0"/>
              </a:rPr>
              <a:t> </a:t>
            </a:r>
            <a:r>
              <a:rPr lang="en-GB" sz="2400" b="1" dirty="0" err="1">
                <a:solidFill>
                  <a:schemeClr val="accent6"/>
                </a:solidFill>
                <a:latin typeface="Arial" charset="0"/>
              </a:rPr>
              <a:t>metoda</a:t>
            </a:r>
            <a:r>
              <a:rPr lang="en-GB" sz="2400" b="1" dirty="0">
                <a:solidFill>
                  <a:schemeClr val="accent6"/>
                </a:solidFill>
                <a:latin typeface="Arial" charset="0"/>
              </a:rPr>
              <a:t>: </a:t>
            </a:r>
            <a:r>
              <a:rPr lang="en-GB" sz="2400" b="1" dirty="0" err="1">
                <a:latin typeface="Arial" charset="0"/>
              </a:rPr>
              <a:t>přesně</a:t>
            </a:r>
            <a:r>
              <a:rPr lang="en-GB" sz="2400" b="1" dirty="0">
                <a:latin typeface="Arial" charset="0"/>
              </a:rPr>
              <a:t> </a:t>
            </a:r>
            <a:r>
              <a:rPr lang="en-GB" sz="2400" b="1" dirty="0" err="1">
                <a:latin typeface="Arial" charset="0"/>
              </a:rPr>
              <a:t>formulované</a:t>
            </a:r>
            <a:r>
              <a:rPr lang="en-GB" sz="2400" b="1" dirty="0">
                <a:latin typeface="Arial" charset="0"/>
              </a:rPr>
              <a:t> </a:t>
            </a:r>
            <a:r>
              <a:rPr lang="en-GB" sz="2400" b="1" dirty="0" err="1">
                <a:latin typeface="Arial" charset="0"/>
              </a:rPr>
              <a:t>otázky</a:t>
            </a:r>
            <a:r>
              <a:rPr lang="en-GB" sz="2400" b="1" dirty="0">
                <a:latin typeface="Arial" charset="0"/>
              </a:rPr>
              <a:t> </a:t>
            </a:r>
            <a:r>
              <a:rPr lang="en-GB" sz="2400" b="1" dirty="0" err="1">
                <a:latin typeface="Arial" charset="0"/>
              </a:rPr>
              <a:t>učitele</a:t>
            </a:r>
            <a:r>
              <a:rPr lang="en-GB" sz="2400" b="1" dirty="0">
                <a:latin typeface="Arial" charset="0"/>
              </a:rPr>
              <a:t> </a:t>
            </a:r>
            <a:r>
              <a:rPr lang="cs-CZ" sz="2400" b="1" dirty="0">
                <a:latin typeface="Arial" charset="0"/>
              </a:rPr>
              <a:t>žákům</a:t>
            </a:r>
            <a:r>
              <a:rPr lang="en-GB" sz="2400" b="1" dirty="0">
                <a:latin typeface="Arial" charset="0"/>
              </a:rPr>
              <a:t>, </a:t>
            </a:r>
            <a:r>
              <a:rPr lang="en-GB" sz="2400" b="1" dirty="0" err="1">
                <a:latin typeface="Arial" charset="0"/>
              </a:rPr>
              <a:t>kteří</a:t>
            </a:r>
            <a:r>
              <a:rPr lang="en-GB" sz="2400" b="1" dirty="0">
                <a:latin typeface="Arial" charset="0"/>
              </a:rPr>
              <a:t> </a:t>
            </a:r>
            <a:r>
              <a:rPr lang="en-GB" sz="2400" b="1" dirty="0" err="1">
                <a:latin typeface="Arial" charset="0"/>
              </a:rPr>
              <a:t>jsou</a:t>
            </a:r>
            <a:r>
              <a:rPr lang="en-GB" sz="2400" b="1" dirty="0">
                <a:latin typeface="Arial" charset="0"/>
              </a:rPr>
              <a:t> </a:t>
            </a:r>
            <a:r>
              <a:rPr lang="en-GB" sz="2400" b="1" dirty="0" err="1">
                <a:latin typeface="Arial" charset="0"/>
              </a:rPr>
              <a:t>vedeni</a:t>
            </a:r>
            <a:r>
              <a:rPr lang="en-GB" sz="2400" b="1" dirty="0">
                <a:latin typeface="Arial" charset="0"/>
              </a:rPr>
              <a:t> k </a:t>
            </a:r>
            <a:r>
              <a:rPr lang="en-GB" sz="2400" b="1" dirty="0" err="1">
                <a:latin typeface="Arial" charset="0"/>
              </a:rPr>
              <a:t>vytváření</a:t>
            </a:r>
            <a:r>
              <a:rPr lang="en-GB" sz="2400" b="1" dirty="0">
                <a:latin typeface="Arial" charset="0"/>
              </a:rPr>
              <a:t> </a:t>
            </a:r>
            <a:r>
              <a:rPr lang="en-GB" sz="2400" b="1" dirty="0" err="1">
                <a:latin typeface="Arial" charset="0"/>
              </a:rPr>
              <a:t>vlastních</a:t>
            </a:r>
            <a:r>
              <a:rPr lang="en-GB" sz="2400" b="1" dirty="0">
                <a:latin typeface="Arial" charset="0"/>
              </a:rPr>
              <a:t>, </a:t>
            </a:r>
            <a:r>
              <a:rPr lang="en-GB" sz="2400" b="1" dirty="0" err="1">
                <a:latin typeface="Arial" charset="0"/>
              </a:rPr>
              <a:t>logicky</a:t>
            </a:r>
            <a:r>
              <a:rPr lang="en-GB" sz="2400" b="1" dirty="0">
                <a:latin typeface="Arial" charset="0"/>
              </a:rPr>
              <a:t> </a:t>
            </a:r>
            <a:r>
              <a:rPr lang="en-GB" sz="2400" b="1" dirty="0" err="1">
                <a:latin typeface="Arial" charset="0"/>
              </a:rPr>
              <a:t>vyvozených</a:t>
            </a:r>
            <a:r>
              <a:rPr lang="en-GB" sz="2400" b="1" dirty="0">
                <a:latin typeface="Arial" charset="0"/>
              </a:rPr>
              <a:t> </a:t>
            </a:r>
            <a:r>
              <a:rPr lang="en-GB" sz="2400" b="1" dirty="0" err="1">
                <a:latin typeface="Arial" charset="0"/>
              </a:rPr>
              <a:t>poznatků</a:t>
            </a:r>
            <a:endParaRPr lang="en-GB" sz="2400" b="1" dirty="0">
              <a:latin typeface="Arial" charset="0"/>
            </a:endParaRPr>
          </a:p>
          <a:p>
            <a:pPr marL="438150" indent="-352425">
              <a:spcBef>
                <a:spcPts val="600"/>
              </a:spcBef>
              <a:buNone/>
              <a:tabLst>
                <a:tab pos="554038" algn="l"/>
                <a:tab pos="1003300" algn="l"/>
                <a:tab pos="1452563" algn="l"/>
                <a:tab pos="1901825" algn="l"/>
                <a:tab pos="2351088" algn="l"/>
                <a:tab pos="2800350" algn="l"/>
                <a:tab pos="3249613" algn="l"/>
                <a:tab pos="3698875" algn="l"/>
                <a:tab pos="4148138" algn="l"/>
                <a:tab pos="4597400" algn="l"/>
                <a:tab pos="5046663" algn="l"/>
                <a:tab pos="5495925" algn="l"/>
                <a:tab pos="5945188" algn="l"/>
                <a:tab pos="6394450" algn="l"/>
                <a:tab pos="6843713" algn="l"/>
                <a:tab pos="7292975" algn="l"/>
                <a:tab pos="7742238" algn="l"/>
                <a:tab pos="8191500" algn="l"/>
                <a:tab pos="8640763" algn="l"/>
                <a:tab pos="9090025" algn="l"/>
              </a:tabLst>
              <a:defRPr/>
            </a:pPr>
            <a:endParaRPr lang="en-GB" sz="2400" b="1" dirty="0">
              <a:latin typeface="Arial" charset="0"/>
            </a:endParaRPr>
          </a:p>
        </p:txBody>
      </p:sp>
      <p:sp>
        <p:nvSpPr>
          <p:cNvPr id="18438" name="Text Box 3">
            <a:extLst>
              <a:ext uri="{FF2B5EF4-FFF2-40B4-BE49-F238E27FC236}">
                <a16:creationId xmlns:a16="http://schemas.microsoft.com/office/drawing/2014/main" id="{EC652969-CC5E-3533-2B7A-00CA1C6DD080}"/>
              </a:ext>
            </a:extLst>
          </p:cNvPr>
          <p:cNvSpPr txBox="1">
            <a:spLocks noChangeArrowheads="1"/>
          </p:cNvSpPr>
          <p:nvPr/>
        </p:nvSpPr>
        <p:spPr bwMode="auto">
          <a:xfrm>
            <a:off x="9985375" y="476251"/>
            <a:ext cx="647700" cy="3407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spAutoFit/>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1pPr>
            <a:lvl2pPr marL="742950" indent="-28575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2pPr>
            <a:lvl3pPr marL="11430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3pPr>
            <a:lvl4pPr marL="16002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4pPr>
            <a:lvl5pPr marL="20574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5pPr>
            <a:lvl6pPr marL="25146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6pPr>
            <a:lvl7pPr marL="29718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7pPr>
            <a:lvl8pPr marL="34290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8pPr>
            <a:lvl9pPr marL="38862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9pPr>
          </a:lstStyle>
          <a:p>
            <a:pPr eaLnBrk="1" hangingPunct="1">
              <a:spcBef>
                <a:spcPts val="1000"/>
              </a:spcBef>
              <a:buClr>
                <a:srgbClr val="CCCCFF"/>
              </a:buClr>
            </a:pPr>
            <a:r>
              <a:rPr lang="en-GB" altLang="cs-CZ" sz="1600" b="1">
                <a:solidFill>
                  <a:srgbClr val="CCCCFF"/>
                </a:solidFill>
              </a:rPr>
              <a:t>(1/6)</a:t>
            </a:r>
            <a:r>
              <a:rPr lang="ar-SA" altLang="cs-CZ" sz="1600" b="1">
                <a:solidFill>
                  <a:srgbClr val="CCCCFF"/>
                </a:solidFill>
                <a:cs typeface="Arial" panose="020B0604020202020204" pitchFamily="34" charset="0"/>
              </a:rPr>
              <a:t>‏</a:t>
            </a:r>
            <a:endParaRPr lang="en-GB" altLang="cs-CZ" sz="1600" b="1">
              <a:solidFill>
                <a:srgbClr val="CCCCFF"/>
              </a:solidFill>
            </a:endParaRPr>
          </a:p>
        </p:txBody>
      </p:sp>
      <p:sp>
        <p:nvSpPr>
          <p:cNvPr id="19460" name="Text Box 4">
            <a:extLst>
              <a:ext uri="{FF2B5EF4-FFF2-40B4-BE49-F238E27FC236}">
                <a16:creationId xmlns:a16="http://schemas.microsoft.com/office/drawing/2014/main" id="{66F37BAC-1218-723A-FDDF-A99B2C5AA0EA}"/>
              </a:ext>
            </a:extLst>
          </p:cNvPr>
          <p:cNvSpPr txBox="1">
            <a:spLocks noChangeArrowheads="1"/>
          </p:cNvSpPr>
          <p:nvPr/>
        </p:nvSpPr>
        <p:spPr bwMode="auto">
          <a:xfrm>
            <a:off x="1828800" y="6400801"/>
            <a:ext cx="685800" cy="246063"/>
          </a:xfrm>
          <a:prstGeom prst="rect">
            <a:avLst/>
          </a:prstGeom>
          <a:noFill/>
          <a:ln w="9525">
            <a:noFill/>
            <a:round/>
            <a:headEnd/>
            <a:tailEnd/>
          </a:ln>
          <a:effectLst/>
        </p:spPr>
        <p:txBody>
          <a:bodyPr lIns="90000" tIns="46800" rIns="90000" bIns="46800">
            <a:spAutoFit/>
          </a:bodyPr>
          <a:lstStyle/>
          <a:p>
            <a:pPr>
              <a:spcBef>
                <a:spcPts val="625"/>
              </a:spcBef>
              <a:buClr>
                <a:srgbClr val="0099FF"/>
              </a:buCl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en-GB" sz="1000" b="1" i="1">
                <a:solidFill>
                  <a:srgbClr val="0099FF"/>
                </a:solidFill>
                <a:effectLst>
                  <a:outerShdw blurRad="38100" dist="38100" dir="2700000" algn="tl">
                    <a:srgbClr val="000000"/>
                  </a:outerShdw>
                </a:effectLst>
                <a:latin typeface="Times New Roman" pitchFamily="16" charset="0"/>
              </a:rPr>
              <a:t>©Bvj</a:t>
            </a:r>
          </a:p>
        </p:txBody>
      </p:sp>
    </p:spTree>
  </p:cSld>
  <p:clrMapOvr>
    <a:masterClrMapping/>
  </p:clrMapOvr>
  <p:transition spd="med"/>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nodeType="clickEffect">
                                  <p:stCondLst>
                                    <p:cond delay="0"/>
                                  </p:stCondLst>
                                  <p:childTnLst>
                                    <p:set>
                                      <p:cBhvr additive="repl">
                                        <p:cTn id="6" dur="1" fill="hold">
                                          <p:stCondLst>
                                            <p:cond delay="0"/>
                                          </p:stCondLst>
                                        </p:cTn>
                                        <p:tgtEl>
                                          <p:spTgt spid="19458">
                                            <p:txEl>
                                              <p:pRg st="0" end="0"/>
                                            </p:txEl>
                                          </p:spTgt>
                                        </p:tgtEl>
                                        <p:attrNameLst>
                                          <p:attrName>style.visibility</p:attrName>
                                        </p:attrNameLst>
                                      </p:cBhvr>
                                      <p:to>
                                        <p:strVal val="visible"/>
                                      </p:to>
                                    </p:set>
                                    <p:animEffect transition="in" filter="blinds(horizontal)">
                                      <p:cBhvr additive="repl">
                                        <p:cTn id="7" dur="500"/>
                                        <p:tgtEl>
                                          <p:spTgt spid="19458">
                                            <p:txEl>
                                              <p:pRg st="0" end="0"/>
                                            </p:txEl>
                                          </p:spTgt>
                                        </p:tgtEl>
                                      </p:cBhvr>
                                    </p:animEffect>
                                  </p:childTnLst>
                                </p:cTn>
                              </p:par>
                              <p:par>
                                <p:cTn id="8" presetID="3" presetClass="entr" presetSubtype="10" fill="hold" nodeType="withEffect">
                                  <p:stCondLst>
                                    <p:cond delay="0"/>
                                  </p:stCondLst>
                                  <p:childTnLst>
                                    <p:set>
                                      <p:cBhvr additive="repl">
                                        <p:cTn id="9" dur="1" fill="hold">
                                          <p:stCondLst>
                                            <p:cond delay="0"/>
                                          </p:stCondLst>
                                        </p:cTn>
                                        <p:tgtEl>
                                          <p:spTgt spid="19458">
                                            <p:txEl>
                                              <p:pRg st="1" end="1"/>
                                            </p:txEl>
                                          </p:spTgt>
                                        </p:tgtEl>
                                        <p:attrNameLst>
                                          <p:attrName>style.visibility</p:attrName>
                                        </p:attrNameLst>
                                      </p:cBhvr>
                                      <p:to>
                                        <p:strVal val="visible"/>
                                      </p:to>
                                    </p:set>
                                    <p:animEffect transition="in" filter="blinds(horizontal)">
                                      <p:cBhvr additive="repl">
                                        <p:cTn id="10" dur="500"/>
                                        <p:tgtEl>
                                          <p:spTgt spid="19458">
                                            <p:txEl>
                                              <p:pRg st="1" end="1"/>
                                            </p:txEl>
                                          </p:spTgt>
                                        </p:tgtEl>
                                      </p:cBhvr>
                                    </p:animEffect>
                                  </p:childTnLst>
                                </p:cTn>
                              </p:par>
                              <p:par>
                                <p:cTn id="11" presetID="3" presetClass="entr" presetSubtype="10" fill="hold" nodeType="withEffect">
                                  <p:stCondLst>
                                    <p:cond delay="0"/>
                                  </p:stCondLst>
                                  <p:childTnLst>
                                    <p:set>
                                      <p:cBhvr additive="repl">
                                        <p:cTn id="12" dur="1" fill="hold">
                                          <p:stCondLst>
                                            <p:cond delay="0"/>
                                          </p:stCondLst>
                                        </p:cTn>
                                        <p:tgtEl>
                                          <p:spTgt spid="19458">
                                            <p:txEl>
                                              <p:pRg st="2" end="2"/>
                                            </p:txEl>
                                          </p:spTgt>
                                        </p:tgtEl>
                                        <p:attrNameLst>
                                          <p:attrName>style.visibility</p:attrName>
                                        </p:attrNameLst>
                                      </p:cBhvr>
                                      <p:to>
                                        <p:strVal val="visible"/>
                                      </p:to>
                                    </p:set>
                                    <p:animEffect transition="in" filter="blinds(horizontal)">
                                      <p:cBhvr additive="repl">
                                        <p:cTn id="13" dur="500"/>
                                        <p:tgtEl>
                                          <p:spTgt spid="19458">
                                            <p:txEl>
                                              <p:pRg st="2" end="2"/>
                                            </p:txEl>
                                          </p:spTgt>
                                        </p:tgtEl>
                                      </p:cBhvr>
                                    </p:animEffect>
                                  </p:childTnLst>
                                </p:cTn>
                              </p:par>
                              <p:par>
                                <p:cTn id="14" presetID="3" presetClass="entr" presetSubtype="10" fill="hold" nodeType="withEffect">
                                  <p:stCondLst>
                                    <p:cond delay="0"/>
                                  </p:stCondLst>
                                  <p:childTnLst>
                                    <p:set>
                                      <p:cBhvr additive="repl">
                                        <p:cTn id="15" dur="1" fill="hold">
                                          <p:stCondLst>
                                            <p:cond delay="0"/>
                                          </p:stCondLst>
                                        </p:cTn>
                                        <p:tgtEl>
                                          <p:spTgt spid="19458">
                                            <p:txEl>
                                              <p:pRg st="3" end="3"/>
                                            </p:txEl>
                                          </p:spTgt>
                                        </p:tgtEl>
                                        <p:attrNameLst>
                                          <p:attrName>style.visibility</p:attrName>
                                        </p:attrNameLst>
                                      </p:cBhvr>
                                      <p:to>
                                        <p:strVal val="visible"/>
                                      </p:to>
                                    </p:set>
                                    <p:animEffect transition="in" filter="blinds(horizontal)">
                                      <p:cBhvr additive="repl">
                                        <p:cTn id="16" dur="500"/>
                                        <p:tgtEl>
                                          <p:spTgt spid="19458">
                                            <p:txEl>
                                              <p:pRg st="3" end="3"/>
                                            </p:txEl>
                                          </p:spTgt>
                                        </p:tgtEl>
                                      </p:cBhvr>
                                    </p:animEffect>
                                  </p:childTnLst>
                                </p:cTn>
                              </p:par>
                              <p:par>
                                <p:cTn id="17" presetID="3" presetClass="entr" presetSubtype="10" fill="hold" nodeType="withEffect">
                                  <p:stCondLst>
                                    <p:cond delay="0"/>
                                  </p:stCondLst>
                                  <p:childTnLst>
                                    <p:set>
                                      <p:cBhvr additive="repl">
                                        <p:cTn id="18" dur="1" fill="hold">
                                          <p:stCondLst>
                                            <p:cond delay="0"/>
                                          </p:stCondLst>
                                        </p:cTn>
                                        <p:tgtEl>
                                          <p:spTgt spid="19458">
                                            <p:txEl>
                                              <p:pRg st="5" end="5"/>
                                            </p:txEl>
                                          </p:spTgt>
                                        </p:tgtEl>
                                        <p:attrNameLst>
                                          <p:attrName>style.visibility</p:attrName>
                                        </p:attrNameLst>
                                      </p:cBhvr>
                                      <p:to>
                                        <p:strVal val="visible"/>
                                      </p:to>
                                    </p:set>
                                    <p:animEffect transition="in" filter="blinds(horizontal)">
                                      <p:cBhvr additive="repl">
                                        <p:cTn id="19" dur="500"/>
                                        <p:tgtEl>
                                          <p:spTgt spid="19458">
                                            <p:txEl>
                                              <p:pRg st="5" end="5"/>
                                            </p:txEl>
                                          </p:spTgt>
                                        </p:tgtEl>
                                      </p:cBhvr>
                                    </p:animEffect>
                                  </p:childTnLst>
                                </p:cTn>
                              </p:par>
                              <p:par>
                                <p:cTn id="20" presetID="3" presetClass="entr" presetSubtype="10" fill="hold" nodeType="withEffect">
                                  <p:stCondLst>
                                    <p:cond delay="0"/>
                                  </p:stCondLst>
                                  <p:childTnLst>
                                    <p:set>
                                      <p:cBhvr additive="repl">
                                        <p:cTn id="21" dur="1" fill="hold">
                                          <p:stCondLst>
                                            <p:cond delay="0"/>
                                          </p:stCondLst>
                                        </p:cTn>
                                        <p:tgtEl>
                                          <p:spTgt spid="19458">
                                            <p:txEl>
                                              <p:pRg st="6" end="6"/>
                                            </p:txEl>
                                          </p:spTgt>
                                        </p:tgtEl>
                                        <p:attrNameLst>
                                          <p:attrName>style.visibility</p:attrName>
                                        </p:attrNameLst>
                                      </p:cBhvr>
                                      <p:to>
                                        <p:strVal val="visible"/>
                                      </p:to>
                                    </p:set>
                                    <p:animEffect transition="in" filter="blinds(horizontal)">
                                      <p:cBhvr additive="repl">
                                        <p:cTn id="22" dur="500"/>
                                        <p:tgtEl>
                                          <p:spTgt spid="19458">
                                            <p:txEl>
                                              <p:pRg st="6" end="6"/>
                                            </p:txEl>
                                          </p:spTgt>
                                        </p:tgtEl>
                                      </p:cBhvr>
                                    </p:animEffect>
                                  </p:childTnLst>
                                </p:cTn>
                              </p:par>
                              <p:par>
                                <p:cTn id="23" presetID="3" presetClass="entr" presetSubtype="10" fill="hold" nodeType="withEffect">
                                  <p:stCondLst>
                                    <p:cond delay="0"/>
                                  </p:stCondLst>
                                  <p:childTnLst>
                                    <p:set>
                                      <p:cBhvr additive="repl">
                                        <p:cTn id="24" dur="1" fill="hold">
                                          <p:stCondLst>
                                            <p:cond delay="0"/>
                                          </p:stCondLst>
                                        </p:cTn>
                                        <p:tgtEl>
                                          <p:spTgt spid="19458">
                                            <p:txEl>
                                              <p:pRg st="7" end="7"/>
                                            </p:txEl>
                                          </p:spTgt>
                                        </p:tgtEl>
                                        <p:attrNameLst>
                                          <p:attrName>style.visibility</p:attrName>
                                        </p:attrNameLst>
                                      </p:cBhvr>
                                      <p:to>
                                        <p:strVal val="visible"/>
                                      </p:to>
                                    </p:set>
                                    <p:animEffect transition="in" filter="blinds(horizontal)">
                                      <p:cBhvr additive="repl">
                                        <p:cTn id="25" dur="500"/>
                                        <p:tgtEl>
                                          <p:spTgt spid="19458">
                                            <p:txEl>
                                              <p:pRg st="7" end="7"/>
                                            </p:txEl>
                                          </p:spTgt>
                                        </p:tgtEl>
                                      </p:cBhvr>
                                    </p:animEffect>
                                  </p:childTnLst>
                                </p:cTn>
                              </p:par>
                              <p:par>
                                <p:cTn id="26" presetID="3" presetClass="entr" presetSubtype="10" fill="hold" nodeType="withEffect">
                                  <p:stCondLst>
                                    <p:cond delay="0"/>
                                  </p:stCondLst>
                                  <p:childTnLst>
                                    <p:set>
                                      <p:cBhvr additive="repl">
                                        <p:cTn id="27" dur="1" fill="hold">
                                          <p:stCondLst>
                                            <p:cond delay="0"/>
                                          </p:stCondLst>
                                        </p:cTn>
                                        <p:tgtEl>
                                          <p:spTgt spid="19458">
                                            <p:txEl>
                                              <p:pRg st="8" end="8"/>
                                            </p:txEl>
                                          </p:spTgt>
                                        </p:tgtEl>
                                        <p:attrNameLst>
                                          <p:attrName>style.visibility</p:attrName>
                                        </p:attrNameLst>
                                      </p:cBhvr>
                                      <p:to>
                                        <p:strVal val="visible"/>
                                      </p:to>
                                    </p:set>
                                    <p:animEffect transition="in" filter="blinds(horizontal)">
                                      <p:cBhvr additive="repl">
                                        <p:cTn id="28" dur="500"/>
                                        <p:tgtEl>
                                          <p:spTgt spid="19458">
                                            <p:txEl>
                                              <p:pRg st="8" end="8"/>
                                            </p:txEl>
                                          </p:spTgt>
                                        </p:tgtEl>
                                      </p:cBhvr>
                                    </p:animEffect>
                                  </p:childTnLst>
                                </p:cTn>
                              </p:par>
                              <p:par>
                                <p:cTn id="29" presetID="3" presetClass="entr" presetSubtype="10" fill="hold" nodeType="withEffect">
                                  <p:stCondLst>
                                    <p:cond delay="0"/>
                                  </p:stCondLst>
                                  <p:childTnLst>
                                    <p:set>
                                      <p:cBhvr additive="repl">
                                        <p:cTn id="30" dur="1" fill="hold">
                                          <p:stCondLst>
                                            <p:cond delay="0"/>
                                          </p:stCondLst>
                                        </p:cTn>
                                        <p:tgtEl>
                                          <p:spTgt spid="19458">
                                            <p:txEl>
                                              <p:pRg st="9" end="9"/>
                                            </p:txEl>
                                          </p:spTgt>
                                        </p:tgtEl>
                                        <p:attrNameLst>
                                          <p:attrName>style.visibility</p:attrName>
                                        </p:attrNameLst>
                                      </p:cBhvr>
                                      <p:to>
                                        <p:strVal val="visible"/>
                                      </p:to>
                                    </p:set>
                                    <p:animEffect transition="in" filter="blinds(horizontal)">
                                      <p:cBhvr additive="repl">
                                        <p:cTn id="31" dur="500"/>
                                        <p:tgtEl>
                                          <p:spTgt spid="19458">
                                            <p:txEl>
                                              <p:pRg st="9" end="9"/>
                                            </p:txEl>
                                          </p:spTgt>
                                        </p:tgtEl>
                                      </p:cBhvr>
                                    </p:animEffect>
                                  </p:childTnLst>
                                </p:cTn>
                              </p:par>
                              <p:par>
                                <p:cTn id="32" presetID="3" presetClass="entr" presetSubtype="10" fill="hold" nodeType="withEffect">
                                  <p:stCondLst>
                                    <p:cond delay="0"/>
                                  </p:stCondLst>
                                  <p:childTnLst>
                                    <p:set>
                                      <p:cBhvr additive="repl">
                                        <p:cTn id="33" dur="1" fill="hold">
                                          <p:stCondLst>
                                            <p:cond delay="0"/>
                                          </p:stCondLst>
                                        </p:cTn>
                                        <p:tgtEl>
                                          <p:spTgt spid="19458">
                                            <p:txEl>
                                              <p:pRg st="11" end="11"/>
                                            </p:txEl>
                                          </p:spTgt>
                                        </p:tgtEl>
                                        <p:attrNameLst>
                                          <p:attrName>style.visibility</p:attrName>
                                        </p:attrNameLst>
                                      </p:cBhvr>
                                      <p:to>
                                        <p:strVal val="visible"/>
                                      </p:to>
                                    </p:set>
                                    <p:animEffect transition="in" filter="blinds(horizontal)">
                                      <p:cBhvr additive="repl">
                                        <p:cTn id="34" dur="500"/>
                                        <p:tgtEl>
                                          <p:spTgt spid="19458">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Zástupný symbol pro datum 3">
            <a:extLst>
              <a:ext uri="{FF2B5EF4-FFF2-40B4-BE49-F238E27FC236}">
                <a16:creationId xmlns:a16="http://schemas.microsoft.com/office/drawing/2014/main" id="{C02F4D99-A9B7-DEE8-060C-E56F2BB53954}"/>
              </a:ext>
            </a:extLst>
          </p:cNvPr>
          <p:cNvSpPr>
            <a:spLocks noGrp="1"/>
          </p:cNvSpPr>
          <p:nvPr>
            <p:ph type="dt" sz="quarter" idx="10"/>
          </p:nvPr>
        </p:nvSpPr>
        <p:spPr/>
        <p:txBody>
          <a:bodyPr/>
          <a:lstStyle/>
          <a:p>
            <a:pPr>
              <a:defRPr/>
            </a:pPr>
            <a:r>
              <a:rPr lang="en-GB"/>
              <a:t>AKTIVIZUJÍCI METODY VÝUKY</a:t>
            </a:r>
          </a:p>
        </p:txBody>
      </p:sp>
      <p:sp>
        <p:nvSpPr>
          <p:cNvPr id="8" name="Zástupný symbol pro číslo snímku 5">
            <a:extLst>
              <a:ext uri="{FF2B5EF4-FFF2-40B4-BE49-F238E27FC236}">
                <a16:creationId xmlns:a16="http://schemas.microsoft.com/office/drawing/2014/main" id="{7BF18932-DC46-9063-BC3B-E50BD3BBC5C6}"/>
              </a:ext>
            </a:extLst>
          </p:cNvPr>
          <p:cNvSpPr>
            <a:spLocks noGrp="1"/>
          </p:cNvSpPr>
          <p:nvPr>
            <p:ph type="sldNum" sz="quarter" idx="12"/>
          </p:nvPr>
        </p:nvSpPr>
        <p:spPr/>
        <p:txBody>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1pPr>
            <a:lvl2pPr marL="742950" indent="-28575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2pPr>
            <a:lvl3pPr marL="11430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3pPr>
            <a:lvl4pPr marL="16002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4pPr>
            <a:lvl5pPr marL="20574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5pPr>
            <a:lvl6pPr marL="25146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6pPr>
            <a:lvl7pPr marL="29718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7pPr>
            <a:lvl8pPr marL="34290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8pPr>
            <a:lvl9pPr marL="38862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9pPr>
          </a:lstStyle>
          <a:p>
            <a:pPr eaLnBrk="1" hangingPunct="1"/>
            <a:fld id="{7D6B44CF-721A-404F-BA15-BC97741D7525}" type="slidenum">
              <a:rPr lang="en-GB" altLang="cs-CZ">
                <a:solidFill>
                  <a:srgbClr val="FFFFFF"/>
                </a:solidFill>
                <a:latin typeface="Times New Roman" panose="02020603050405020304" pitchFamily="18" charset="0"/>
              </a:rPr>
              <a:pPr eaLnBrk="1" hangingPunct="1"/>
              <a:t>38</a:t>
            </a:fld>
            <a:endParaRPr lang="en-GB" altLang="cs-CZ">
              <a:solidFill>
                <a:srgbClr val="FFFFFF"/>
              </a:solidFill>
              <a:latin typeface="Times New Roman" panose="02020603050405020304" pitchFamily="18" charset="0"/>
            </a:endParaRPr>
          </a:p>
        </p:txBody>
      </p:sp>
      <p:sp>
        <p:nvSpPr>
          <p:cNvPr id="20481" name="Rectangle 1">
            <a:extLst>
              <a:ext uri="{FF2B5EF4-FFF2-40B4-BE49-F238E27FC236}">
                <a16:creationId xmlns:a16="http://schemas.microsoft.com/office/drawing/2014/main" id="{B7504A27-A232-AB82-6051-986723CE6CF1}"/>
              </a:ext>
            </a:extLst>
          </p:cNvPr>
          <p:cNvSpPr>
            <a:spLocks noGrp="1" noChangeArrowheads="1"/>
          </p:cNvSpPr>
          <p:nvPr>
            <p:ph type="body" idx="4294967295"/>
          </p:nvPr>
        </p:nvSpPr>
        <p:spPr>
          <a:xfrm>
            <a:off x="2693988" y="908050"/>
            <a:ext cx="7974012" cy="5545138"/>
          </a:xfrm>
        </p:spPr>
        <p:txBody>
          <a:bodyPr/>
          <a:lstStyle/>
          <a:p>
            <a:pPr>
              <a:lnSpc>
                <a:spcPct val="80000"/>
              </a:lnSpc>
              <a:spcBef>
                <a:spcPts val="850"/>
              </a:spcBef>
              <a:buNone/>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en-GB" sz="2400" b="1" dirty="0">
                <a:solidFill>
                  <a:schemeClr val="accent6"/>
                </a:solidFill>
                <a:latin typeface="Arial Black" pitchFamily="32" charset="0"/>
              </a:rPr>
              <a:t>METODY KRITICKÉHO MYŠLENÍ</a:t>
            </a:r>
          </a:p>
          <a:p>
            <a:pPr>
              <a:lnSpc>
                <a:spcPct val="80000"/>
              </a:lnSpc>
              <a:spcBef>
                <a:spcPts val="250"/>
              </a:spcBef>
              <a:buClr>
                <a:srgbClr val="FFFF00"/>
              </a:buClr>
              <a:buNone/>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endParaRPr lang="en-GB" sz="1000" dirty="0">
              <a:latin typeface="Arial Black" pitchFamily="32" charset="0"/>
            </a:endParaRPr>
          </a:p>
          <a:p>
            <a:pPr>
              <a:spcBef>
                <a:spcPts val="600"/>
              </a:spcBef>
              <a:buFont typeface="Wingdings" panose="05000000000000000000" pitchFamily="2" charset="2"/>
              <a:buChar char="§"/>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en-GB" sz="2400" dirty="0" err="1"/>
              <a:t>založené</a:t>
            </a:r>
            <a:r>
              <a:rPr lang="en-GB" sz="2400" dirty="0"/>
              <a:t> </a:t>
            </a:r>
            <a:r>
              <a:rPr lang="en-GB" sz="2400" dirty="0" err="1"/>
              <a:t>na</a:t>
            </a:r>
            <a:r>
              <a:rPr lang="en-GB" sz="2400" dirty="0"/>
              <a:t> </a:t>
            </a:r>
            <a:r>
              <a:rPr lang="en-GB" sz="2400" dirty="0" err="1"/>
              <a:t>evokaci</a:t>
            </a:r>
            <a:r>
              <a:rPr lang="en-GB" sz="2400" dirty="0"/>
              <a:t> </a:t>
            </a:r>
            <a:r>
              <a:rPr lang="en-GB" sz="2400" dirty="0" err="1"/>
              <a:t>znalostí</a:t>
            </a:r>
            <a:r>
              <a:rPr lang="en-GB" sz="2400" dirty="0"/>
              <a:t>, </a:t>
            </a:r>
            <a:r>
              <a:rPr lang="en-GB" sz="2400" dirty="0" err="1"/>
              <a:t>konfrontaci</a:t>
            </a:r>
            <a:r>
              <a:rPr lang="en-GB" sz="2400" dirty="0"/>
              <a:t> </a:t>
            </a:r>
            <a:r>
              <a:rPr lang="en-GB" sz="2400" dirty="0" err="1"/>
              <a:t>vlastních</a:t>
            </a:r>
            <a:r>
              <a:rPr lang="en-GB" sz="2400" dirty="0"/>
              <a:t> </a:t>
            </a:r>
            <a:r>
              <a:rPr lang="en-GB" sz="2400" dirty="0" err="1"/>
              <a:t>postupů</a:t>
            </a:r>
            <a:r>
              <a:rPr lang="en-GB" sz="2400" dirty="0"/>
              <a:t> </a:t>
            </a:r>
            <a:r>
              <a:rPr lang="en-GB" sz="2400" dirty="0" err="1"/>
              <a:t>myšlení</a:t>
            </a:r>
            <a:r>
              <a:rPr lang="en-GB" sz="2400" dirty="0"/>
              <a:t>  a </a:t>
            </a:r>
            <a:r>
              <a:rPr lang="en-GB" sz="2400" dirty="0" err="1"/>
              <a:t>reflexi</a:t>
            </a:r>
            <a:r>
              <a:rPr lang="en-GB" sz="2400" dirty="0"/>
              <a:t> </a:t>
            </a:r>
            <a:r>
              <a:rPr lang="en-GB" sz="2400" dirty="0" err="1"/>
              <a:t>získaného</a:t>
            </a:r>
            <a:r>
              <a:rPr lang="en-GB" sz="2400" dirty="0"/>
              <a:t> </a:t>
            </a:r>
            <a:r>
              <a:rPr lang="en-GB" sz="2400" dirty="0" err="1"/>
              <a:t>poznání</a:t>
            </a:r>
            <a:r>
              <a:rPr lang="en-GB" sz="2400" dirty="0"/>
              <a:t> </a:t>
            </a:r>
          </a:p>
          <a:p>
            <a:pPr>
              <a:spcBef>
                <a:spcPts val="600"/>
              </a:spcBef>
              <a:buFont typeface="Wingdings" panose="05000000000000000000" pitchFamily="2" charset="2"/>
              <a:buChar char="§"/>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en-GB" sz="2400" dirty="0" err="1"/>
              <a:t>výsledkem</a:t>
            </a:r>
            <a:r>
              <a:rPr lang="en-GB" sz="2400" dirty="0"/>
              <a:t> je </a:t>
            </a:r>
            <a:r>
              <a:rPr lang="en-GB" sz="2400" dirty="0" err="1"/>
              <a:t>tvorba</a:t>
            </a:r>
            <a:r>
              <a:rPr lang="en-GB" sz="2400" dirty="0"/>
              <a:t> </a:t>
            </a:r>
            <a:r>
              <a:rPr lang="en-GB" sz="2400" dirty="0" err="1"/>
              <a:t>vlastních</a:t>
            </a:r>
            <a:r>
              <a:rPr lang="en-GB" sz="2400" dirty="0"/>
              <a:t> </a:t>
            </a:r>
            <a:r>
              <a:rPr lang="en-GB" sz="2400" dirty="0" err="1"/>
              <a:t>poznatkových</a:t>
            </a:r>
            <a:r>
              <a:rPr lang="en-GB" sz="2400" dirty="0"/>
              <a:t> </a:t>
            </a:r>
            <a:r>
              <a:rPr lang="en-GB" sz="2400" dirty="0" err="1"/>
              <a:t>struktur</a:t>
            </a:r>
            <a:r>
              <a:rPr lang="en-GB" sz="2400" dirty="0"/>
              <a:t> a </a:t>
            </a:r>
            <a:r>
              <a:rPr lang="en-GB" sz="2400" dirty="0" err="1"/>
              <a:t>jejich</a:t>
            </a:r>
            <a:r>
              <a:rPr lang="en-GB" sz="2400" dirty="0"/>
              <a:t> </a:t>
            </a:r>
            <a:r>
              <a:rPr lang="en-GB" sz="2400" dirty="0" err="1"/>
              <a:t>další</a:t>
            </a:r>
            <a:r>
              <a:rPr lang="en-GB" sz="2400" dirty="0"/>
              <a:t> </a:t>
            </a:r>
            <a:r>
              <a:rPr lang="en-GB" sz="2400" dirty="0" err="1"/>
              <a:t>rozvíjení</a:t>
            </a:r>
            <a:endParaRPr lang="en-GB" sz="2400" dirty="0"/>
          </a:p>
          <a:p>
            <a:pPr>
              <a:lnSpc>
                <a:spcPct val="80000"/>
              </a:lnSpc>
              <a:spcBef>
                <a:spcPts val="600"/>
              </a:spcBef>
              <a:buFont typeface="Wingdings" panose="05000000000000000000" pitchFamily="2" charset="2"/>
              <a:buChar char="§"/>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en-GB" sz="2400" dirty="0" err="1"/>
              <a:t>rozvoj</a:t>
            </a:r>
            <a:r>
              <a:rPr lang="en-GB" sz="2400" dirty="0"/>
              <a:t> </a:t>
            </a:r>
            <a:r>
              <a:rPr lang="en-GB" sz="2400" dirty="0" err="1"/>
              <a:t>intelektuální</a:t>
            </a:r>
            <a:r>
              <a:rPr lang="en-GB" sz="2400" dirty="0"/>
              <a:t> </a:t>
            </a:r>
            <a:r>
              <a:rPr lang="en-GB" sz="2400" dirty="0" err="1"/>
              <a:t>stránky</a:t>
            </a:r>
            <a:r>
              <a:rPr lang="en-GB" sz="2400" dirty="0"/>
              <a:t> </a:t>
            </a:r>
            <a:r>
              <a:rPr lang="en-GB" sz="2400" dirty="0" err="1"/>
              <a:t>osobnosti</a:t>
            </a:r>
            <a:endParaRPr lang="en-GB" sz="2400" dirty="0"/>
          </a:p>
          <a:p>
            <a:pPr>
              <a:lnSpc>
                <a:spcPct val="80000"/>
              </a:lnSpc>
              <a:spcBef>
                <a:spcPts val="250"/>
              </a:spcBef>
              <a:buNone/>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endParaRPr lang="en-GB" sz="1000" b="1" dirty="0">
              <a:latin typeface="Arial Black" pitchFamily="32" charset="0"/>
            </a:endParaRPr>
          </a:p>
          <a:p>
            <a:pPr>
              <a:lnSpc>
                <a:spcPct val="80000"/>
              </a:lnSpc>
              <a:spcBef>
                <a:spcPts val="700"/>
              </a:spcBef>
              <a:buNone/>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en-GB" b="1" dirty="0" err="1">
                <a:solidFill>
                  <a:srgbClr val="FF5050"/>
                </a:solidFill>
                <a:latin typeface="Arial" charset="0"/>
              </a:rPr>
              <a:t>Příklady</a:t>
            </a:r>
            <a:r>
              <a:rPr lang="en-GB" b="1" dirty="0">
                <a:solidFill>
                  <a:srgbClr val="FF5050"/>
                </a:solidFill>
                <a:latin typeface="Arial" charset="0"/>
              </a:rPr>
              <a:t> </a:t>
            </a:r>
            <a:r>
              <a:rPr lang="en-GB" b="1" dirty="0" err="1">
                <a:solidFill>
                  <a:srgbClr val="FF5050"/>
                </a:solidFill>
                <a:latin typeface="Arial" charset="0"/>
              </a:rPr>
              <a:t>metod</a:t>
            </a:r>
            <a:r>
              <a:rPr lang="en-GB" b="1" dirty="0">
                <a:solidFill>
                  <a:srgbClr val="FF5050"/>
                </a:solidFill>
                <a:latin typeface="Arial" charset="0"/>
              </a:rPr>
              <a:t>:</a:t>
            </a:r>
            <a:r>
              <a:rPr lang="en-GB" b="1" i="1" dirty="0">
                <a:latin typeface="Arial Black" pitchFamily="32" charset="0"/>
              </a:rPr>
              <a:t> </a:t>
            </a:r>
          </a:p>
          <a:p>
            <a:pPr lvl="1">
              <a:spcBef>
                <a:spcPts val="700"/>
              </a:spcBef>
              <a:buClr>
                <a:srgbClr val="FFFFFF"/>
              </a:buClr>
              <a:buFont typeface="Wingdings" charset="2"/>
              <a:buChar char=""/>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en-GB" sz="2800" b="1" i="1" dirty="0">
                <a:solidFill>
                  <a:schemeClr val="accent6"/>
                </a:solidFill>
                <a:latin typeface="Arial" charset="0"/>
              </a:rPr>
              <a:t>Brainstorming</a:t>
            </a:r>
          </a:p>
          <a:p>
            <a:pPr lvl="1">
              <a:spcBef>
                <a:spcPts val="700"/>
              </a:spcBef>
              <a:buClr>
                <a:srgbClr val="FFFFFF"/>
              </a:buClr>
              <a:buFont typeface="Wingdings" charset="2"/>
              <a:buChar char=""/>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en-GB" sz="2800" b="1" i="1" dirty="0" err="1">
                <a:solidFill>
                  <a:schemeClr val="accent6"/>
                </a:solidFill>
                <a:latin typeface="Arial" charset="0"/>
              </a:rPr>
              <a:t>Výcvik</a:t>
            </a:r>
            <a:r>
              <a:rPr lang="en-GB" sz="2800" b="1" i="1" dirty="0">
                <a:solidFill>
                  <a:schemeClr val="accent6"/>
                </a:solidFill>
                <a:latin typeface="Arial" charset="0"/>
              </a:rPr>
              <a:t> </a:t>
            </a:r>
            <a:r>
              <a:rPr lang="en-GB" sz="2800" b="1" i="1" dirty="0" err="1">
                <a:solidFill>
                  <a:schemeClr val="accent6"/>
                </a:solidFill>
                <a:latin typeface="Arial" charset="0"/>
              </a:rPr>
              <a:t>argumentace</a:t>
            </a:r>
            <a:endParaRPr lang="en-GB" sz="2800" b="1" i="1" dirty="0">
              <a:solidFill>
                <a:schemeClr val="accent6"/>
              </a:solidFill>
              <a:latin typeface="Arial" charset="0"/>
            </a:endParaRPr>
          </a:p>
          <a:p>
            <a:pPr lvl="1">
              <a:spcBef>
                <a:spcPts val="700"/>
              </a:spcBef>
              <a:buClr>
                <a:srgbClr val="FFFFFF"/>
              </a:buClr>
              <a:buFont typeface="Wingdings" charset="2"/>
              <a:buChar char=""/>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en-GB" sz="2800" b="1" i="1" dirty="0" err="1">
                <a:solidFill>
                  <a:schemeClr val="accent6"/>
                </a:solidFill>
                <a:latin typeface="Arial" charset="0"/>
              </a:rPr>
              <a:t>Analýza</a:t>
            </a:r>
            <a:r>
              <a:rPr lang="en-GB" sz="2800" b="1" i="1" dirty="0">
                <a:solidFill>
                  <a:schemeClr val="accent6"/>
                </a:solidFill>
                <a:latin typeface="Arial" charset="0"/>
              </a:rPr>
              <a:t> SWOT</a:t>
            </a:r>
          </a:p>
          <a:p>
            <a:pPr lvl="1">
              <a:spcBef>
                <a:spcPts val="700"/>
              </a:spcBef>
              <a:buClr>
                <a:srgbClr val="FFFFFF"/>
              </a:buClr>
              <a:buFont typeface="Wingdings" charset="2"/>
              <a:buChar char=""/>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en-GB" sz="2800" b="1" i="1" dirty="0" err="1">
                <a:solidFill>
                  <a:schemeClr val="accent6"/>
                </a:solidFill>
                <a:latin typeface="Arial" charset="0"/>
              </a:rPr>
              <a:t>Kritické</a:t>
            </a:r>
            <a:r>
              <a:rPr lang="en-GB" sz="2800" b="1" i="1" dirty="0">
                <a:solidFill>
                  <a:schemeClr val="accent6"/>
                </a:solidFill>
                <a:latin typeface="Arial" charset="0"/>
              </a:rPr>
              <a:t> </a:t>
            </a:r>
            <a:r>
              <a:rPr lang="en-GB" sz="2800" b="1" i="1" dirty="0" err="1">
                <a:solidFill>
                  <a:schemeClr val="accent6"/>
                </a:solidFill>
                <a:latin typeface="Arial" charset="0"/>
              </a:rPr>
              <a:t>čtení</a:t>
            </a:r>
            <a:endParaRPr lang="en-GB" sz="2800" b="1" i="1" dirty="0">
              <a:solidFill>
                <a:schemeClr val="accent6"/>
              </a:solidFill>
              <a:latin typeface="Arial" charset="0"/>
            </a:endParaRPr>
          </a:p>
        </p:txBody>
      </p:sp>
      <p:sp>
        <p:nvSpPr>
          <p:cNvPr id="20482" name="Rectangle 2">
            <a:extLst>
              <a:ext uri="{FF2B5EF4-FFF2-40B4-BE49-F238E27FC236}">
                <a16:creationId xmlns:a16="http://schemas.microsoft.com/office/drawing/2014/main" id="{23D6EF29-33C6-2E7B-F5EC-0DE65F36D116}"/>
              </a:ext>
            </a:extLst>
          </p:cNvPr>
          <p:cNvSpPr>
            <a:spLocks noChangeArrowheads="1"/>
          </p:cNvSpPr>
          <p:nvPr/>
        </p:nvSpPr>
        <p:spPr bwMode="auto">
          <a:xfrm>
            <a:off x="2870923" y="0"/>
            <a:ext cx="8027987" cy="762001"/>
          </a:xfrm>
          <a:prstGeom prst="rect">
            <a:avLst/>
          </a:prstGeom>
          <a:noFill/>
          <a:ln w="9525">
            <a:noFill/>
            <a:round/>
            <a:headEnd/>
            <a:tailEnd/>
          </a:ln>
          <a:effectLst/>
        </p:spPr>
        <p:txBody>
          <a:bodyPr lIns="92160" tIns="46080" rIns="92160" bIns="46080" anchor="ctr"/>
          <a:lstStyle/>
          <a:p>
            <a:pPr>
              <a:buClr>
                <a:srgbClr val="CCCCFF"/>
              </a:buCl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en-GB" sz="2600" b="1" dirty="0">
                <a:solidFill>
                  <a:schemeClr val="accent6"/>
                </a:solidFill>
                <a:effectLst>
                  <a:outerShdw blurRad="38100" dist="38100" dir="2700000" algn="tl">
                    <a:srgbClr val="000000"/>
                  </a:outerShdw>
                </a:effectLst>
                <a:latin typeface="Arial Black" pitchFamily="32" charset="0"/>
              </a:rPr>
              <a:t>DALŠÍ AKTIVIZUJÍCÍ METODY  </a:t>
            </a:r>
          </a:p>
        </p:txBody>
      </p:sp>
      <p:sp>
        <p:nvSpPr>
          <p:cNvPr id="19462" name="Text Box 3">
            <a:extLst>
              <a:ext uri="{FF2B5EF4-FFF2-40B4-BE49-F238E27FC236}">
                <a16:creationId xmlns:a16="http://schemas.microsoft.com/office/drawing/2014/main" id="{280B0A87-8217-4601-7A3B-2E60BF071A6C}"/>
              </a:ext>
            </a:extLst>
          </p:cNvPr>
          <p:cNvSpPr txBox="1">
            <a:spLocks noChangeArrowheads="1"/>
          </p:cNvSpPr>
          <p:nvPr/>
        </p:nvSpPr>
        <p:spPr bwMode="auto">
          <a:xfrm>
            <a:off x="9985375" y="476251"/>
            <a:ext cx="647700" cy="3407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spAutoFit/>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1pPr>
            <a:lvl2pPr marL="742950" indent="-28575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2pPr>
            <a:lvl3pPr marL="11430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3pPr>
            <a:lvl4pPr marL="16002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4pPr>
            <a:lvl5pPr marL="20574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5pPr>
            <a:lvl6pPr marL="25146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6pPr>
            <a:lvl7pPr marL="29718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7pPr>
            <a:lvl8pPr marL="34290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8pPr>
            <a:lvl9pPr marL="38862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9pPr>
          </a:lstStyle>
          <a:p>
            <a:pPr eaLnBrk="1" hangingPunct="1">
              <a:spcBef>
                <a:spcPts val="1000"/>
              </a:spcBef>
              <a:buClr>
                <a:srgbClr val="CCCCFF"/>
              </a:buClr>
            </a:pPr>
            <a:r>
              <a:rPr lang="en-GB" altLang="cs-CZ" sz="1600" b="1">
                <a:solidFill>
                  <a:srgbClr val="CCCCFF"/>
                </a:solidFill>
              </a:rPr>
              <a:t>(2/6)</a:t>
            </a:r>
            <a:r>
              <a:rPr lang="ar-SA" altLang="cs-CZ" sz="1600" b="1">
                <a:solidFill>
                  <a:srgbClr val="CCCCFF"/>
                </a:solidFill>
                <a:cs typeface="Arial" panose="020B0604020202020204" pitchFamily="34" charset="0"/>
              </a:rPr>
              <a:t>‏</a:t>
            </a:r>
            <a:endParaRPr lang="en-GB" altLang="cs-CZ" sz="1600" b="1">
              <a:solidFill>
                <a:srgbClr val="CCCCFF"/>
              </a:solidFill>
            </a:endParaRPr>
          </a:p>
        </p:txBody>
      </p:sp>
      <p:sp>
        <p:nvSpPr>
          <p:cNvPr id="20484" name="Text Box 4">
            <a:extLst>
              <a:ext uri="{FF2B5EF4-FFF2-40B4-BE49-F238E27FC236}">
                <a16:creationId xmlns:a16="http://schemas.microsoft.com/office/drawing/2014/main" id="{126761BA-0471-7244-8749-CFB33B63477C}"/>
              </a:ext>
            </a:extLst>
          </p:cNvPr>
          <p:cNvSpPr txBox="1">
            <a:spLocks noChangeArrowheads="1"/>
          </p:cNvSpPr>
          <p:nvPr/>
        </p:nvSpPr>
        <p:spPr bwMode="auto">
          <a:xfrm>
            <a:off x="1828800" y="6400801"/>
            <a:ext cx="685800" cy="246063"/>
          </a:xfrm>
          <a:prstGeom prst="rect">
            <a:avLst/>
          </a:prstGeom>
          <a:noFill/>
          <a:ln w="9525">
            <a:noFill/>
            <a:round/>
            <a:headEnd/>
            <a:tailEnd/>
          </a:ln>
          <a:effectLst/>
        </p:spPr>
        <p:txBody>
          <a:bodyPr lIns="90000" tIns="46800" rIns="90000" bIns="46800">
            <a:spAutoFit/>
          </a:bodyPr>
          <a:lstStyle/>
          <a:p>
            <a:pPr>
              <a:spcBef>
                <a:spcPts val="625"/>
              </a:spcBef>
              <a:buClr>
                <a:srgbClr val="0099FF"/>
              </a:buCl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en-GB" sz="1000" b="1" i="1">
                <a:solidFill>
                  <a:srgbClr val="0099FF"/>
                </a:solidFill>
                <a:effectLst>
                  <a:outerShdw blurRad="38100" dist="38100" dir="2700000" algn="tl">
                    <a:srgbClr val="000000"/>
                  </a:outerShdw>
                </a:effectLst>
                <a:latin typeface="Times New Roman" pitchFamily="16" charset="0"/>
              </a:rPr>
              <a:t>©Bvj</a:t>
            </a:r>
          </a:p>
        </p:txBody>
      </p:sp>
    </p:spTree>
  </p:cSld>
  <p:clrMapOvr>
    <a:masterClrMapping/>
  </p:clrMapOvr>
  <p:transition spd="med"/>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nodeType="clickEffect">
                                  <p:stCondLst>
                                    <p:cond delay="0"/>
                                  </p:stCondLst>
                                  <p:childTnLst>
                                    <p:set>
                                      <p:cBhvr additive="repl">
                                        <p:cTn id="6" dur="1" fill="hold">
                                          <p:stCondLst>
                                            <p:cond delay="0"/>
                                          </p:stCondLst>
                                        </p:cTn>
                                        <p:tgtEl>
                                          <p:spTgt spid="20481">
                                            <p:txEl>
                                              <p:pRg st="0" end="0"/>
                                            </p:txEl>
                                          </p:spTgt>
                                        </p:tgtEl>
                                        <p:attrNameLst>
                                          <p:attrName>style.visibility</p:attrName>
                                        </p:attrNameLst>
                                      </p:cBhvr>
                                      <p:to>
                                        <p:strVal val="visible"/>
                                      </p:to>
                                    </p:set>
                                    <p:animEffect transition="in" filter="blinds(horizontal)">
                                      <p:cBhvr additive="repl">
                                        <p:cTn id="7" dur="500"/>
                                        <p:tgtEl>
                                          <p:spTgt spid="20481">
                                            <p:txEl>
                                              <p:pRg st="0" end="0"/>
                                            </p:txEl>
                                          </p:spTgt>
                                        </p:tgtEl>
                                      </p:cBhvr>
                                    </p:animEffect>
                                  </p:childTnLst>
                                </p:cTn>
                              </p:par>
                              <p:par>
                                <p:cTn id="8" presetID="3" presetClass="entr" presetSubtype="10" fill="hold" nodeType="withEffect">
                                  <p:stCondLst>
                                    <p:cond delay="0"/>
                                  </p:stCondLst>
                                  <p:childTnLst>
                                    <p:set>
                                      <p:cBhvr additive="repl">
                                        <p:cTn id="9" dur="1" fill="hold">
                                          <p:stCondLst>
                                            <p:cond delay="0"/>
                                          </p:stCondLst>
                                        </p:cTn>
                                        <p:tgtEl>
                                          <p:spTgt spid="20481">
                                            <p:txEl>
                                              <p:pRg st="2" end="2"/>
                                            </p:txEl>
                                          </p:spTgt>
                                        </p:tgtEl>
                                        <p:attrNameLst>
                                          <p:attrName>style.visibility</p:attrName>
                                        </p:attrNameLst>
                                      </p:cBhvr>
                                      <p:to>
                                        <p:strVal val="visible"/>
                                      </p:to>
                                    </p:set>
                                    <p:animEffect transition="in" filter="blinds(horizontal)">
                                      <p:cBhvr additive="repl">
                                        <p:cTn id="10" dur="500"/>
                                        <p:tgtEl>
                                          <p:spTgt spid="20481">
                                            <p:txEl>
                                              <p:pRg st="2" end="2"/>
                                            </p:txEl>
                                          </p:spTgt>
                                        </p:tgtEl>
                                      </p:cBhvr>
                                    </p:animEffect>
                                  </p:childTnLst>
                                </p:cTn>
                              </p:par>
                              <p:par>
                                <p:cTn id="11" presetID="3" presetClass="entr" presetSubtype="10" fill="hold" nodeType="withEffect">
                                  <p:stCondLst>
                                    <p:cond delay="0"/>
                                  </p:stCondLst>
                                  <p:childTnLst>
                                    <p:set>
                                      <p:cBhvr additive="repl">
                                        <p:cTn id="12" dur="1" fill="hold">
                                          <p:stCondLst>
                                            <p:cond delay="0"/>
                                          </p:stCondLst>
                                        </p:cTn>
                                        <p:tgtEl>
                                          <p:spTgt spid="20481">
                                            <p:txEl>
                                              <p:pRg st="3" end="3"/>
                                            </p:txEl>
                                          </p:spTgt>
                                        </p:tgtEl>
                                        <p:attrNameLst>
                                          <p:attrName>style.visibility</p:attrName>
                                        </p:attrNameLst>
                                      </p:cBhvr>
                                      <p:to>
                                        <p:strVal val="visible"/>
                                      </p:to>
                                    </p:set>
                                    <p:animEffect transition="in" filter="blinds(horizontal)">
                                      <p:cBhvr additive="repl">
                                        <p:cTn id="13" dur="500"/>
                                        <p:tgtEl>
                                          <p:spTgt spid="20481">
                                            <p:txEl>
                                              <p:pRg st="3" end="3"/>
                                            </p:txEl>
                                          </p:spTgt>
                                        </p:tgtEl>
                                      </p:cBhvr>
                                    </p:animEffect>
                                  </p:childTnLst>
                                </p:cTn>
                              </p:par>
                              <p:par>
                                <p:cTn id="14" presetID="3" presetClass="entr" presetSubtype="10" fill="hold" nodeType="withEffect">
                                  <p:stCondLst>
                                    <p:cond delay="0"/>
                                  </p:stCondLst>
                                  <p:childTnLst>
                                    <p:set>
                                      <p:cBhvr additive="repl">
                                        <p:cTn id="15" dur="1" fill="hold">
                                          <p:stCondLst>
                                            <p:cond delay="0"/>
                                          </p:stCondLst>
                                        </p:cTn>
                                        <p:tgtEl>
                                          <p:spTgt spid="20481">
                                            <p:txEl>
                                              <p:pRg st="4" end="4"/>
                                            </p:txEl>
                                          </p:spTgt>
                                        </p:tgtEl>
                                        <p:attrNameLst>
                                          <p:attrName>style.visibility</p:attrName>
                                        </p:attrNameLst>
                                      </p:cBhvr>
                                      <p:to>
                                        <p:strVal val="visible"/>
                                      </p:to>
                                    </p:set>
                                    <p:animEffect transition="in" filter="blinds(horizontal)">
                                      <p:cBhvr additive="repl">
                                        <p:cTn id="16" dur="500"/>
                                        <p:tgtEl>
                                          <p:spTgt spid="20481">
                                            <p:txEl>
                                              <p:pRg st="4" end="4"/>
                                            </p:txEl>
                                          </p:spTgt>
                                        </p:tgtEl>
                                      </p:cBhvr>
                                    </p:animEffect>
                                  </p:childTnLst>
                                </p:cTn>
                              </p:par>
                              <p:par>
                                <p:cTn id="17" presetID="3" presetClass="entr" presetSubtype="10" fill="hold" nodeType="withEffect">
                                  <p:stCondLst>
                                    <p:cond delay="0"/>
                                  </p:stCondLst>
                                  <p:childTnLst>
                                    <p:set>
                                      <p:cBhvr additive="repl">
                                        <p:cTn id="18" dur="1" fill="hold">
                                          <p:stCondLst>
                                            <p:cond delay="0"/>
                                          </p:stCondLst>
                                        </p:cTn>
                                        <p:tgtEl>
                                          <p:spTgt spid="20481">
                                            <p:txEl>
                                              <p:pRg st="6" end="6"/>
                                            </p:txEl>
                                          </p:spTgt>
                                        </p:tgtEl>
                                        <p:attrNameLst>
                                          <p:attrName>style.visibility</p:attrName>
                                        </p:attrNameLst>
                                      </p:cBhvr>
                                      <p:to>
                                        <p:strVal val="visible"/>
                                      </p:to>
                                    </p:set>
                                    <p:animEffect transition="in" filter="blinds(horizontal)">
                                      <p:cBhvr additive="repl">
                                        <p:cTn id="19" dur="500"/>
                                        <p:tgtEl>
                                          <p:spTgt spid="20481">
                                            <p:txEl>
                                              <p:pRg st="6" end="6"/>
                                            </p:txEl>
                                          </p:spTgt>
                                        </p:tgtEl>
                                      </p:cBhvr>
                                    </p:animEffect>
                                  </p:childTnLst>
                                </p:cTn>
                              </p:par>
                              <p:par>
                                <p:cTn id="20" presetID="3" presetClass="entr" presetSubtype="10" fill="hold" nodeType="withEffect">
                                  <p:stCondLst>
                                    <p:cond delay="0"/>
                                  </p:stCondLst>
                                  <p:childTnLst>
                                    <p:set>
                                      <p:cBhvr additive="repl">
                                        <p:cTn id="21" dur="1" fill="hold">
                                          <p:stCondLst>
                                            <p:cond delay="0"/>
                                          </p:stCondLst>
                                        </p:cTn>
                                        <p:tgtEl>
                                          <p:spTgt spid="20481">
                                            <p:txEl>
                                              <p:pRg st="7" end="7"/>
                                            </p:txEl>
                                          </p:spTgt>
                                        </p:tgtEl>
                                        <p:attrNameLst>
                                          <p:attrName>style.visibility</p:attrName>
                                        </p:attrNameLst>
                                      </p:cBhvr>
                                      <p:to>
                                        <p:strVal val="visible"/>
                                      </p:to>
                                    </p:set>
                                    <p:animEffect transition="in" filter="blinds(horizontal)">
                                      <p:cBhvr additive="repl">
                                        <p:cTn id="22" dur="500"/>
                                        <p:tgtEl>
                                          <p:spTgt spid="20481">
                                            <p:txEl>
                                              <p:pRg st="7" end="7"/>
                                            </p:txEl>
                                          </p:spTgt>
                                        </p:tgtEl>
                                      </p:cBhvr>
                                    </p:animEffect>
                                  </p:childTnLst>
                                </p:cTn>
                              </p:par>
                              <p:par>
                                <p:cTn id="23" presetID="3" presetClass="entr" presetSubtype="10" fill="hold" nodeType="withEffect">
                                  <p:stCondLst>
                                    <p:cond delay="0"/>
                                  </p:stCondLst>
                                  <p:childTnLst>
                                    <p:set>
                                      <p:cBhvr additive="repl">
                                        <p:cTn id="24" dur="1" fill="hold">
                                          <p:stCondLst>
                                            <p:cond delay="0"/>
                                          </p:stCondLst>
                                        </p:cTn>
                                        <p:tgtEl>
                                          <p:spTgt spid="20481">
                                            <p:txEl>
                                              <p:pRg st="8" end="8"/>
                                            </p:txEl>
                                          </p:spTgt>
                                        </p:tgtEl>
                                        <p:attrNameLst>
                                          <p:attrName>style.visibility</p:attrName>
                                        </p:attrNameLst>
                                      </p:cBhvr>
                                      <p:to>
                                        <p:strVal val="visible"/>
                                      </p:to>
                                    </p:set>
                                    <p:animEffect transition="in" filter="blinds(horizontal)">
                                      <p:cBhvr additive="repl">
                                        <p:cTn id="25" dur="500"/>
                                        <p:tgtEl>
                                          <p:spTgt spid="20481">
                                            <p:txEl>
                                              <p:pRg st="8" end="8"/>
                                            </p:txEl>
                                          </p:spTgt>
                                        </p:tgtEl>
                                      </p:cBhvr>
                                    </p:animEffect>
                                  </p:childTnLst>
                                </p:cTn>
                              </p:par>
                              <p:par>
                                <p:cTn id="26" presetID="3" presetClass="entr" presetSubtype="10" fill="hold" nodeType="withEffect">
                                  <p:stCondLst>
                                    <p:cond delay="0"/>
                                  </p:stCondLst>
                                  <p:childTnLst>
                                    <p:set>
                                      <p:cBhvr additive="repl">
                                        <p:cTn id="27" dur="1" fill="hold">
                                          <p:stCondLst>
                                            <p:cond delay="0"/>
                                          </p:stCondLst>
                                        </p:cTn>
                                        <p:tgtEl>
                                          <p:spTgt spid="20481">
                                            <p:txEl>
                                              <p:pRg st="9" end="9"/>
                                            </p:txEl>
                                          </p:spTgt>
                                        </p:tgtEl>
                                        <p:attrNameLst>
                                          <p:attrName>style.visibility</p:attrName>
                                        </p:attrNameLst>
                                      </p:cBhvr>
                                      <p:to>
                                        <p:strVal val="visible"/>
                                      </p:to>
                                    </p:set>
                                    <p:animEffect transition="in" filter="blinds(horizontal)">
                                      <p:cBhvr additive="repl">
                                        <p:cTn id="28" dur="500"/>
                                        <p:tgtEl>
                                          <p:spTgt spid="20481">
                                            <p:txEl>
                                              <p:pRg st="9" end="9"/>
                                            </p:txEl>
                                          </p:spTgt>
                                        </p:tgtEl>
                                      </p:cBhvr>
                                    </p:animEffect>
                                  </p:childTnLst>
                                </p:cTn>
                              </p:par>
                              <p:par>
                                <p:cTn id="29" presetID="3" presetClass="entr" presetSubtype="10" fill="hold" nodeType="withEffect">
                                  <p:stCondLst>
                                    <p:cond delay="0"/>
                                  </p:stCondLst>
                                  <p:childTnLst>
                                    <p:set>
                                      <p:cBhvr additive="repl">
                                        <p:cTn id="30" dur="1" fill="hold">
                                          <p:stCondLst>
                                            <p:cond delay="0"/>
                                          </p:stCondLst>
                                        </p:cTn>
                                        <p:tgtEl>
                                          <p:spTgt spid="20481">
                                            <p:txEl>
                                              <p:pRg st="10" end="10"/>
                                            </p:txEl>
                                          </p:spTgt>
                                        </p:tgtEl>
                                        <p:attrNameLst>
                                          <p:attrName>style.visibility</p:attrName>
                                        </p:attrNameLst>
                                      </p:cBhvr>
                                      <p:to>
                                        <p:strVal val="visible"/>
                                      </p:to>
                                    </p:set>
                                    <p:animEffect transition="in" filter="blinds(horizontal)">
                                      <p:cBhvr additive="repl">
                                        <p:cTn id="31" dur="500"/>
                                        <p:tgtEl>
                                          <p:spTgt spid="20481">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Zástupný symbol pro datum 3">
            <a:extLst>
              <a:ext uri="{FF2B5EF4-FFF2-40B4-BE49-F238E27FC236}">
                <a16:creationId xmlns:a16="http://schemas.microsoft.com/office/drawing/2014/main" id="{98081A29-17CD-8418-7A1A-1D561E53CD56}"/>
              </a:ext>
            </a:extLst>
          </p:cNvPr>
          <p:cNvSpPr>
            <a:spLocks noGrp="1"/>
          </p:cNvSpPr>
          <p:nvPr>
            <p:ph type="dt" sz="quarter" idx="10"/>
          </p:nvPr>
        </p:nvSpPr>
        <p:spPr/>
        <p:txBody>
          <a:bodyPr/>
          <a:lstStyle/>
          <a:p>
            <a:pPr>
              <a:defRPr/>
            </a:pPr>
            <a:r>
              <a:rPr lang="en-GB"/>
              <a:t>AKTIVIZUJÍCI METODY VÝUKY</a:t>
            </a:r>
          </a:p>
        </p:txBody>
      </p:sp>
      <p:sp>
        <p:nvSpPr>
          <p:cNvPr id="8" name="Zástupný symbol pro číslo snímku 5">
            <a:extLst>
              <a:ext uri="{FF2B5EF4-FFF2-40B4-BE49-F238E27FC236}">
                <a16:creationId xmlns:a16="http://schemas.microsoft.com/office/drawing/2014/main" id="{811A11E5-B8A2-F1E3-DC36-C616B335388B}"/>
              </a:ext>
            </a:extLst>
          </p:cNvPr>
          <p:cNvSpPr>
            <a:spLocks noGrp="1"/>
          </p:cNvSpPr>
          <p:nvPr>
            <p:ph type="sldNum" sz="quarter" idx="12"/>
          </p:nvPr>
        </p:nvSpPr>
        <p:spPr/>
        <p:txBody>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1pPr>
            <a:lvl2pPr marL="742950" indent="-28575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2pPr>
            <a:lvl3pPr marL="11430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3pPr>
            <a:lvl4pPr marL="16002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4pPr>
            <a:lvl5pPr marL="20574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5pPr>
            <a:lvl6pPr marL="25146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6pPr>
            <a:lvl7pPr marL="29718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7pPr>
            <a:lvl8pPr marL="34290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8pPr>
            <a:lvl9pPr marL="38862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9pPr>
          </a:lstStyle>
          <a:p>
            <a:pPr eaLnBrk="1" hangingPunct="1"/>
            <a:fld id="{6BAC417B-189A-4F87-AF44-4B7E6483A7E7}" type="slidenum">
              <a:rPr lang="en-GB" altLang="cs-CZ">
                <a:solidFill>
                  <a:srgbClr val="FFFFFF"/>
                </a:solidFill>
                <a:latin typeface="Times New Roman" panose="02020603050405020304" pitchFamily="18" charset="0"/>
              </a:rPr>
              <a:pPr eaLnBrk="1" hangingPunct="1"/>
              <a:t>39</a:t>
            </a:fld>
            <a:endParaRPr lang="en-GB" altLang="cs-CZ">
              <a:solidFill>
                <a:srgbClr val="FFFFFF"/>
              </a:solidFill>
              <a:latin typeface="Times New Roman" panose="02020603050405020304" pitchFamily="18" charset="0"/>
            </a:endParaRPr>
          </a:p>
        </p:txBody>
      </p:sp>
      <p:sp>
        <p:nvSpPr>
          <p:cNvPr id="21505" name="Rectangle 1">
            <a:extLst>
              <a:ext uri="{FF2B5EF4-FFF2-40B4-BE49-F238E27FC236}">
                <a16:creationId xmlns:a16="http://schemas.microsoft.com/office/drawing/2014/main" id="{E928A2DE-45CB-7D03-C476-648D021D002C}"/>
              </a:ext>
            </a:extLst>
          </p:cNvPr>
          <p:cNvSpPr>
            <a:spLocks noGrp="1" noChangeArrowheads="1"/>
          </p:cNvSpPr>
          <p:nvPr>
            <p:ph type="title" idx="4294967295"/>
          </p:nvPr>
        </p:nvSpPr>
        <p:spPr>
          <a:xfrm>
            <a:off x="2667000" y="44450"/>
            <a:ext cx="8001000" cy="1143000"/>
          </a:xfrm>
        </p:spPr>
        <p:txBody>
          <a:bodyPr/>
          <a:lstStyle/>
          <a:p>
            <a:pPr algn="ctr">
              <a:lnSpc>
                <a:spcPct val="100000"/>
              </a:lnSpc>
              <a:buClr>
                <a:srgbClr val="FFFF00"/>
              </a:buCl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en-GB" sz="3300" b="1" dirty="0">
                <a:solidFill>
                  <a:schemeClr val="accent6"/>
                </a:solidFill>
                <a:effectLst>
                  <a:outerShdw blurRad="38100" dist="38100" dir="2700000" algn="tl">
                    <a:srgbClr val="000000"/>
                  </a:outerShdw>
                </a:effectLst>
                <a:latin typeface="Arial Black" pitchFamily="32" charset="0"/>
              </a:rPr>
              <a:t>BRAINSTORMING/BRAINWRITING</a:t>
            </a:r>
            <a:br>
              <a:rPr lang="en-GB" sz="3000" b="1" dirty="0">
                <a:solidFill>
                  <a:srgbClr val="FFFF00"/>
                </a:solidFill>
                <a:effectLst>
                  <a:outerShdw blurRad="38100" dist="38100" dir="2700000" algn="tl">
                    <a:srgbClr val="000000"/>
                  </a:outerShdw>
                </a:effectLst>
                <a:latin typeface="Arial Black" pitchFamily="32" charset="0"/>
              </a:rPr>
            </a:br>
            <a:r>
              <a:rPr lang="en-GB" sz="2400" b="1" i="1" dirty="0">
                <a:solidFill>
                  <a:schemeClr val="accent6"/>
                </a:solidFill>
                <a:effectLst>
                  <a:outerShdw blurRad="38100" dist="38100" dir="2700000" algn="tl">
                    <a:srgbClr val="000000"/>
                  </a:outerShdw>
                </a:effectLst>
                <a:latin typeface="Arial" charset="0"/>
              </a:rPr>
              <a:t>= </a:t>
            </a:r>
            <a:r>
              <a:rPr lang="en-GB" sz="2400" b="1" i="1" dirty="0" err="1">
                <a:solidFill>
                  <a:schemeClr val="accent6"/>
                </a:solidFill>
                <a:effectLst>
                  <a:outerShdw blurRad="38100" dist="38100" dir="2700000" algn="tl">
                    <a:srgbClr val="000000"/>
                  </a:outerShdw>
                </a:effectLst>
                <a:latin typeface="Arial" charset="0"/>
              </a:rPr>
              <a:t>burza</a:t>
            </a:r>
            <a:r>
              <a:rPr lang="en-GB" sz="2400" b="1" i="1" dirty="0">
                <a:solidFill>
                  <a:schemeClr val="accent6"/>
                </a:solidFill>
                <a:effectLst>
                  <a:outerShdw blurRad="38100" dist="38100" dir="2700000" algn="tl">
                    <a:srgbClr val="000000"/>
                  </a:outerShdw>
                </a:effectLst>
                <a:latin typeface="Arial" charset="0"/>
              </a:rPr>
              <a:t> </a:t>
            </a:r>
            <a:r>
              <a:rPr lang="en-GB" sz="2400" b="1" i="1" dirty="0" err="1">
                <a:solidFill>
                  <a:schemeClr val="accent6"/>
                </a:solidFill>
                <a:effectLst>
                  <a:outerShdw blurRad="38100" dist="38100" dir="2700000" algn="tl">
                    <a:srgbClr val="000000"/>
                  </a:outerShdw>
                </a:effectLst>
                <a:latin typeface="Arial" charset="0"/>
              </a:rPr>
              <a:t>nápadů</a:t>
            </a:r>
            <a:endParaRPr lang="en-GB" sz="2400" b="1" i="1" dirty="0">
              <a:solidFill>
                <a:schemeClr val="accent6"/>
              </a:solidFill>
              <a:effectLst>
                <a:outerShdw blurRad="38100" dist="38100" dir="2700000" algn="tl">
                  <a:srgbClr val="000000"/>
                </a:outerShdw>
              </a:effectLst>
              <a:latin typeface="Arial" charset="0"/>
            </a:endParaRPr>
          </a:p>
        </p:txBody>
      </p:sp>
      <p:sp>
        <p:nvSpPr>
          <p:cNvPr id="21506" name="Rectangle 2">
            <a:extLst>
              <a:ext uri="{FF2B5EF4-FFF2-40B4-BE49-F238E27FC236}">
                <a16:creationId xmlns:a16="http://schemas.microsoft.com/office/drawing/2014/main" id="{CD68FDEE-A9A4-F63E-38BF-1F8D283A3CC7}"/>
              </a:ext>
            </a:extLst>
          </p:cNvPr>
          <p:cNvSpPr>
            <a:spLocks noGrp="1" noChangeArrowheads="1"/>
          </p:cNvSpPr>
          <p:nvPr>
            <p:ph type="body" idx="4294967295"/>
          </p:nvPr>
        </p:nvSpPr>
        <p:spPr>
          <a:xfrm>
            <a:off x="1524000" y="1231901"/>
            <a:ext cx="8942388" cy="5294312"/>
          </a:xfrm>
        </p:spPr>
        <p:txBody>
          <a:bodyPr/>
          <a:lstStyle/>
          <a:p>
            <a:pPr marL="0" indent="0">
              <a:lnSpc>
                <a:spcPct val="80000"/>
              </a:lnSpc>
              <a:spcBef>
                <a:spcPts val="700"/>
              </a:spcBef>
              <a:buClr>
                <a:srgbClr val="FFFF00"/>
              </a:buClr>
              <a:buSzPct val="100000"/>
              <a:buNone/>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en-GB" b="1" dirty="0">
                <a:solidFill>
                  <a:schemeClr val="accent6"/>
                </a:solidFill>
                <a:latin typeface="Arial" charset="0"/>
              </a:rPr>
              <a:t>PRINCIPY :</a:t>
            </a:r>
          </a:p>
          <a:p>
            <a:pPr marL="608013" lvl="1" indent="-344488">
              <a:lnSpc>
                <a:spcPct val="80000"/>
              </a:lnSpc>
              <a:buSzPct val="100000"/>
              <a:buFont typeface="Wingdings" panose="05000000000000000000" pitchFamily="2" charset="2"/>
              <a:buChar char="§"/>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en-GB" sz="2000" b="1" dirty="0">
                <a:latin typeface="Arial" charset="0"/>
              </a:rPr>
              <a:t>DUCH SPOLEČNÉ PORADY</a:t>
            </a:r>
          </a:p>
          <a:p>
            <a:pPr marL="608013" lvl="1" indent="-344488">
              <a:buSzPct val="100000"/>
              <a:buFont typeface="Wingdings" panose="05000000000000000000" pitchFamily="2" charset="2"/>
              <a:buChar char="§"/>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en-GB" sz="2000" b="1" dirty="0">
                <a:latin typeface="Arial" charset="0"/>
              </a:rPr>
              <a:t>TVOŘIVÁ ATMOSFÉRA</a:t>
            </a:r>
          </a:p>
          <a:p>
            <a:pPr marL="608013" lvl="1" indent="-344488">
              <a:buSzPct val="100000"/>
              <a:buFont typeface="Wingdings" panose="05000000000000000000" pitchFamily="2" charset="2"/>
              <a:buChar char="§"/>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en-GB" sz="2000" b="1" dirty="0">
                <a:latin typeface="Arial" charset="0"/>
              </a:rPr>
              <a:t>HODNOCENÍ NÁPADŮ AŽ PO JEJICH SHROMÁŽDĚNÍ</a:t>
            </a:r>
          </a:p>
          <a:p>
            <a:pPr marL="608013" lvl="1" indent="-344488">
              <a:buSzPct val="100000"/>
              <a:buFont typeface="Wingdings" panose="05000000000000000000" pitchFamily="2" charset="2"/>
              <a:buChar char="§"/>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en-GB" sz="2000" b="1" dirty="0">
                <a:latin typeface="Arial" charset="0"/>
              </a:rPr>
              <a:t>PODPORA, OCENĚNÍ, UZNÁNÍ DRUHÝCH</a:t>
            </a:r>
          </a:p>
          <a:p>
            <a:pPr marL="608013" lvl="1" indent="-344488">
              <a:buSzPct val="100000"/>
              <a:buFont typeface="Wingdings" panose="05000000000000000000" pitchFamily="2" charset="2"/>
              <a:buChar char="§"/>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en-GB" sz="2000" b="1" dirty="0">
                <a:latin typeface="Arial" charset="0"/>
              </a:rPr>
              <a:t>PŘÁTELSKÁ ATMOSFÉRA BEZ ZÁBRAN JAKKOLI SE VYJÁDŘIT </a:t>
            </a:r>
          </a:p>
          <a:p>
            <a:pPr marL="0" indent="0">
              <a:spcBef>
                <a:spcPts val="500"/>
              </a:spcBef>
              <a:buClr>
                <a:srgbClr val="FFFF00"/>
              </a:buClr>
              <a:buSzPct val="100000"/>
              <a:buNone/>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en-GB" b="1" dirty="0">
                <a:solidFill>
                  <a:schemeClr val="accent6"/>
                </a:solidFill>
                <a:latin typeface="Arial" charset="0"/>
              </a:rPr>
              <a:t>PRAVIDLA :</a:t>
            </a:r>
            <a:r>
              <a:rPr lang="en-GB" sz="2000" b="1" dirty="0">
                <a:solidFill>
                  <a:srgbClr val="FFFF00"/>
                </a:solidFill>
                <a:latin typeface="Arial" charset="0"/>
              </a:rPr>
              <a:t> </a:t>
            </a:r>
          </a:p>
          <a:p>
            <a:pPr marL="608013" lvl="1" indent="-344488">
              <a:lnSpc>
                <a:spcPct val="80000"/>
              </a:lnSpc>
              <a:buSzPct val="100000"/>
              <a:buFont typeface="Wingdings" panose="05000000000000000000" pitchFamily="2" charset="2"/>
              <a:buChar char="§"/>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en-GB" sz="2000" b="1" dirty="0">
                <a:latin typeface="Arial" charset="0"/>
              </a:rPr>
              <a:t>NEPŘIPOUŠTÍ SE KRITIKA VYSLOVENÝCH NÁPADŮ</a:t>
            </a:r>
          </a:p>
          <a:p>
            <a:pPr marL="608013" lvl="1" indent="-344488">
              <a:buSzPct val="100000"/>
              <a:buFont typeface="Wingdings" panose="05000000000000000000" pitchFamily="2" charset="2"/>
              <a:buChar char="§"/>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en-GB" sz="2000" b="1" dirty="0">
                <a:latin typeface="Arial" charset="0"/>
              </a:rPr>
              <a:t>PODPORUJE SE SPONTÁNNOST</a:t>
            </a:r>
          </a:p>
          <a:p>
            <a:pPr marL="608013" lvl="1" indent="-344488">
              <a:buSzPct val="100000"/>
              <a:buFont typeface="Wingdings" panose="05000000000000000000" pitchFamily="2" charset="2"/>
              <a:buChar char="§"/>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en-GB" sz="2000" b="1" dirty="0">
                <a:latin typeface="Arial" charset="0"/>
              </a:rPr>
              <a:t>POŽADUJE SE PRODUKCE NEJODVÁŽNĚJŠÍCH NÁPADŮ</a:t>
            </a:r>
          </a:p>
          <a:p>
            <a:pPr marL="608013" lvl="1" indent="-344488">
              <a:buSzPct val="100000"/>
              <a:buFont typeface="Wingdings" panose="05000000000000000000" pitchFamily="2" charset="2"/>
              <a:buChar char="§"/>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en-GB" sz="2000" b="1" dirty="0">
                <a:latin typeface="Arial" charset="0"/>
              </a:rPr>
              <a:t>DŮRAZ NA KVANTITU NÁPADŮ</a:t>
            </a:r>
          </a:p>
          <a:p>
            <a:pPr marL="608013" lvl="1" indent="-344488">
              <a:buSzPct val="100000"/>
              <a:buFont typeface="Wingdings" panose="05000000000000000000" pitchFamily="2" charset="2"/>
              <a:buChar char="§"/>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en-GB" sz="2000" b="1" dirty="0">
                <a:latin typeface="Arial" charset="0"/>
              </a:rPr>
              <a:t>ZDOKONALOVÁNÍ A KOMBINACE VYSLOVENÝCH NÁPADŮ</a:t>
            </a:r>
          </a:p>
          <a:p>
            <a:pPr marL="608013" lvl="1" indent="-344488">
              <a:buSzPct val="100000"/>
              <a:buFont typeface="Wingdings" panose="05000000000000000000" pitchFamily="2" charset="2"/>
              <a:buChar char="§"/>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en-GB" sz="2000" b="1" dirty="0">
                <a:latin typeface="Arial" charset="0"/>
              </a:rPr>
              <a:t>ZÁZNAM VŠECH VYSLOVENÝCH NÁPADŮ</a:t>
            </a:r>
          </a:p>
        </p:txBody>
      </p:sp>
      <p:sp>
        <p:nvSpPr>
          <p:cNvPr id="20486" name="Text Box 3">
            <a:extLst>
              <a:ext uri="{FF2B5EF4-FFF2-40B4-BE49-F238E27FC236}">
                <a16:creationId xmlns:a16="http://schemas.microsoft.com/office/drawing/2014/main" id="{D6431B0A-5D61-88D9-5526-CB36EF3A64B2}"/>
              </a:ext>
            </a:extLst>
          </p:cNvPr>
          <p:cNvSpPr txBox="1">
            <a:spLocks noChangeArrowheads="1"/>
          </p:cNvSpPr>
          <p:nvPr/>
        </p:nvSpPr>
        <p:spPr bwMode="auto">
          <a:xfrm>
            <a:off x="9912350" y="788989"/>
            <a:ext cx="647700" cy="3407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spAutoFit/>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1pPr>
            <a:lvl2pPr marL="742950" indent="-28575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2pPr>
            <a:lvl3pPr marL="11430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3pPr>
            <a:lvl4pPr marL="16002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4pPr>
            <a:lvl5pPr marL="20574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5pPr>
            <a:lvl6pPr marL="25146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6pPr>
            <a:lvl7pPr marL="29718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7pPr>
            <a:lvl8pPr marL="34290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8pPr>
            <a:lvl9pPr marL="38862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9pPr>
          </a:lstStyle>
          <a:p>
            <a:pPr eaLnBrk="1" hangingPunct="1">
              <a:spcBef>
                <a:spcPts val="1000"/>
              </a:spcBef>
              <a:buClr>
                <a:srgbClr val="CCCCFF"/>
              </a:buClr>
            </a:pPr>
            <a:r>
              <a:rPr lang="en-GB" altLang="cs-CZ" sz="1600" b="1">
                <a:solidFill>
                  <a:srgbClr val="CCCCFF"/>
                </a:solidFill>
              </a:rPr>
              <a:t>(3/6)</a:t>
            </a:r>
            <a:r>
              <a:rPr lang="ar-SA" altLang="cs-CZ" sz="1600" b="1">
                <a:solidFill>
                  <a:srgbClr val="CCCCFF"/>
                </a:solidFill>
                <a:cs typeface="Arial" panose="020B0604020202020204" pitchFamily="34" charset="0"/>
              </a:rPr>
              <a:t>‏</a:t>
            </a:r>
            <a:endParaRPr lang="en-GB" altLang="cs-CZ" sz="1600" b="1">
              <a:solidFill>
                <a:srgbClr val="CCCCFF"/>
              </a:solidFill>
            </a:endParaRPr>
          </a:p>
        </p:txBody>
      </p:sp>
      <p:sp>
        <p:nvSpPr>
          <p:cNvPr id="21508" name="Text Box 4">
            <a:extLst>
              <a:ext uri="{FF2B5EF4-FFF2-40B4-BE49-F238E27FC236}">
                <a16:creationId xmlns:a16="http://schemas.microsoft.com/office/drawing/2014/main" id="{28C007AE-A150-7CDC-2207-8AEC929400F3}"/>
              </a:ext>
            </a:extLst>
          </p:cNvPr>
          <p:cNvSpPr txBox="1">
            <a:spLocks noChangeArrowheads="1"/>
          </p:cNvSpPr>
          <p:nvPr/>
        </p:nvSpPr>
        <p:spPr bwMode="auto">
          <a:xfrm>
            <a:off x="1828800" y="6400801"/>
            <a:ext cx="685800" cy="246063"/>
          </a:xfrm>
          <a:prstGeom prst="rect">
            <a:avLst/>
          </a:prstGeom>
          <a:noFill/>
          <a:ln w="9525">
            <a:noFill/>
            <a:round/>
            <a:headEnd/>
            <a:tailEnd/>
          </a:ln>
          <a:effectLst/>
        </p:spPr>
        <p:txBody>
          <a:bodyPr lIns="90000" tIns="46800" rIns="90000" bIns="46800">
            <a:spAutoFit/>
          </a:bodyPr>
          <a:lstStyle/>
          <a:p>
            <a:pPr>
              <a:spcBef>
                <a:spcPts val="625"/>
              </a:spcBef>
              <a:buClr>
                <a:srgbClr val="0099FF"/>
              </a:buCl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en-GB" sz="1000" b="1" i="1">
                <a:solidFill>
                  <a:srgbClr val="0099FF"/>
                </a:solidFill>
                <a:effectLst>
                  <a:outerShdw blurRad="38100" dist="38100" dir="2700000" algn="tl">
                    <a:srgbClr val="000000"/>
                  </a:outerShdw>
                </a:effectLst>
                <a:latin typeface="Times New Roman" pitchFamily="16" charset="0"/>
              </a:rPr>
              <a:t>©Bvj</a:t>
            </a:r>
          </a:p>
        </p:txBody>
      </p:sp>
    </p:spTree>
  </p:cSld>
  <p:clrMapOvr>
    <a:masterClrMapping/>
  </p:clrMapOvr>
  <p:transition spd="med"/>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nodeType="clickEffect">
                                  <p:stCondLst>
                                    <p:cond delay="0"/>
                                  </p:stCondLst>
                                  <p:childTnLst>
                                    <p:set>
                                      <p:cBhvr additive="repl">
                                        <p:cTn id="6" dur="1" fill="hold">
                                          <p:stCondLst>
                                            <p:cond delay="0"/>
                                          </p:stCondLst>
                                        </p:cTn>
                                        <p:tgtEl>
                                          <p:spTgt spid="21506">
                                            <p:txEl>
                                              <p:pRg st="0" end="0"/>
                                            </p:txEl>
                                          </p:spTgt>
                                        </p:tgtEl>
                                        <p:attrNameLst>
                                          <p:attrName>style.visibility</p:attrName>
                                        </p:attrNameLst>
                                      </p:cBhvr>
                                      <p:to>
                                        <p:strVal val="visible"/>
                                      </p:to>
                                    </p:set>
                                    <p:animEffect transition="in" filter="blinds(horizontal)">
                                      <p:cBhvr additive="repl">
                                        <p:cTn id="7" dur="500"/>
                                        <p:tgtEl>
                                          <p:spTgt spid="21506">
                                            <p:txEl>
                                              <p:pRg st="0" end="0"/>
                                            </p:txEl>
                                          </p:spTgt>
                                        </p:tgtEl>
                                      </p:cBhvr>
                                    </p:animEffect>
                                  </p:childTnLst>
                                </p:cTn>
                              </p:par>
                              <p:par>
                                <p:cTn id="8" presetID="3" presetClass="entr" presetSubtype="10" fill="hold" nodeType="withEffect">
                                  <p:stCondLst>
                                    <p:cond delay="0"/>
                                  </p:stCondLst>
                                  <p:childTnLst>
                                    <p:set>
                                      <p:cBhvr additive="repl">
                                        <p:cTn id="9" dur="1" fill="hold">
                                          <p:stCondLst>
                                            <p:cond delay="0"/>
                                          </p:stCondLst>
                                        </p:cTn>
                                        <p:tgtEl>
                                          <p:spTgt spid="21506">
                                            <p:txEl>
                                              <p:pRg st="1" end="1"/>
                                            </p:txEl>
                                          </p:spTgt>
                                        </p:tgtEl>
                                        <p:attrNameLst>
                                          <p:attrName>style.visibility</p:attrName>
                                        </p:attrNameLst>
                                      </p:cBhvr>
                                      <p:to>
                                        <p:strVal val="visible"/>
                                      </p:to>
                                    </p:set>
                                    <p:animEffect transition="in" filter="blinds(horizontal)">
                                      <p:cBhvr additive="repl">
                                        <p:cTn id="10" dur="500"/>
                                        <p:tgtEl>
                                          <p:spTgt spid="21506">
                                            <p:txEl>
                                              <p:pRg st="1" end="1"/>
                                            </p:txEl>
                                          </p:spTgt>
                                        </p:tgtEl>
                                      </p:cBhvr>
                                    </p:animEffect>
                                  </p:childTnLst>
                                </p:cTn>
                              </p:par>
                              <p:par>
                                <p:cTn id="11" presetID="3" presetClass="entr" presetSubtype="10" fill="hold" nodeType="withEffect">
                                  <p:stCondLst>
                                    <p:cond delay="0"/>
                                  </p:stCondLst>
                                  <p:childTnLst>
                                    <p:set>
                                      <p:cBhvr additive="repl">
                                        <p:cTn id="12" dur="1" fill="hold">
                                          <p:stCondLst>
                                            <p:cond delay="0"/>
                                          </p:stCondLst>
                                        </p:cTn>
                                        <p:tgtEl>
                                          <p:spTgt spid="21506">
                                            <p:txEl>
                                              <p:pRg st="2" end="2"/>
                                            </p:txEl>
                                          </p:spTgt>
                                        </p:tgtEl>
                                        <p:attrNameLst>
                                          <p:attrName>style.visibility</p:attrName>
                                        </p:attrNameLst>
                                      </p:cBhvr>
                                      <p:to>
                                        <p:strVal val="visible"/>
                                      </p:to>
                                    </p:set>
                                    <p:animEffect transition="in" filter="blinds(horizontal)">
                                      <p:cBhvr additive="repl">
                                        <p:cTn id="13" dur="500"/>
                                        <p:tgtEl>
                                          <p:spTgt spid="21506">
                                            <p:txEl>
                                              <p:pRg st="2" end="2"/>
                                            </p:txEl>
                                          </p:spTgt>
                                        </p:tgtEl>
                                      </p:cBhvr>
                                    </p:animEffect>
                                  </p:childTnLst>
                                </p:cTn>
                              </p:par>
                              <p:par>
                                <p:cTn id="14" presetID="3" presetClass="entr" presetSubtype="10" fill="hold" nodeType="withEffect">
                                  <p:stCondLst>
                                    <p:cond delay="0"/>
                                  </p:stCondLst>
                                  <p:childTnLst>
                                    <p:set>
                                      <p:cBhvr additive="repl">
                                        <p:cTn id="15" dur="1" fill="hold">
                                          <p:stCondLst>
                                            <p:cond delay="0"/>
                                          </p:stCondLst>
                                        </p:cTn>
                                        <p:tgtEl>
                                          <p:spTgt spid="21506">
                                            <p:txEl>
                                              <p:pRg st="3" end="3"/>
                                            </p:txEl>
                                          </p:spTgt>
                                        </p:tgtEl>
                                        <p:attrNameLst>
                                          <p:attrName>style.visibility</p:attrName>
                                        </p:attrNameLst>
                                      </p:cBhvr>
                                      <p:to>
                                        <p:strVal val="visible"/>
                                      </p:to>
                                    </p:set>
                                    <p:animEffect transition="in" filter="blinds(horizontal)">
                                      <p:cBhvr additive="repl">
                                        <p:cTn id="16" dur="500"/>
                                        <p:tgtEl>
                                          <p:spTgt spid="21506">
                                            <p:txEl>
                                              <p:pRg st="3" end="3"/>
                                            </p:txEl>
                                          </p:spTgt>
                                        </p:tgtEl>
                                      </p:cBhvr>
                                    </p:animEffect>
                                  </p:childTnLst>
                                </p:cTn>
                              </p:par>
                              <p:par>
                                <p:cTn id="17" presetID="3" presetClass="entr" presetSubtype="10" fill="hold" nodeType="withEffect">
                                  <p:stCondLst>
                                    <p:cond delay="0"/>
                                  </p:stCondLst>
                                  <p:childTnLst>
                                    <p:set>
                                      <p:cBhvr additive="repl">
                                        <p:cTn id="18" dur="1" fill="hold">
                                          <p:stCondLst>
                                            <p:cond delay="0"/>
                                          </p:stCondLst>
                                        </p:cTn>
                                        <p:tgtEl>
                                          <p:spTgt spid="21506">
                                            <p:txEl>
                                              <p:pRg st="4" end="4"/>
                                            </p:txEl>
                                          </p:spTgt>
                                        </p:tgtEl>
                                        <p:attrNameLst>
                                          <p:attrName>style.visibility</p:attrName>
                                        </p:attrNameLst>
                                      </p:cBhvr>
                                      <p:to>
                                        <p:strVal val="visible"/>
                                      </p:to>
                                    </p:set>
                                    <p:animEffect transition="in" filter="blinds(horizontal)">
                                      <p:cBhvr additive="repl">
                                        <p:cTn id="19" dur="500"/>
                                        <p:tgtEl>
                                          <p:spTgt spid="21506">
                                            <p:txEl>
                                              <p:pRg st="4" end="4"/>
                                            </p:txEl>
                                          </p:spTgt>
                                        </p:tgtEl>
                                      </p:cBhvr>
                                    </p:animEffect>
                                  </p:childTnLst>
                                </p:cTn>
                              </p:par>
                              <p:par>
                                <p:cTn id="20" presetID="3" presetClass="entr" presetSubtype="10" fill="hold" nodeType="withEffect">
                                  <p:stCondLst>
                                    <p:cond delay="0"/>
                                  </p:stCondLst>
                                  <p:childTnLst>
                                    <p:set>
                                      <p:cBhvr additive="repl">
                                        <p:cTn id="21" dur="1" fill="hold">
                                          <p:stCondLst>
                                            <p:cond delay="0"/>
                                          </p:stCondLst>
                                        </p:cTn>
                                        <p:tgtEl>
                                          <p:spTgt spid="21506">
                                            <p:txEl>
                                              <p:pRg st="5" end="5"/>
                                            </p:txEl>
                                          </p:spTgt>
                                        </p:tgtEl>
                                        <p:attrNameLst>
                                          <p:attrName>style.visibility</p:attrName>
                                        </p:attrNameLst>
                                      </p:cBhvr>
                                      <p:to>
                                        <p:strVal val="visible"/>
                                      </p:to>
                                    </p:set>
                                    <p:animEffect transition="in" filter="blinds(horizontal)">
                                      <p:cBhvr additive="repl">
                                        <p:cTn id="22" dur="500"/>
                                        <p:tgtEl>
                                          <p:spTgt spid="21506">
                                            <p:txEl>
                                              <p:pRg st="5" end="5"/>
                                            </p:txEl>
                                          </p:spTgt>
                                        </p:tgtEl>
                                      </p:cBhvr>
                                    </p:animEffect>
                                  </p:childTnLst>
                                </p:cTn>
                              </p:par>
                              <p:par>
                                <p:cTn id="23" presetID="3" presetClass="entr" presetSubtype="10" fill="hold" nodeType="withEffect">
                                  <p:stCondLst>
                                    <p:cond delay="0"/>
                                  </p:stCondLst>
                                  <p:childTnLst>
                                    <p:set>
                                      <p:cBhvr additive="repl">
                                        <p:cTn id="24" dur="1" fill="hold">
                                          <p:stCondLst>
                                            <p:cond delay="0"/>
                                          </p:stCondLst>
                                        </p:cTn>
                                        <p:tgtEl>
                                          <p:spTgt spid="21506">
                                            <p:txEl>
                                              <p:pRg st="6" end="6"/>
                                            </p:txEl>
                                          </p:spTgt>
                                        </p:tgtEl>
                                        <p:attrNameLst>
                                          <p:attrName>style.visibility</p:attrName>
                                        </p:attrNameLst>
                                      </p:cBhvr>
                                      <p:to>
                                        <p:strVal val="visible"/>
                                      </p:to>
                                    </p:set>
                                    <p:animEffect transition="in" filter="blinds(horizontal)">
                                      <p:cBhvr additive="repl">
                                        <p:cTn id="25" dur="500"/>
                                        <p:tgtEl>
                                          <p:spTgt spid="21506">
                                            <p:txEl>
                                              <p:pRg st="6" end="6"/>
                                            </p:txEl>
                                          </p:spTgt>
                                        </p:tgtEl>
                                      </p:cBhvr>
                                    </p:animEffect>
                                  </p:childTnLst>
                                </p:cTn>
                              </p:par>
                              <p:par>
                                <p:cTn id="26" presetID="3" presetClass="entr" presetSubtype="10" fill="hold" nodeType="withEffect">
                                  <p:stCondLst>
                                    <p:cond delay="0"/>
                                  </p:stCondLst>
                                  <p:childTnLst>
                                    <p:set>
                                      <p:cBhvr additive="repl">
                                        <p:cTn id="27" dur="1" fill="hold">
                                          <p:stCondLst>
                                            <p:cond delay="0"/>
                                          </p:stCondLst>
                                        </p:cTn>
                                        <p:tgtEl>
                                          <p:spTgt spid="21506">
                                            <p:txEl>
                                              <p:pRg st="7" end="7"/>
                                            </p:txEl>
                                          </p:spTgt>
                                        </p:tgtEl>
                                        <p:attrNameLst>
                                          <p:attrName>style.visibility</p:attrName>
                                        </p:attrNameLst>
                                      </p:cBhvr>
                                      <p:to>
                                        <p:strVal val="visible"/>
                                      </p:to>
                                    </p:set>
                                    <p:animEffect transition="in" filter="blinds(horizontal)">
                                      <p:cBhvr additive="repl">
                                        <p:cTn id="28" dur="500"/>
                                        <p:tgtEl>
                                          <p:spTgt spid="21506">
                                            <p:txEl>
                                              <p:pRg st="7" end="7"/>
                                            </p:txEl>
                                          </p:spTgt>
                                        </p:tgtEl>
                                      </p:cBhvr>
                                    </p:animEffect>
                                  </p:childTnLst>
                                </p:cTn>
                              </p:par>
                              <p:par>
                                <p:cTn id="29" presetID="3" presetClass="entr" presetSubtype="10" fill="hold" nodeType="withEffect">
                                  <p:stCondLst>
                                    <p:cond delay="0"/>
                                  </p:stCondLst>
                                  <p:childTnLst>
                                    <p:set>
                                      <p:cBhvr additive="repl">
                                        <p:cTn id="30" dur="1" fill="hold">
                                          <p:stCondLst>
                                            <p:cond delay="0"/>
                                          </p:stCondLst>
                                        </p:cTn>
                                        <p:tgtEl>
                                          <p:spTgt spid="21506">
                                            <p:txEl>
                                              <p:pRg st="8" end="8"/>
                                            </p:txEl>
                                          </p:spTgt>
                                        </p:tgtEl>
                                        <p:attrNameLst>
                                          <p:attrName>style.visibility</p:attrName>
                                        </p:attrNameLst>
                                      </p:cBhvr>
                                      <p:to>
                                        <p:strVal val="visible"/>
                                      </p:to>
                                    </p:set>
                                    <p:animEffect transition="in" filter="blinds(horizontal)">
                                      <p:cBhvr additive="repl">
                                        <p:cTn id="31" dur="500"/>
                                        <p:tgtEl>
                                          <p:spTgt spid="21506">
                                            <p:txEl>
                                              <p:pRg st="8" end="8"/>
                                            </p:txEl>
                                          </p:spTgt>
                                        </p:tgtEl>
                                      </p:cBhvr>
                                    </p:animEffect>
                                  </p:childTnLst>
                                </p:cTn>
                              </p:par>
                              <p:par>
                                <p:cTn id="32" presetID="3" presetClass="entr" presetSubtype="10" fill="hold" nodeType="withEffect">
                                  <p:stCondLst>
                                    <p:cond delay="0"/>
                                  </p:stCondLst>
                                  <p:childTnLst>
                                    <p:set>
                                      <p:cBhvr additive="repl">
                                        <p:cTn id="33" dur="1" fill="hold">
                                          <p:stCondLst>
                                            <p:cond delay="0"/>
                                          </p:stCondLst>
                                        </p:cTn>
                                        <p:tgtEl>
                                          <p:spTgt spid="21506">
                                            <p:txEl>
                                              <p:pRg st="9" end="9"/>
                                            </p:txEl>
                                          </p:spTgt>
                                        </p:tgtEl>
                                        <p:attrNameLst>
                                          <p:attrName>style.visibility</p:attrName>
                                        </p:attrNameLst>
                                      </p:cBhvr>
                                      <p:to>
                                        <p:strVal val="visible"/>
                                      </p:to>
                                    </p:set>
                                    <p:animEffect transition="in" filter="blinds(horizontal)">
                                      <p:cBhvr additive="repl">
                                        <p:cTn id="34" dur="500"/>
                                        <p:tgtEl>
                                          <p:spTgt spid="21506">
                                            <p:txEl>
                                              <p:pRg st="9" end="9"/>
                                            </p:txEl>
                                          </p:spTgt>
                                        </p:tgtEl>
                                      </p:cBhvr>
                                    </p:animEffect>
                                  </p:childTnLst>
                                </p:cTn>
                              </p:par>
                              <p:par>
                                <p:cTn id="35" presetID="3" presetClass="entr" presetSubtype="10" fill="hold" nodeType="withEffect">
                                  <p:stCondLst>
                                    <p:cond delay="0"/>
                                  </p:stCondLst>
                                  <p:childTnLst>
                                    <p:set>
                                      <p:cBhvr additive="repl">
                                        <p:cTn id="36" dur="1" fill="hold">
                                          <p:stCondLst>
                                            <p:cond delay="0"/>
                                          </p:stCondLst>
                                        </p:cTn>
                                        <p:tgtEl>
                                          <p:spTgt spid="21506">
                                            <p:txEl>
                                              <p:pRg st="10" end="10"/>
                                            </p:txEl>
                                          </p:spTgt>
                                        </p:tgtEl>
                                        <p:attrNameLst>
                                          <p:attrName>style.visibility</p:attrName>
                                        </p:attrNameLst>
                                      </p:cBhvr>
                                      <p:to>
                                        <p:strVal val="visible"/>
                                      </p:to>
                                    </p:set>
                                    <p:animEffect transition="in" filter="blinds(horizontal)">
                                      <p:cBhvr additive="repl">
                                        <p:cTn id="37" dur="500"/>
                                        <p:tgtEl>
                                          <p:spTgt spid="21506">
                                            <p:txEl>
                                              <p:pRg st="10" end="10"/>
                                            </p:txEl>
                                          </p:spTgt>
                                        </p:tgtEl>
                                      </p:cBhvr>
                                    </p:animEffect>
                                  </p:childTnLst>
                                </p:cTn>
                              </p:par>
                              <p:par>
                                <p:cTn id="38" presetID="3" presetClass="entr" presetSubtype="10" fill="hold" nodeType="withEffect">
                                  <p:stCondLst>
                                    <p:cond delay="0"/>
                                  </p:stCondLst>
                                  <p:childTnLst>
                                    <p:set>
                                      <p:cBhvr additive="repl">
                                        <p:cTn id="39" dur="1" fill="hold">
                                          <p:stCondLst>
                                            <p:cond delay="0"/>
                                          </p:stCondLst>
                                        </p:cTn>
                                        <p:tgtEl>
                                          <p:spTgt spid="21506">
                                            <p:txEl>
                                              <p:pRg st="11" end="11"/>
                                            </p:txEl>
                                          </p:spTgt>
                                        </p:tgtEl>
                                        <p:attrNameLst>
                                          <p:attrName>style.visibility</p:attrName>
                                        </p:attrNameLst>
                                      </p:cBhvr>
                                      <p:to>
                                        <p:strVal val="visible"/>
                                      </p:to>
                                    </p:set>
                                    <p:animEffect transition="in" filter="blinds(horizontal)">
                                      <p:cBhvr additive="repl">
                                        <p:cTn id="40" dur="500"/>
                                        <p:tgtEl>
                                          <p:spTgt spid="21506">
                                            <p:txEl>
                                              <p:pRg st="11" end="11"/>
                                            </p:txEl>
                                          </p:spTgt>
                                        </p:tgtEl>
                                      </p:cBhvr>
                                    </p:animEffect>
                                  </p:childTnLst>
                                </p:cTn>
                              </p:par>
                              <p:par>
                                <p:cTn id="41" presetID="3" presetClass="entr" presetSubtype="10" fill="hold" nodeType="withEffect">
                                  <p:stCondLst>
                                    <p:cond delay="0"/>
                                  </p:stCondLst>
                                  <p:childTnLst>
                                    <p:set>
                                      <p:cBhvr additive="repl">
                                        <p:cTn id="42" dur="1" fill="hold">
                                          <p:stCondLst>
                                            <p:cond delay="0"/>
                                          </p:stCondLst>
                                        </p:cTn>
                                        <p:tgtEl>
                                          <p:spTgt spid="21506">
                                            <p:txEl>
                                              <p:pRg st="12" end="12"/>
                                            </p:txEl>
                                          </p:spTgt>
                                        </p:tgtEl>
                                        <p:attrNameLst>
                                          <p:attrName>style.visibility</p:attrName>
                                        </p:attrNameLst>
                                      </p:cBhvr>
                                      <p:to>
                                        <p:strVal val="visible"/>
                                      </p:to>
                                    </p:set>
                                    <p:animEffect transition="in" filter="blinds(horizontal)">
                                      <p:cBhvr additive="repl">
                                        <p:cTn id="43" dur="500"/>
                                        <p:tgtEl>
                                          <p:spTgt spid="21506">
                                            <p:txEl>
                                              <p:pRg st="12" end="1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0F6A527-1291-28C1-70DC-44E8EBA309EF}"/>
              </a:ext>
            </a:extLst>
          </p:cNvPr>
          <p:cNvSpPr>
            <a:spLocks noGrp="1"/>
          </p:cNvSpPr>
          <p:nvPr>
            <p:ph type="title"/>
          </p:nvPr>
        </p:nvSpPr>
        <p:spPr/>
        <p:txBody>
          <a:bodyPr/>
          <a:lstStyle/>
          <a:p>
            <a:r>
              <a:rPr lang="cs-CZ" dirty="0"/>
              <a:t>Otázky k zamyšlení</a:t>
            </a:r>
          </a:p>
        </p:txBody>
      </p:sp>
      <p:sp>
        <p:nvSpPr>
          <p:cNvPr id="3" name="Zástupný obsah 2">
            <a:extLst>
              <a:ext uri="{FF2B5EF4-FFF2-40B4-BE49-F238E27FC236}">
                <a16:creationId xmlns:a16="http://schemas.microsoft.com/office/drawing/2014/main" id="{B1A5E684-78BF-FB43-2831-0D1D298798D4}"/>
              </a:ext>
            </a:extLst>
          </p:cNvPr>
          <p:cNvSpPr>
            <a:spLocks noGrp="1"/>
          </p:cNvSpPr>
          <p:nvPr>
            <p:ph idx="1"/>
          </p:nvPr>
        </p:nvSpPr>
        <p:spPr/>
        <p:txBody>
          <a:bodyPr/>
          <a:lstStyle/>
          <a:p>
            <a:pPr>
              <a:lnSpc>
                <a:spcPct val="107000"/>
              </a:lnSpc>
              <a:spcAft>
                <a:spcPts val="800"/>
              </a:spcAft>
            </a:pPr>
            <a:r>
              <a:rPr lang="cs-CZ" sz="2400" dirty="0">
                <a:effectLst/>
                <a:latin typeface="Calibri" panose="020F0502020204030204" pitchFamily="34" charset="0"/>
                <a:ea typeface="Calibri" panose="020F0502020204030204" pitchFamily="34" charset="0"/>
                <a:cs typeface="Times New Roman" panose="02020603050405020304" pitchFamily="18" charset="0"/>
              </a:rPr>
              <a:t>Jaké zkušenosti mají učitelé, kteří se chtějí dále vzdělávat? </a:t>
            </a:r>
          </a:p>
          <a:p>
            <a:pPr>
              <a:lnSpc>
                <a:spcPct val="107000"/>
              </a:lnSpc>
              <a:spcAft>
                <a:spcPts val="800"/>
              </a:spcAft>
            </a:pPr>
            <a:r>
              <a:rPr lang="cs-CZ" sz="2400" dirty="0">
                <a:effectLst/>
                <a:latin typeface="Calibri" panose="020F0502020204030204" pitchFamily="34" charset="0"/>
                <a:ea typeface="Calibri" panose="020F0502020204030204" pitchFamily="34" charset="0"/>
                <a:cs typeface="Times New Roman" panose="02020603050405020304" pitchFamily="18" charset="0"/>
              </a:rPr>
              <a:t>Jaké životní priority vnímáte u učitelů a které by mohly mít vliv na jejich další vzdělávání? </a:t>
            </a:r>
          </a:p>
          <a:p>
            <a:pPr>
              <a:lnSpc>
                <a:spcPct val="107000"/>
              </a:lnSpc>
              <a:spcAft>
                <a:spcPts val="800"/>
              </a:spcAft>
            </a:pPr>
            <a:r>
              <a:rPr lang="cs-CZ" sz="2400" dirty="0">
                <a:effectLst/>
                <a:latin typeface="Calibri" panose="020F0502020204030204" pitchFamily="34" charset="0"/>
                <a:ea typeface="Calibri" panose="020F0502020204030204" pitchFamily="34" charset="0"/>
                <a:cs typeface="Times New Roman" panose="02020603050405020304" pitchFamily="18" charset="0"/>
              </a:rPr>
              <a:t>Jak ovlivňuje vzdělávání zralost učitelů?</a:t>
            </a:r>
          </a:p>
          <a:p>
            <a:pPr>
              <a:lnSpc>
                <a:spcPct val="107000"/>
              </a:lnSpc>
              <a:spcAft>
                <a:spcPts val="800"/>
              </a:spcAft>
            </a:pPr>
            <a:r>
              <a:rPr lang="cs-CZ" sz="2400" dirty="0">
                <a:effectLst/>
                <a:latin typeface="Calibri" panose="020F0502020204030204" pitchFamily="34" charset="0"/>
                <a:ea typeface="Calibri" panose="020F0502020204030204" pitchFamily="34" charset="0"/>
                <a:cs typeface="Times New Roman" panose="02020603050405020304" pitchFamily="18" charset="0"/>
              </a:rPr>
              <a:t> Jedná se z hlediska zralosti o homogenní nebo heterogenní skupinu? </a:t>
            </a:r>
          </a:p>
          <a:p>
            <a:pPr>
              <a:lnSpc>
                <a:spcPct val="107000"/>
              </a:lnSpc>
              <a:spcAft>
                <a:spcPts val="800"/>
              </a:spcAft>
            </a:pPr>
            <a:r>
              <a:rPr lang="cs-CZ" sz="2400" dirty="0">
                <a:effectLst/>
                <a:latin typeface="Calibri" panose="020F0502020204030204" pitchFamily="34" charset="0"/>
                <a:ea typeface="Calibri" panose="020F0502020204030204" pitchFamily="34" charset="0"/>
                <a:cs typeface="Times New Roman" panose="02020603050405020304" pitchFamily="18" charset="0"/>
              </a:rPr>
              <a:t>Jaká je u učitelů motivace pro vzdělávání? </a:t>
            </a:r>
          </a:p>
          <a:p>
            <a:pPr>
              <a:lnSpc>
                <a:spcPct val="107000"/>
              </a:lnSpc>
              <a:spcAft>
                <a:spcPts val="800"/>
              </a:spcAft>
            </a:pPr>
            <a:r>
              <a:rPr lang="cs-CZ" sz="2400" dirty="0">
                <a:effectLst/>
                <a:latin typeface="Calibri" panose="020F0502020204030204" pitchFamily="34" charset="0"/>
                <a:ea typeface="Calibri" panose="020F0502020204030204" pitchFamily="34" charset="0"/>
                <a:cs typeface="Times New Roman" panose="02020603050405020304" pitchFamily="18" charset="0"/>
              </a:rPr>
              <a:t>Jaký je u nich hlavní záměr, pokud se účastní vzdělávání?</a:t>
            </a:r>
          </a:p>
          <a:p>
            <a:pPr marL="0" indent="0">
              <a:buNone/>
            </a:pPr>
            <a:endParaRPr lang="cs-CZ" dirty="0"/>
          </a:p>
        </p:txBody>
      </p:sp>
    </p:spTree>
    <p:extLst>
      <p:ext uri="{BB962C8B-B14F-4D97-AF65-F5344CB8AC3E}">
        <p14:creationId xmlns:p14="http://schemas.microsoft.com/office/powerpoint/2010/main" val="1056537936"/>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Zástupný symbol pro datum 3">
            <a:extLst>
              <a:ext uri="{FF2B5EF4-FFF2-40B4-BE49-F238E27FC236}">
                <a16:creationId xmlns:a16="http://schemas.microsoft.com/office/drawing/2014/main" id="{724066B4-499D-0842-DF25-78D7B25C0DD7}"/>
              </a:ext>
            </a:extLst>
          </p:cNvPr>
          <p:cNvSpPr>
            <a:spLocks noGrp="1"/>
          </p:cNvSpPr>
          <p:nvPr>
            <p:ph type="dt" sz="quarter" idx="10"/>
          </p:nvPr>
        </p:nvSpPr>
        <p:spPr/>
        <p:txBody>
          <a:bodyPr/>
          <a:lstStyle/>
          <a:p>
            <a:pPr>
              <a:defRPr/>
            </a:pPr>
            <a:r>
              <a:rPr lang="en-GB"/>
              <a:t>AKTIVIZUJÍCI METODY VÝUKY</a:t>
            </a:r>
          </a:p>
        </p:txBody>
      </p:sp>
      <p:sp>
        <p:nvSpPr>
          <p:cNvPr id="8" name="Zástupný symbol pro číslo snímku 5">
            <a:extLst>
              <a:ext uri="{FF2B5EF4-FFF2-40B4-BE49-F238E27FC236}">
                <a16:creationId xmlns:a16="http://schemas.microsoft.com/office/drawing/2014/main" id="{B920EDC0-EA18-C3ED-0D51-B4FDE7859822}"/>
              </a:ext>
            </a:extLst>
          </p:cNvPr>
          <p:cNvSpPr>
            <a:spLocks noGrp="1"/>
          </p:cNvSpPr>
          <p:nvPr>
            <p:ph type="sldNum" sz="quarter" idx="12"/>
          </p:nvPr>
        </p:nvSpPr>
        <p:spPr/>
        <p:txBody>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1pPr>
            <a:lvl2pPr marL="742950" indent="-28575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2pPr>
            <a:lvl3pPr marL="11430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3pPr>
            <a:lvl4pPr marL="16002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4pPr>
            <a:lvl5pPr marL="20574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5pPr>
            <a:lvl6pPr marL="25146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6pPr>
            <a:lvl7pPr marL="29718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7pPr>
            <a:lvl8pPr marL="34290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8pPr>
            <a:lvl9pPr marL="38862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9pPr>
          </a:lstStyle>
          <a:p>
            <a:pPr eaLnBrk="1" hangingPunct="1"/>
            <a:fld id="{313FDF64-A6CE-46BF-A787-DB9E7656DC39}" type="slidenum">
              <a:rPr lang="en-GB" altLang="cs-CZ">
                <a:solidFill>
                  <a:srgbClr val="FFFFFF"/>
                </a:solidFill>
                <a:latin typeface="Times New Roman" panose="02020603050405020304" pitchFamily="18" charset="0"/>
              </a:rPr>
              <a:pPr eaLnBrk="1" hangingPunct="1"/>
              <a:t>40</a:t>
            </a:fld>
            <a:endParaRPr lang="en-GB" altLang="cs-CZ">
              <a:solidFill>
                <a:srgbClr val="FFFFFF"/>
              </a:solidFill>
              <a:latin typeface="Times New Roman" panose="02020603050405020304" pitchFamily="18" charset="0"/>
            </a:endParaRPr>
          </a:p>
        </p:txBody>
      </p:sp>
      <p:sp>
        <p:nvSpPr>
          <p:cNvPr id="22529" name="Rectangle 1">
            <a:extLst>
              <a:ext uri="{FF2B5EF4-FFF2-40B4-BE49-F238E27FC236}">
                <a16:creationId xmlns:a16="http://schemas.microsoft.com/office/drawing/2014/main" id="{FD01D859-A1F3-E015-00C3-B04FEAA1BCC2}"/>
              </a:ext>
            </a:extLst>
          </p:cNvPr>
          <p:cNvSpPr>
            <a:spLocks noGrp="1" noChangeArrowheads="1"/>
          </p:cNvSpPr>
          <p:nvPr>
            <p:ph type="body" idx="4294967295"/>
          </p:nvPr>
        </p:nvSpPr>
        <p:spPr>
          <a:xfrm>
            <a:off x="1558925" y="765176"/>
            <a:ext cx="8907463" cy="6092825"/>
          </a:xfrm>
        </p:spPr>
        <p:txBody>
          <a:bodyPr/>
          <a:lstStyle/>
          <a:p>
            <a:pPr>
              <a:lnSpc>
                <a:spcPct val="100000"/>
              </a:lnSpc>
              <a:spcBef>
                <a:spcPts val="1100"/>
              </a:spcBef>
              <a:buNone/>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en-GB" sz="2400" b="1" dirty="0">
                <a:solidFill>
                  <a:schemeClr val="accent6"/>
                </a:solidFill>
                <a:latin typeface="Arial Black" pitchFamily="32" charset="0"/>
              </a:rPr>
              <a:t>SITUAČNÍ METODY</a:t>
            </a:r>
          </a:p>
          <a:p>
            <a:pPr>
              <a:lnSpc>
                <a:spcPct val="100000"/>
              </a:lnSpc>
              <a:buFont typeface="Wingdings" panose="05000000000000000000" pitchFamily="2" charset="2"/>
              <a:buChar char="§"/>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en-GB" b="1" dirty="0" err="1"/>
              <a:t>založené</a:t>
            </a:r>
            <a:r>
              <a:rPr lang="en-GB" b="1" dirty="0"/>
              <a:t> </a:t>
            </a:r>
            <a:r>
              <a:rPr lang="en-GB" b="1" dirty="0" err="1"/>
              <a:t>na</a:t>
            </a:r>
            <a:r>
              <a:rPr lang="en-GB" b="1" dirty="0"/>
              <a:t> </a:t>
            </a:r>
            <a:r>
              <a:rPr lang="en-GB" b="1" dirty="0" err="1"/>
              <a:t>angažovanosti</a:t>
            </a:r>
            <a:r>
              <a:rPr lang="en-GB" b="1" dirty="0"/>
              <a:t> a </a:t>
            </a:r>
            <a:r>
              <a:rPr lang="en-GB" b="1" dirty="0" err="1"/>
              <a:t>rozhodování</a:t>
            </a:r>
            <a:r>
              <a:rPr lang="en-GB" b="1" dirty="0"/>
              <a:t> v </a:t>
            </a:r>
            <a:r>
              <a:rPr lang="en-GB" b="1" dirty="0" err="1"/>
              <a:t>konkrétních</a:t>
            </a:r>
            <a:r>
              <a:rPr lang="en-GB" b="1" dirty="0"/>
              <a:t> </a:t>
            </a:r>
            <a:r>
              <a:rPr lang="en-GB" b="1" dirty="0" err="1"/>
              <a:t>situacích</a:t>
            </a:r>
            <a:endParaRPr lang="en-GB" b="1" dirty="0"/>
          </a:p>
          <a:p>
            <a:pPr>
              <a:lnSpc>
                <a:spcPct val="100000"/>
              </a:lnSpc>
              <a:buFont typeface="Wingdings" panose="05000000000000000000" pitchFamily="2" charset="2"/>
              <a:buChar char="§"/>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en-GB" b="1" dirty="0" err="1"/>
              <a:t>řešení</a:t>
            </a:r>
            <a:r>
              <a:rPr lang="en-GB" b="1" dirty="0"/>
              <a:t> </a:t>
            </a:r>
            <a:r>
              <a:rPr lang="en-GB" b="1" dirty="0" err="1"/>
              <a:t>modelových</a:t>
            </a:r>
            <a:r>
              <a:rPr lang="en-GB" b="1" dirty="0"/>
              <a:t> </a:t>
            </a:r>
            <a:r>
              <a:rPr lang="en-GB" b="1" dirty="0" err="1"/>
              <a:t>situací</a:t>
            </a:r>
            <a:endParaRPr lang="en-GB" b="1" dirty="0"/>
          </a:p>
          <a:p>
            <a:pPr>
              <a:lnSpc>
                <a:spcPct val="100000"/>
              </a:lnSpc>
              <a:buFont typeface="Wingdings" panose="05000000000000000000" pitchFamily="2" charset="2"/>
              <a:buChar char="§"/>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en-GB" b="1" dirty="0" err="1"/>
              <a:t>řešení</a:t>
            </a:r>
            <a:r>
              <a:rPr lang="en-GB" b="1" dirty="0"/>
              <a:t> </a:t>
            </a:r>
            <a:r>
              <a:rPr lang="en-GB" b="1" dirty="0" err="1"/>
              <a:t>reálných</a:t>
            </a:r>
            <a:r>
              <a:rPr lang="en-GB" b="1" dirty="0"/>
              <a:t> </a:t>
            </a:r>
            <a:r>
              <a:rPr lang="en-GB" b="1" dirty="0" err="1"/>
              <a:t>případů</a:t>
            </a:r>
            <a:r>
              <a:rPr lang="en-GB" b="1" dirty="0"/>
              <a:t> z </a:t>
            </a:r>
            <a:r>
              <a:rPr lang="en-GB" b="1" dirty="0" err="1"/>
              <a:t>praxe</a:t>
            </a:r>
            <a:endParaRPr lang="en-GB" b="1" dirty="0"/>
          </a:p>
          <a:p>
            <a:pPr>
              <a:lnSpc>
                <a:spcPct val="100000"/>
              </a:lnSpc>
              <a:spcBef>
                <a:spcPts val="250"/>
              </a:spcBef>
              <a:buNone/>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endParaRPr lang="en-GB" sz="1000" b="1" dirty="0">
              <a:latin typeface="Arial" charset="0"/>
            </a:endParaRPr>
          </a:p>
          <a:p>
            <a:pPr>
              <a:lnSpc>
                <a:spcPct val="100000"/>
              </a:lnSpc>
              <a:buNone/>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en-GB" b="1" i="1" u="sng" dirty="0" err="1">
                <a:latin typeface="Arial" charset="0"/>
              </a:rPr>
              <a:t>Příklady</a:t>
            </a:r>
            <a:r>
              <a:rPr lang="en-GB" b="1" i="1" dirty="0">
                <a:latin typeface="Arial" charset="0"/>
              </a:rPr>
              <a:t> : </a:t>
            </a:r>
          </a:p>
          <a:p>
            <a:pPr marL="887413" lvl="1" indent="-352425">
              <a:lnSpc>
                <a:spcPct val="100000"/>
              </a:lnSpc>
              <a:buClr>
                <a:srgbClr val="FFFFFF"/>
              </a:buClr>
              <a:buFont typeface="Wingdings" charset="2"/>
              <a:buChar char=""/>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en-GB" b="1" i="1" dirty="0" err="1">
                <a:solidFill>
                  <a:schemeClr val="accent6"/>
                </a:solidFill>
                <a:latin typeface="Arial" charset="0"/>
              </a:rPr>
              <a:t>Metoda</a:t>
            </a:r>
            <a:r>
              <a:rPr lang="en-GB" b="1" i="1" dirty="0">
                <a:solidFill>
                  <a:schemeClr val="accent6"/>
                </a:solidFill>
                <a:latin typeface="Arial" charset="0"/>
              </a:rPr>
              <a:t> </a:t>
            </a:r>
            <a:r>
              <a:rPr lang="en-GB" b="1" i="1" dirty="0" err="1">
                <a:solidFill>
                  <a:schemeClr val="accent6"/>
                </a:solidFill>
                <a:latin typeface="Arial" charset="0"/>
              </a:rPr>
              <a:t>řešení</a:t>
            </a:r>
            <a:r>
              <a:rPr lang="en-GB" b="1" i="1" dirty="0">
                <a:solidFill>
                  <a:schemeClr val="accent6"/>
                </a:solidFill>
                <a:latin typeface="Arial" charset="0"/>
              </a:rPr>
              <a:t> </a:t>
            </a:r>
            <a:r>
              <a:rPr lang="en-GB" b="1" i="1" dirty="0" err="1">
                <a:solidFill>
                  <a:schemeClr val="accent6"/>
                </a:solidFill>
                <a:latin typeface="Arial" charset="0"/>
              </a:rPr>
              <a:t>konfliktu</a:t>
            </a:r>
            <a:endParaRPr lang="en-GB" b="1" i="1" dirty="0">
              <a:solidFill>
                <a:schemeClr val="accent6"/>
              </a:solidFill>
              <a:latin typeface="Arial" charset="0"/>
            </a:endParaRPr>
          </a:p>
          <a:p>
            <a:pPr marL="887413" lvl="1" indent="-352425">
              <a:lnSpc>
                <a:spcPct val="100000"/>
              </a:lnSpc>
              <a:buClr>
                <a:srgbClr val="FFFFFF"/>
              </a:buClr>
              <a:buFont typeface="Wingdings" charset="2"/>
              <a:buChar char=""/>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en-GB" b="1" i="1" dirty="0" err="1">
                <a:solidFill>
                  <a:schemeClr val="accent6"/>
                </a:solidFill>
                <a:latin typeface="Arial" charset="0"/>
              </a:rPr>
              <a:t>Metoda</a:t>
            </a:r>
            <a:r>
              <a:rPr lang="en-GB" b="1" i="1" dirty="0">
                <a:solidFill>
                  <a:schemeClr val="accent6"/>
                </a:solidFill>
                <a:latin typeface="Arial" charset="0"/>
              </a:rPr>
              <a:t> </a:t>
            </a:r>
            <a:r>
              <a:rPr lang="en-GB" b="1" i="1" dirty="0" err="1">
                <a:solidFill>
                  <a:schemeClr val="accent6"/>
                </a:solidFill>
                <a:latin typeface="Arial" charset="0"/>
              </a:rPr>
              <a:t>incidentu</a:t>
            </a:r>
            <a:endParaRPr lang="en-GB" b="1" i="1" dirty="0">
              <a:solidFill>
                <a:schemeClr val="accent6"/>
              </a:solidFill>
              <a:latin typeface="Arial" charset="0"/>
            </a:endParaRPr>
          </a:p>
          <a:p>
            <a:pPr marL="887413" lvl="1" indent="-352425">
              <a:lnSpc>
                <a:spcPct val="100000"/>
              </a:lnSpc>
              <a:buClr>
                <a:srgbClr val="FFFFFF"/>
              </a:buClr>
              <a:buFont typeface="Wingdings" charset="2"/>
              <a:buChar char=""/>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en-GB" b="1" i="1" dirty="0" err="1">
                <a:solidFill>
                  <a:schemeClr val="accent6"/>
                </a:solidFill>
                <a:latin typeface="Arial" charset="0"/>
              </a:rPr>
              <a:t>Případová</a:t>
            </a:r>
            <a:r>
              <a:rPr lang="en-GB" b="1" i="1" dirty="0">
                <a:solidFill>
                  <a:schemeClr val="accent6"/>
                </a:solidFill>
                <a:latin typeface="Arial" charset="0"/>
              </a:rPr>
              <a:t> </a:t>
            </a:r>
            <a:r>
              <a:rPr lang="en-GB" b="1" i="1" dirty="0" err="1">
                <a:solidFill>
                  <a:schemeClr val="accent6"/>
                </a:solidFill>
                <a:latin typeface="Arial" charset="0"/>
              </a:rPr>
              <a:t>studie</a:t>
            </a:r>
            <a:endParaRPr lang="en-GB" b="1" i="1" dirty="0">
              <a:solidFill>
                <a:schemeClr val="accent6"/>
              </a:solidFill>
              <a:latin typeface="Arial" charset="0"/>
            </a:endParaRPr>
          </a:p>
        </p:txBody>
      </p:sp>
      <p:sp>
        <p:nvSpPr>
          <p:cNvPr id="22530" name="Rectangle 2">
            <a:extLst>
              <a:ext uri="{FF2B5EF4-FFF2-40B4-BE49-F238E27FC236}">
                <a16:creationId xmlns:a16="http://schemas.microsoft.com/office/drawing/2014/main" id="{A78AD0D9-1B31-06B1-A30E-E80CD8BAB759}"/>
              </a:ext>
            </a:extLst>
          </p:cNvPr>
          <p:cNvSpPr>
            <a:spLocks noChangeArrowheads="1"/>
          </p:cNvSpPr>
          <p:nvPr/>
        </p:nvSpPr>
        <p:spPr bwMode="auto">
          <a:xfrm>
            <a:off x="2640014" y="-26988"/>
            <a:ext cx="8027987" cy="762001"/>
          </a:xfrm>
          <a:prstGeom prst="rect">
            <a:avLst/>
          </a:prstGeom>
          <a:noFill/>
          <a:ln w="9525">
            <a:noFill/>
            <a:round/>
            <a:headEnd/>
            <a:tailEnd/>
          </a:ln>
          <a:effectLst/>
        </p:spPr>
        <p:txBody>
          <a:bodyPr lIns="92160" tIns="46080" rIns="92160" bIns="46080" anchor="ctr"/>
          <a:lstStyle/>
          <a:p>
            <a:pPr>
              <a:buClr>
                <a:srgbClr val="CCCCFF"/>
              </a:buCl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en-GB" sz="2600" b="1" dirty="0">
                <a:solidFill>
                  <a:schemeClr val="accent6"/>
                </a:solidFill>
                <a:effectLst>
                  <a:outerShdw blurRad="38100" dist="38100" dir="2700000" algn="tl">
                    <a:srgbClr val="000000"/>
                  </a:outerShdw>
                </a:effectLst>
                <a:latin typeface="Arial Black" pitchFamily="32" charset="0"/>
              </a:rPr>
              <a:t>DALŠÍ AKTIVIZUJÍCÍ METODY </a:t>
            </a:r>
          </a:p>
        </p:txBody>
      </p:sp>
      <p:sp>
        <p:nvSpPr>
          <p:cNvPr id="21510" name="Text Box 3">
            <a:extLst>
              <a:ext uri="{FF2B5EF4-FFF2-40B4-BE49-F238E27FC236}">
                <a16:creationId xmlns:a16="http://schemas.microsoft.com/office/drawing/2014/main" id="{21B6AD3A-4AEC-9097-39EF-8B65091C37C2}"/>
              </a:ext>
            </a:extLst>
          </p:cNvPr>
          <p:cNvSpPr txBox="1">
            <a:spLocks noChangeArrowheads="1"/>
          </p:cNvSpPr>
          <p:nvPr/>
        </p:nvSpPr>
        <p:spPr bwMode="auto">
          <a:xfrm>
            <a:off x="9985375" y="476251"/>
            <a:ext cx="647700" cy="3407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spAutoFit/>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1pPr>
            <a:lvl2pPr marL="742950" indent="-28575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2pPr>
            <a:lvl3pPr marL="11430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3pPr>
            <a:lvl4pPr marL="16002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4pPr>
            <a:lvl5pPr marL="20574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5pPr>
            <a:lvl6pPr marL="25146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6pPr>
            <a:lvl7pPr marL="29718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7pPr>
            <a:lvl8pPr marL="34290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8pPr>
            <a:lvl9pPr marL="38862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9pPr>
          </a:lstStyle>
          <a:p>
            <a:pPr eaLnBrk="1" hangingPunct="1">
              <a:spcBef>
                <a:spcPts val="1000"/>
              </a:spcBef>
              <a:buClr>
                <a:srgbClr val="CCCCFF"/>
              </a:buClr>
            </a:pPr>
            <a:r>
              <a:rPr lang="en-GB" altLang="cs-CZ" sz="1600" b="1">
                <a:solidFill>
                  <a:srgbClr val="CCCCFF"/>
                </a:solidFill>
              </a:rPr>
              <a:t>(4/6)</a:t>
            </a:r>
            <a:r>
              <a:rPr lang="ar-SA" altLang="cs-CZ" sz="1600" b="1">
                <a:solidFill>
                  <a:srgbClr val="CCCCFF"/>
                </a:solidFill>
                <a:cs typeface="Arial" panose="020B0604020202020204" pitchFamily="34" charset="0"/>
              </a:rPr>
              <a:t>‏</a:t>
            </a:r>
            <a:endParaRPr lang="en-GB" altLang="cs-CZ" sz="1600" b="1">
              <a:solidFill>
                <a:srgbClr val="CCCCFF"/>
              </a:solidFill>
            </a:endParaRPr>
          </a:p>
        </p:txBody>
      </p:sp>
      <p:sp>
        <p:nvSpPr>
          <p:cNvPr id="22532" name="Text Box 4">
            <a:extLst>
              <a:ext uri="{FF2B5EF4-FFF2-40B4-BE49-F238E27FC236}">
                <a16:creationId xmlns:a16="http://schemas.microsoft.com/office/drawing/2014/main" id="{2D668279-C41D-11BF-F6A3-44D872BF5CB0}"/>
              </a:ext>
            </a:extLst>
          </p:cNvPr>
          <p:cNvSpPr txBox="1">
            <a:spLocks noChangeArrowheads="1"/>
          </p:cNvSpPr>
          <p:nvPr/>
        </p:nvSpPr>
        <p:spPr bwMode="auto">
          <a:xfrm>
            <a:off x="1828800" y="6400801"/>
            <a:ext cx="685800" cy="246063"/>
          </a:xfrm>
          <a:prstGeom prst="rect">
            <a:avLst/>
          </a:prstGeom>
          <a:noFill/>
          <a:ln w="9525">
            <a:noFill/>
            <a:round/>
            <a:headEnd/>
            <a:tailEnd/>
          </a:ln>
          <a:effectLst/>
        </p:spPr>
        <p:txBody>
          <a:bodyPr lIns="90000" tIns="46800" rIns="90000" bIns="46800">
            <a:spAutoFit/>
          </a:bodyPr>
          <a:lstStyle/>
          <a:p>
            <a:pPr>
              <a:spcBef>
                <a:spcPts val="625"/>
              </a:spcBef>
              <a:buClr>
                <a:srgbClr val="0099FF"/>
              </a:buCl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en-GB" sz="1000" b="1" i="1">
                <a:solidFill>
                  <a:srgbClr val="0099FF"/>
                </a:solidFill>
                <a:effectLst>
                  <a:outerShdw blurRad="38100" dist="38100" dir="2700000" algn="tl">
                    <a:srgbClr val="000000"/>
                  </a:outerShdw>
                </a:effectLst>
                <a:latin typeface="Times New Roman" pitchFamily="16" charset="0"/>
              </a:rPr>
              <a:t>©Bvj</a:t>
            </a:r>
          </a:p>
        </p:txBody>
      </p:sp>
    </p:spTree>
  </p:cSld>
  <p:clrMapOvr>
    <a:masterClrMapping/>
  </p:clrMapOvr>
  <p:transition spd="med"/>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nodeType="clickEffect">
                                  <p:stCondLst>
                                    <p:cond delay="0"/>
                                  </p:stCondLst>
                                  <p:childTnLst>
                                    <p:set>
                                      <p:cBhvr additive="repl">
                                        <p:cTn id="6" dur="1" fill="hold">
                                          <p:stCondLst>
                                            <p:cond delay="0"/>
                                          </p:stCondLst>
                                        </p:cTn>
                                        <p:tgtEl>
                                          <p:spTgt spid="22529">
                                            <p:txEl>
                                              <p:pRg st="0" end="0"/>
                                            </p:txEl>
                                          </p:spTgt>
                                        </p:tgtEl>
                                        <p:attrNameLst>
                                          <p:attrName>style.visibility</p:attrName>
                                        </p:attrNameLst>
                                      </p:cBhvr>
                                      <p:to>
                                        <p:strVal val="visible"/>
                                      </p:to>
                                    </p:set>
                                    <p:animEffect transition="in" filter="blinds(horizontal)">
                                      <p:cBhvr additive="repl">
                                        <p:cTn id="7" dur="500"/>
                                        <p:tgtEl>
                                          <p:spTgt spid="22529">
                                            <p:txEl>
                                              <p:pRg st="0" end="0"/>
                                            </p:txEl>
                                          </p:spTgt>
                                        </p:tgtEl>
                                      </p:cBhvr>
                                    </p:animEffect>
                                  </p:childTnLst>
                                </p:cTn>
                              </p:par>
                              <p:par>
                                <p:cTn id="8" presetID="3" presetClass="entr" presetSubtype="10" fill="hold" nodeType="withEffect">
                                  <p:stCondLst>
                                    <p:cond delay="0"/>
                                  </p:stCondLst>
                                  <p:childTnLst>
                                    <p:set>
                                      <p:cBhvr additive="repl">
                                        <p:cTn id="9" dur="1" fill="hold">
                                          <p:stCondLst>
                                            <p:cond delay="0"/>
                                          </p:stCondLst>
                                        </p:cTn>
                                        <p:tgtEl>
                                          <p:spTgt spid="22529">
                                            <p:txEl>
                                              <p:pRg st="1" end="1"/>
                                            </p:txEl>
                                          </p:spTgt>
                                        </p:tgtEl>
                                        <p:attrNameLst>
                                          <p:attrName>style.visibility</p:attrName>
                                        </p:attrNameLst>
                                      </p:cBhvr>
                                      <p:to>
                                        <p:strVal val="visible"/>
                                      </p:to>
                                    </p:set>
                                    <p:animEffect transition="in" filter="blinds(horizontal)">
                                      <p:cBhvr additive="repl">
                                        <p:cTn id="10" dur="500"/>
                                        <p:tgtEl>
                                          <p:spTgt spid="22529">
                                            <p:txEl>
                                              <p:pRg st="1" end="1"/>
                                            </p:txEl>
                                          </p:spTgt>
                                        </p:tgtEl>
                                      </p:cBhvr>
                                    </p:animEffect>
                                  </p:childTnLst>
                                </p:cTn>
                              </p:par>
                              <p:par>
                                <p:cTn id="11" presetID="3" presetClass="entr" presetSubtype="10" fill="hold" nodeType="withEffect">
                                  <p:stCondLst>
                                    <p:cond delay="0"/>
                                  </p:stCondLst>
                                  <p:childTnLst>
                                    <p:set>
                                      <p:cBhvr additive="repl">
                                        <p:cTn id="12" dur="1" fill="hold">
                                          <p:stCondLst>
                                            <p:cond delay="0"/>
                                          </p:stCondLst>
                                        </p:cTn>
                                        <p:tgtEl>
                                          <p:spTgt spid="22529">
                                            <p:txEl>
                                              <p:pRg st="2" end="2"/>
                                            </p:txEl>
                                          </p:spTgt>
                                        </p:tgtEl>
                                        <p:attrNameLst>
                                          <p:attrName>style.visibility</p:attrName>
                                        </p:attrNameLst>
                                      </p:cBhvr>
                                      <p:to>
                                        <p:strVal val="visible"/>
                                      </p:to>
                                    </p:set>
                                    <p:animEffect transition="in" filter="blinds(horizontal)">
                                      <p:cBhvr additive="repl">
                                        <p:cTn id="13" dur="500"/>
                                        <p:tgtEl>
                                          <p:spTgt spid="22529">
                                            <p:txEl>
                                              <p:pRg st="2" end="2"/>
                                            </p:txEl>
                                          </p:spTgt>
                                        </p:tgtEl>
                                      </p:cBhvr>
                                    </p:animEffect>
                                  </p:childTnLst>
                                </p:cTn>
                              </p:par>
                              <p:par>
                                <p:cTn id="14" presetID="3" presetClass="entr" presetSubtype="10" fill="hold" nodeType="withEffect">
                                  <p:stCondLst>
                                    <p:cond delay="0"/>
                                  </p:stCondLst>
                                  <p:childTnLst>
                                    <p:set>
                                      <p:cBhvr additive="repl">
                                        <p:cTn id="15" dur="1" fill="hold">
                                          <p:stCondLst>
                                            <p:cond delay="0"/>
                                          </p:stCondLst>
                                        </p:cTn>
                                        <p:tgtEl>
                                          <p:spTgt spid="22529">
                                            <p:txEl>
                                              <p:pRg st="3" end="3"/>
                                            </p:txEl>
                                          </p:spTgt>
                                        </p:tgtEl>
                                        <p:attrNameLst>
                                          <p:attrName>style.visibility</p:attrName>
                                        </p:attrNameLst>
                                      </p:cBhvr>
                                      <p:to>
                                        <p:strVal val="visible"/>
                                      </p:to>
                                    </p:set>
                                    <p:animEffect transition="in" filter="blinds(horizontal)">
                                      <p:cBhvr additive="repl">
                                        <p:cTn id="16" dur="500"/>
                                        <p:tgtEl>
                                          <p:spTgt spid="22529">
                                            <p:txEl>
                                              <p:pRg st="3" end="3"/>
                                            </p:txEl>
                                          </p:spTgt>
                                        </p:tgtEl>
                                      </p:cBhvr>
                                    </p:animEffect>
                                  </p:childTnLst>
                                </p:cTn>
                              </p:par>
                              <p:par>
                                <p:cTn id="17" presetID="3" presetClass="entr" presetSubtype="10" fill="hold" nodeType="withEffect">
                                  <p:stCondLst>
                                    <p:cond delay="0"/>
                                  </p:stCondLst>
                                  <p:childTnLst>
                                    <p:set>
                                      <p:cBhvr additive="repl">
                                        <p:cTn id="18" dur="1" fill="hold">
                                          <p:stCondLst>
                                            <p:cond delay="0"/>
                                          </p:stCondLst>
                                        </p:cTn>
                                        <p:tgtEl>
                                          <p:spTgt spid="22529">
                                            <p:txEl>
                                              <p:pRg st="5" end="5"/>
                                            </p:txEl>
                                          </p:spTgt>
                                        </p:tgtEl>
                                        <p:attrNameLst>
                                          <p:attrName>style.visibility</p:attrName>
                                        </p:attrNameLst>
                                      </p:cBhvr>
                                      <p:to>
                                        <p:strVal val="visible"/>
                                      </p:to>
                                    </p:set>
                                    <p:animEffect transition="in" filter="blinds(horizontal)">
                                      <p:cBhvr additive="repl">
                                        <p:cTn id="19" dur="500"/>
                                        <p:tgtEl>
                                          <p:spTgt spid="22529">
                                            <p:txEl>
                                              <p:pRg st="5" end="5"/>
                                            </p:txEl>
                                          </p:spTgt>
                                        </p:tgtEl>
                                      </p:cBhvr>
                                    </p:animEffect>
                                  </p:childTnLst>
                                </p:cTn>
                              </p:par>
                              <p:par>
                                <p:cTn id="20" presetID="3" presetClass="entr" presetSubtype="10" fill="hold" nodeType="withEffect">
                                  <p:stCondLst>
                                    <p:cond delay="0"/>
                                  </p:stCondLst>
                                  <p:childTnLst>
                                    <p:set>
                                      <p:cBhvr additive="repl">
                                        <p:cTn id="21" dur="1" fill="hold">
                                          <p:stCondLst>
                                            <p:cond delay="0"/>
                                          </p:stCondLst>
                                        </p:cTn>
                                        <p:tgtEl>
                                          <p:spTgt spid="22529">
                                            <p:txEl>
                                              <p:pRg st="6" end="6"/>
                                            </p:txEl>
                                          </p:spTgt>
                                        </p:tgtEl>
                                        <p:attrNameLst>
                                          <p:attrName>style.visibility</p:attrName>
                                        </p:attrNameLst>
                                      </p:cBhvr>
                                      <p:to>
                                        <p:strVal val="visible"/>
                                      </p:to>
                                    </p:set>
                                    <p:animEffect transition="in" filter="blinds(horizontal)">
                                      <p:cBhvr additive="repl">
                                        <p:cTn id="22" dur="500"/>
                                        <p:tgtEl>
                                          <p:spTgt spid="22529">
                                            <p:txEl>
                                              <p:pRg st="6" end="6"/>
                                            </p:txEl>
                                          </p:spTgt>
                                        </p:tgtEl>
                                      </p:cBhvr>
                                    </p:animEffect>
                                  </p:childTnLst>
                                </p:cTn>
                              </p:par>
                              <p:par>
                                <p:cTn id="23" presetID="3" presetClass="entr" presetSubtype="10" fill="hold" nodeType="withEffect">
                                  <p:stCondLst>
                                    <p:cond delay="0"/>
                                  </p:stCondLst>
                                  <p:childTnLst>
                                    <p:set>
                                      <p:cBhvr additive="repl">
                                        <p:cTn id="24" dur="1" fill="hold">
                                          <p:stCondLst>
                                            <p:cond delay="0"/>
                                          </p:stCondLst>
                                        </p:cTn>
                                        <p:tgtEl>
                                          <p:spTgt spid="22529">
                                            <p:txEl>
                                              <p:pRg st="7" end="7"/>
                                            </p:txEl>
                                          </p:spTgt>
                                        </p:tgtEl>
                                        <p:attrNameLst>
                                          <p:attrName>style.visibility</p:attrName>
                                        </p:attrNameLst>
                                      </p:cBhvr>
                                      <p:to>
                                        <p:strVal val="visible"/>
                                      </p:to>
                                    </p:set>
                                    <p:animEffect transition="in" filter="blinds(horizontal)">
                                      <p:cBhvr additive="repl">
                                        <p:cTn id="25" dur="500"/>
                                        <p:tgtEl>
                                          <p:spTgt spid="22529">
                                            <p:txEl>
                                              <p:pRg st="7" end="7"/>
                                            </p:txEl>
                                          </p:spTgt>
                                        </p:tgtEl>
                                      </p:cBhvr>
                                    </p:animEffect>
                                  </p:childTnLst>
                                </p:cTn>
                              </p:par>
                              <p:par>
                                <p:cTn id="26" presetID="3" presetClass="entr" presetSubtype="10" fill="hold" nodeType="withEffect">
                                  <p:stCondLst>
                                    <p:cond delay="0"/>
                                  </p:stCondLst>
                                  <p:childTnLst>
                                    <p:set>
                                      <p:cBhvr additive="repl">
                                        <p:cTn id="27" dur="1" fill="hold">
                                          <p:stCondLst>
                                            <p:cond delay="0"/>
                                          </p:stCondLst>
                                        </p:cTn>
                                        <p:tgtEl>
                                          <p:spTgt spid="22529">
                                            <p:txEl>
                                              <p:pRg st="8" end="8"/>
                                            </p:txEl>
                                          </p:spTgt>
                                        </p:tgtEl>
                                        <p:attrNameLst>
                                          <p:attrName>style.visibility</p:attrName>
                                        </p:attrNameLst>
                                      </p:cBhvr>
                                      <p:to>
                                        <p:strVal val="visible"/>
                                      </p:to>
                                    </p:set>
                                    <p:animEffect transition="in" filter="blinds(horizontal)">
                                      <p:cBhvr additive="repl">
                                        <p:cTn id="28" dur="500"/>
                                        <p:tgtEl>
                                          <p:spTgt spid="22529">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Zástupný symbol pro datum 3">
            <a:extLst>
              <a:ext uri="{FF2B5EF4-FFF2-40B4-BE49-F238E27FC236}">
                <a16:creationId xmlns:a16="http://schemas.microsoft.com/office/drawing/2014/main" id="{646C6E04-E8B1-07CD-D0B2-6D2745EDE480}"/>
              </a:ext>
            </a:extLst>
          </p:cNvPr>
          <p:cNvSpPr>
            <a:spLocks noGrp="1"/>
          </p:cNvSpPr>
          <p:nvPr>
            <p:ph type="dt" sz="quarter" idx="10"/>
          </p:nvPr>
        </p:nvSpPr>
        <p:spPr/>
        <p:txBody>
          <a:bodyPr/>
          <a:lstStyle/>
          <a:p>
            <a:pPr>
              <a:defRPr/>
            </a:pPr>
            <a:r>
              <a:rPr lang="en-GB"/>
              <a:t>AKTIVIZUJÍCI METODY VÝUKY</a:t>
            </a:r>
          </a:p>
        </p:txBody>
      </p:sp>
      <p:sp>
        <p:nvSpPr>
          <p:cNvPr id="8" name="Zástupný symbol pro číslo snímku 5">
            <a:extLst>
              <a:ext uri="{FF2B5EF4-FFF2-40B4-BE49-F238E27FC236}">
                <a16:creationId xmlns:a16="http://schemas.microsoft.com/office/drawing/2014/main" id="{F27DB3D7-3D55-D1C3-47D0-289BB4AB9CE1}"/>
              </a:ext>
            </a:extLst>
          </p:cNvPr>
          <p:cNvSpPr>
            <a:spLocks noGrp="1"/>
          </p:cNvSpPr>
          <p:nvPr>
            <p:ph type="sldNum" sz="quarter" idx="12"/>
          </p:nvPr>
        </p:nvSpPr>
        <p:spPr/>
        <p:txBody>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1pPr>
            <a:lvl2pPr marL="742950" indent="-28575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2pPr>
            <a:lvl3pPr marL="11430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3pPr>
            <a:lvl4pPr marL="16002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4pPr>
            <a:lvl5pPr marL="20574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5pPr>
            <a:lvl6pPr marL="25146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6pPr>
            <a:lvl7pPr marL="29718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7pPr>
            <a:lvl8pPr marL="34290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8pPr>
            <a:lvl9pPr marL="38862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9pPr>
          </a:lstStyle>
          <a:p>
            <a:pPr eaLnBrk="1" hangingPunct="1"/>
            <a:fld id="{90DA4534-DC54-4DD5-B140-CAD9444BEE98}" type="slidenum">
              <a:rPr lang="en-GB" altLang="cs-CZ">
                <a:solidFill>
                  <a:srgbClr val="FFFFFF"/>
                </a:solidFill>
                <a:latin typeface="Times New Roman" panose="02020603050405020304" pitchFamily="18" charset="0"/>
              </a:rPr>
              <a:pPr eaLnBrk="1" hangingPunct="1"/>
              <a:t>41</a:t>
            </a:fld>
            <a:endParaRPr lang="en-GB" altLang="cs-CZ">
              <a:solidFill>
                <a:srgbClr val="FFFFFF"/>
              </a:solidFill>
              <a:latin typeface="Times New Roman" panose="02020603050405020304" pitchFamily="18" charset="0"/>
            </a:endParaRPr>
          </a:p>
        </p:txBody>
      </p:sp>
      <p:sp>
        <p:nvSpPr>
          <p:cNvPr id="23553" name="Rectangle 1">
            <a:extLst>
              <a:ext uri="{FF2B5EF4-FFF2-40B4-BE49-F238E27FC236}">
                <a16:creationId xmlns:a16="http://schemas.microsoft.com/office/drawing/2014/main" id="{2895BB65-B3A1-D767-BAAE-F85D17BB3C5E}"/>
              </a:ext>
            </a:extLst>
          </p:cNvPr>
          <p:cNvSpPr>
            <a:spLocks noGrp="1" noChangeArrowheads="1"/>
          </p:cNvSpPr>
          <p:nvPr>
            <p:ph type="body" idx="4294967295"/>
          </p:nvPr>
        </p:nvSpPr>
        <p:spPr>
          <a:xfrm>
            <a:off x="1385455" y="908051"/>
            <a:ext cx="9282545" cy="5153025"/>
          </a:xfrm>
        </p:spPr>
        <p:txBody>
          <a:bodyPr/>
          <a:lstStyle/>
          <a:p>
            <a:pPr>
              <a:lnSpc>
                <a:spcPct val="100000"/>
              </a:lnSpc>
              <a:spcBef>
                <a:spcPts val="1100"/>
              </a:spcBef>
              <a:buNone/>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en-GB" sz="2400" b="1" dirty="0">
                <a:solidFill>
                  <a:schemeClr val="accent6"/>
                </a:solidFill>
                <a:latin typeface="Arial Black" pitchFamily="32" charset="0"/>
              </a:rPr>
              <a:t>INSCENAČNÍ METODY</a:t>
            </a:r>
          </a:p>
          <a:p>
            <a:pPr>
              <a:lnSpc>
                <a:spcPct val="100000"/>
              </a:lnSpc>
              <a:spcBef>
                <a:spcPts val="700"/>
              </a:spcBef>
              <a:buFont typeface="Wingdings" panose="05000000000000000000" pitchFamily="2" charset="2"/>
              <a:buChar char="§"/>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en-GB" b="1" dirty="0" err="1">
                <a:latin typeface="Arial" charset="0"/>
              </a:rPr>
              <a:t>založené</a:t>
            </a:r>
            <a:r>
              <a:rPr lang="en-GB" b="1" dirty="0">
                <a:latin typeface="Arial" charset="0"/>
              </a:rPr>
              <a:t> </a:t>
            </a:r>
            <a:r>
              <a:rPr lang="en-GB" b="1" dirty="0" err="1">
                <a:latin typeface="Arial" charset="0"/>
              </a:rPr>
              <a:t>na</a:t>
            </a:r>
            <a:r>
              <a:rPr lang="en-GB" b="1" dirty="0">
                <a:latin typeface="Arial" charset="0"/>
              </a:rPr>
              <a:t> </a:t>
            </a:r>
            <a:r>
              <a:rPr lang="en-GB" b="1" dirty="0" err="1">
                <a:latin typeface="Arial" charset="0"/>
              </a:rPr>
              <a:t>sociálním</a:t>
            </a:r>
            <a:r>
              <a:rPr lang="en-GB" b="1" dirty="0">
                <a:latin typeface="Arial" charset="0"/>
              </a:rPr>
              <a:t> </a:t>
            </a:r>
            <a:r>
              <a:rPr lang="en-GB" b="1" dirty="0" err="1">
                <a:latin typeface="Arial" charset="0"/>
              </a:rPr>
              <a:t>učení</a:t>
            </a:r>
            <a:r>
              <a:rPr lang="en-GB" b="1" dirty="0">
                <a:latin typeface="Arial" charset="0"/>
              </a:rPr>
              <a:t> v </a:t>
            </a:r>
            <a:r>
              <a:rPr lang="en-GB" b="1" dirty="0" err="1">
                <a:latin typeface="Arial" charset="0"/>
              </a:rPr>
              <a:t>modelových</a:t>
            </a:r>
            <a:r>
              <a:rPr lang="en-GB" b="1" dirty="0">
                <a:latin typeface="Arial" charset="0"/>
              </a:rPr>
              <a:t> </a:t>
            </a:r>
            <a:r>
              <a:rPr lang="en-GB" b="1" dirty="0" err="1">
                <a:latin typeface="Arial" charset="0"/>
              </a:rPr>
              <a:t>situacích</a:t>
            </a:r>
            <a:r>
              <a:rPr lang="en-GB" b="1" dirty="0">
                <a:latin typeface="Arial" charset="0"/>
              </a:rPr>
              <a:t>, </a:t>
            </a:r>
            <a:r>
              <a:rPr lang="en-GB" b="1" dirty="0" err="1">
                <a:latin typeface="Arial" charset="0"/>
              </a:rPr>
              <a:t>účastníci</a:t>
            </a:r>
            <a:r>
              <a:rPr lang="en-GB" b="1" dirty="0">
                <a:latin typeface="Arial" charset="0"/>
              </a:rPr>
              <a:t> </a:t>
            </a:r>
            <a:r>
              <a:rPr lang="en-GB" b="1" dirty="0" err="1">
                <a:latin typeface="Arial" charset="0"/>
              </a:rPr>
              <a:t>jsou</a:t>
            </a:r>
            <a:r>
              <a:rPr lang="en-GB" b="1" dirty="0">
                <a:latin typeface="Arial" charset="0"/>
              </a:rPr>
              <a:t> </a:t>
            </a:r>
            <a:r>
              <a:rPr lang="en-GB" b="1" dirty="0" err="1">
                <a:latin typeface="Arial" charset="0"/>
              </a:rPr>
              <a:t>aktéry</a:t>
            </a:r>
            <a:r>
              <a:rPr lang="en-GB" b="1" dirty="0">
                <a:latin typeface="Arial" charset="0"/>
              </a:rPr>
              <a:t> </a:t>
            </a:r>
            <a:r>
              <a:rPr lang="en-GB" b="1" dirty="0" err="1">
                <a:latin typeface="Arial" charset="0"/>
              </a:rPr>
              <a:t>předváděných</a:t>
            </a:r>
            <a:r>
              <a:rPr lang="en-GB" b="1" dirty="0">
                <a:latin typeface="Arial" charset="0"/>
              </a:rPr>
              <a:t> </a:t>
            </a:r>
            <a:r>
              <a:rPr lang="en-GB" b="1" dirty="0" err="1">
                <a:latin typeface="Arial" charset="0"/>
              </a:rPr>
              <a:t>situací</a:t>
            </a:r>
            <a:r>
              <a:rPr lang="en-GB" b="1" dirty="0">
                <a:latin typeface="Arial" charset="0"/>
              </a:rPr>
              <a:t> </a:t>
            </a:r>
          </a:p>
          <a:p>
            <a:pPr>
              <a:lnSpc>
                <a:spcPct val="100000"/>
              </a:lnSpc>
              <a:spcBef>
                <a:spcPts val="700"/>
              </a:spcBef>
              <a:buFont typeface="Wingdings" panose="05000000000000000000" pitchFamily="2" charset="2"/>
              <a:buChar char="§"/>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en-GB" b="1" dirty="0" err="1">
                <a:latin typeface="Arial" charset="0"/>
              </a:rPr>
              <a:t>uplatňují</a:t>
            </a:r>
            <a:r>
              <a:rPr lang="en-GB" b="1" dirty="0">
                <a:latin typeface="Arial" charset="0"/>
              </a:rPr>
              <a:t> se </a:t>
            </a:r>
            <a:r>
              <a:rPr lang="en-GB" b="1" dirty="0" err="1">
                <a:latin typeface="Arial" charset="0"/>
              </a:rPr>
              <a:t>při</a:t>
            </a:r>
            <a:r>
              <a:rPr lang="en-GB" b="1" dirty="0">
                <a:latin typeface="Arial" charset="0"/>
              </a:rPr>
              <a:t> </a:t>
            </a:r>
            <a:r>
              <a:rPr lang="en-GB" b="1" dirty="0" err="1">
                <a:latin typeface="Arial" charset="0"/>
              </a:rPr>
              <a:t>výcviku</a:t>
            </a:r>
            <a:r>
              <a:rPr lang="en-GB" b="1" dirty="0">
                <a:latin typeface="Arial" charset="0"/>
              </a:rPr>
              <a:t> </a:t>
            </a:r>
            <a:r>
              <a:rPr lang="en-GB" b="1" dirty="0" err="1">
                <a:latin typeface="Arial" charset="0"/>
              </a:rPr>
              <a:t>jednání</a:t>
            </a:r>
            <a:r>
              <a:rPr lang="en-GB" b="1" dirty="0">
                <a:latin typeface="Arial" charset="0"/>
              </a:rPr>
              <a:t> a </a:t>
            </a:r>
            <a:r>
              <a:rPr lang="en-GB" b="1" dirty="0" err="1">
                <a:latin typeface="Arial" charset="0"/>
              </a:rPr>
              <a:t>chování</a:t>
            </a:r>
            <a:endParaRPr lang="en-GB" b="1" dirty="0">
              <a:latin typeface="Arial" charset="0"/>
            </a:endParaRPr>
          </a:p>
          <a:p>
            <a:pPr>
              <a:lnSpc>
                <a:spcPct val="100000"/>
              </a:lnSpc>
              <a:spcBef>
                <a:spcPts val="700"/>
              </a:spcBef>
              <a:buFont typeface="Wingdings" panose="05000000000000000000" pitchFamily="2" charset="2"/>
              <a:buChar char="§"/>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en-GB" b="1" dirty="0" err="1">
                <a:latin typeface="Arial" charset="0"/>
              </a:rPr>
              <a:t>podporují</a:t>
            </a:r>
            <a:r>
              <a:rPr lang="en-GB" b="1" dirty="0">
                <a:latin typeface="Arial" charset="0"/>
              </a:rPr>
              <a:t> </a:t>
            </a:r>
            <a:r>
              <a:rPr lang="en-GB" b="1" dirty="0" err="1">
                <a:latin typeface="Arial" charset="0"/>
              </a:rPr>
              <a:t>vyšší</a:t>
            </a:r>
            <a:r>
              <a:rPr lang="en-GB" b="1" dirty="0">
                <a:latin typeface="Arial" charset="0"/>
              </a:rPr>
              <a:t> </a:t>
            </a:r>
            <a:r>
              <a:rPr lang="en-GB" b="1" dirty="0" err="1">
                <a:latin typeface="Arial" charset="0"/>
              </a:rPr>
              <a:t>úroveň</a:t>
            </a:r>
            <a:r>
              <a:rPr lang="en-GB" b="1" dirty="0">
                <a:latin typeface="Arial" charset="0"/>
              </a:rPr>
              <a:t> </a:t>
            </a:r>
            <a:r>
              <a:rPr lang="en-GB" b="1" dirty="0" err="1">
                <a:latin typeface="Arial" charset="0"/>
              </a:rPr>
              <a:t>sociální</a:t>
            </a:r>
            <a:r>
              <a:rPr lang="en-GB" b="1" dirty="0">
                <a:latin typeface="Arial" charset="0"/>
              </a:rPr>
              <a:t> </a:t>
            </a:r>
            <a:r>
              <a:rPr lang="en-GB" b="1" dirty="0" err="1">
                <a:latin typeface="Arial" charset="0"/>
              </a:rPr>
              <a:t>kompetence</a:t>
            </a:r>
            <a:r>
              <a:rPr lang="en-GB" b="1" dirty="0">
                <a:latin typeface="Arial" charset="0"/>
              </a:rPr>
              <a:t> (</a:t>
            </a:r>
            <a:r>
              <a:rPr lang="en-GB" b="1" dirty="0" err="1">
                <a:latin typeface="Arial" charset="0"/>
              </a:rPr>
              <a:t>např</a:t>
            </a:r>
            <a:r>
              <a:rPr lang="en-GB" b="1" dirty="0">
                <a:latin typeface="Arial" charset="0"/>
              </a:rPr>
              <a:t>. </a:t>
            </a:r>
            <a:r>
              <a:rPr lang="en-GB" b="1" dirty="0" err="1">
                <a:latin typeface="Arial" charset="0"/>
              </a:rPr>
              <a:t>asertivity</a:t>
            </a:r>
            <a:r>
              <a:rPr lang="en-GB" b="1" dirty="0">
                <a:latin typeface="Arial" charset="0"/>
              </a:rPr>
              <a:t>)</a:t>
            </a:r>
            <a:r>
              <a:rPr lang="ar-SA" b="1" dirty="0">
                <a:latin typeface="Arial" charset="0"/>
                <a:cs typeface="Arial" charset="0"/>
              </a:rPr>
              <a:t>‏</a:t>
            </a:r>
            <a:endParaRPr lang="en-GB" b="1" dirty="0">
              <a:latin typeface="Arial" charset="0"/>
            </a:endParaRPr>
          </a:p>
          <a:p>
            <a:pPr>
              <a:lnSpc>
                <a:spcPct val="100000"/>
              </a:lnSpc>
              <a:spcBef>
                <a:spcPts val="350"/>
              </a:spcBef>
              <a:buNone/>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endParaRPr lang="en-GB" sz="1400" b="1" dirty="0">
              <a:latin typeface="Arial" charset="0"/>
            </a:endParaRPr>
          </a:p>
          <a:p>
            <a:pPr>
              <a:lnSpc>
                <a:spcPct val="100000"/>
              </a:lnSpc>
              <a:spcBef>
                <a:spcPts val="700"/>
              </a:spcBef>
              <a:buNone/>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en-GB" b="1" dirty="0" err="1">
                <a:solidFill>
                  <a:srgbClr val="FF5050"/>
                </a:solidFill>
                <a:latin typeface="Arial" charset="0"/>
              </a:rPr>
              <a:t>Příklady</a:t>
            </a:r>
            <a:r>
              <a:rPr lang="en-GB" b="1" dirty="0">
                <a:solidFill>
                  <a:srgbClr val="FF5050"/>
                </a:solidFill>
                <a:latin typeface="Arial" charset="0"/>
              </a:rPr>
              <a:t> </a:t>
            </a:r>
            <a:r>
              <a:rPr lang="en-GB" b="1" dirty="0" err="1">
                <a:solidFill>
                  <a:srgbClr val="FF5050"/>
                </a:solidFill>
                <a:latin typeface="Arial" charset="0"/>
              </a:rPr>
              <a:t>metod</a:t>
            </a:r>
            <a:r>
              <a:rPr lang="en-GB" b="1" dirty="0">
                <a:solidFill>
                  <a:srgbClr val="FF5050"/>
                </a:solidFill>
                <a:latin typeface="Arial" charset="0"/>
              </a:rPr>
              <a:t>:</a:t>
            </a:r>
            <a:r>
              <a:rPr lang="en-GB" b="1" i="1" dirty="0">
                <a:latin typeface="Arial" charset="0"/>
              </a:rPr>
              <a:t> </a:t>
            </a:r>
          </a:p>
          <a:p>
            <a:pPr>
              <a:lnSpc>
                <a:spcPct val="100000"/>
              </a:lnSpc>
              <a:spcBef>
                <a:spcPts val="700"/>
              </a:spcBef>
              <a:buNone/>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en-GB" b="1" i="1" dirty="0" err="1">
                <a:solidFill>
                  <a:schemeClr val="accent6"/>
                </a:solidFill>
                <a:latin typeface="Arial" charset="0"/>
              </a:rPr>
              <a:t>Metody</a:t>
            </a:r>
            <a:r>
              <a:rPr lang="en-GB" b="1" i="1" dirty="0">
                <a:solidFill>
                  <a:schemeClr val="accent6"/>
                </a:solidFill>
                <a:latin typeface="Arial" charset="0"/>
              </a:rPr>
              <a:t> </a:t>
            </a:r>
            <a:r>
              <a:rPr lang="en-GB" b="1" i="1" dirty="0" err="1">
                <a:solidFill>
                  <a:schemeClr val="accent6"/>
                </a:solidFill>
                <a:latin typeface="Arial" charset="0"/>
              </a:rPr>
              <a:t>sociálně</a:t>
            </a:r>
            <a:r>
              <a:rPr lang="en-GB" b="1" i="1" dirty="0">
                <a:solidFill>
                  <a:schemeClr val="accent6"/>
                </a:solidFill>
                <a:latin typeface="Arial" charset="0"/>
              </a:rPr>
              <a:t> </a:t>
            </a:r>
            <a:r>
              <a:rPr lang="en-GB" b="1" i="1" dirty="0" err="1">
                <a:solidFill>
                  <a:schemeClr val="accent6"/>
                </a:solidFill>
                <a:latin typeface="Arial" charset="0"/>
              </a:rPr>
              <a:t>psychologického</a:t>
            </a:r>
            <a:r>
              <a:rPr lang="en-GB" b="1" i="1" dirty="0">
                <a:solidFill>
                  <a:schemeClr val="accent6"/>
                </a:solidFill>
                <a:latin typeface="Arial" charset="0"/>
              </a:rPr>
              <a:t> </a:t>
            </a:r>
            <a:r>
              <a:rPr lang="en-GB" b="1" i="1" dirty="0" err="1">
                <a:solidFill>
                  <a:schemeClr val="accent6"/>
                </a:solidFill>
                <a:latin typeface="Arial" charset="0"/>
              </a:rPr>
              <a:t>výcviku</a:t>
            </a:r>
            <a:endParaRPr lang="en-GB" b="1" i="1" dirty="0">
              <a:solidFill>
                <a:schemeClr val="accent6"/>
              </a:solidFill>
              <a:latin typeface="Arial" charset="0"/>
            </a:endParaRPr>
          </a:p>
        </p:txBody>
      </p:sp>
      <p:sp>
        <p:nvSpPr>
          <p:cNvPr id="23554" name="Rectangle 2">
            <a:extLst>
              <a:ext uri="{FF2B5EF4-FFF2-40B4-BE49-F238E27FC236}">
                <a16:creationId xmlns:a16="http://schemas.microsoft.com/office/drawing/2014/main" id="{B35FAE19-B50F-6357-EC3D-9176A9FD7961}"/>
              </a:ext>
            </a:extLst>
          </p:cNvPr>
          <p:cNvSpPr>
            <a:spLocks noChangeArrowheads="1"/>
          </p:cNvSpPr>
          <p:nvPr/>
        </p:nvSpPr>
        <p:spPr bwMode="auto">
          <a:xfrm>
            <a:off x="2640014" y="-26988"/>
            <a:ext cx="8027987" cy="762001"/>
          </a:xfrm>
          <a:prstGeom prst="rect">
            <a:avLst/>
          </a:prstGeom>
          <a:noFill/>
          <a:ln w="9525">
            <a:noFill/>
            <a:round/>
            <a:headEnd/>
            <a:tailEnd/>
          </a:ln>
          <a:effectLst/>
        </p:spPr>
        <p:txBody>
          <a:bodyPr lIns="92160" tIns="46080" rIns="92160" bIns="46080" anchor="ctr"/>
          <a:lstStyle/>
          <a:p>
            <a:pPr>
              <a:buClr>
                <a:srgbClr val="CCCCFF"/>
              </a:buCl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en-GB" sz="2600" b="1" dirty="0">
                <a:solidFill>
                  <a:schemeClr val="accent6"/>
                </a:solidFill>
                <a:effectLst>
                  <a:outerShdw blurRad="38100" dist="38100" dir="2700000" algn="tl">
                    <a:srgbClr val="000000"/>
                  </a:outerShdw>
                </a:effectLst>
                <a:latin typeface="Arial Black" pitchFamily="32" charset="0"/>
              </a:rPr>
              <a:t>DALŠÍ AKTIVIZUJÍCÍ METODY  </a:t>
            </a:r>
          </a:p>
        </p:txBody>
      </p:sp>
      <p:sp>
        <p:nvSpPr>
          <p:cNvPr id="22534" name="Text Box 3">
            <a:extLst>
              <a:ext uri="{FF2B5EF4-FFF2-40B4-BE49-F238E27FC236}">
                <a16:creationId xmlns:a16="http://schemas.microsoft.com/office/drawing/2014/main" id="{A1735DEB-6848-37A6-1590-F60F1EC3EB9A}"/>
              </a:ext>
            </a:extLst>
          </p:cNvPr>
          <p:cNvSpPr txBox="1">
            <a:spLocks noChangeArrowheads="1"/>
          </p:cNvSpPr>
          <p:nvPr/>
        </p:nvSpPr>
        <p:spPr bwMode="auto">
          <a:xfrm>
            <a:off x="9985375" y="476251"/>
            <a:ext cx="647700" cy="3407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spAutoFit/>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1pPr>
            <a:lvl2pPr marL="742950" indent="-28575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2pPr>
            <a:lvl3pPr marL="11430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3pPr>
            <a:lvl4pPr marL="16002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4pPr>
            <a:lvl5pPr marL="20574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5pPr>
            <a:lvl6pPr marL="25146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6pPr>
            <a:lvl7pPr marL="29718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7pPr>
            <a:lvl8pPr marL="34290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8pPr>
            <a:lvl9pPr marL="38862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9pPr>
          </a:lstStyle>
          <a:p>
            <a:pPr eaLnBrk="1" hangingPunct="1">
              <a:spcBef>
                <a:spcPts val="1000"/>
              </a:spcBef>
              <a:buClr>
                <a:srgbClr val="CCCCFF"/>
              </a:buClr>
            </a:pPr>
            <a:r>
              <a:rPr lang="en-GB" altLang="cs-CZ" sz="1600" b="1">
                <a:solidFill>
                  <a:srgbClr val="CCCCFF"/>
                </a:solidFill>
              </a:rPr>
              <a:t>(5/6)</a:t>
            </a:r>
            <a:r>
              <a:rPr lang="ar-SA" altLang="cs-CZ" sz="1600" b="1">
                <a:solidFill>
                  <a:srgbClr val="CCCCFF"/>
                </a:solidFill>
                <a:cs typeface="Arial" panose="020B0604020202020204" pitchFamily="34" charset="0"/>
              </a:rPr>
              <a:t>‏</a:t>
            </a:r>
            <a:endParaRPr lang="en-GB" altLang="cs-CZ" sz="1600" b="1">
              <a:solidFill>
                <a:srgbClr val="CCCCFF"/>
              </a:solidFill>
            </a:endParaRPr>
          </a:p>
        </p:txBody>
      </p:sp>
      <p:sp>
        <p:nvSpPr>
          <p:cNvPr id="23556" name="Text Box 4">
            <a:extLst>
              <a:ext uri="{FF2B5EF4-FFF2-40B4-BE49-F238E27FC236}">
                <a16:creationId xmlns:a16="http://schemas.microsoft.com/office/drawing/2014/main" id="{F15FD277-115A-4335-5926-17F13FE99DC5}"/>
              </a:ext>
            </a:extLst>
          </p:cNvPr>
          <p:cNvSpPr txBox="1">
            <a:spLocks noChangeArrowheads="1"/>
          </p:cNvSpPr>
          <p:nvPr/>
        </p:nvSpPr>
        <p:spPr bwMode="auto">
          <a:xfrm>
            <a:off x="1828800" y="6424613"/>
            <a:ext cx="685800" cy="246062"/>
          </a:xfrm>
          <a:prstGeom prst="rect">
            <a:avLst/>
          </a:prstGeom>
          <a:noFill/>
          <a:ln w="9525">
            <a:noFill/>
            <a:round/>
            <a:headEnd/>
            <a:tailEnd/>
          </a:ln>
          <a:effectLst/>
        </p:spPr>
        <p:txBody>
          <a:bodyPr lIns="90000" tIns="46800" rIns="90000" bIns="46800">
            <a:spAutoFit/>
          </a:bodyPr>
          <a:lstStyle/>
          <a:p>
            <a:pPr>
              <a:spcBef>
                <a:spcPts val="625"/>
              </a:spcBef>
              <a:buClr>
                <a:srgbClr val="0099FF"/>
              </a:buCl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en-GB" sz="1000" b="1" i="1">
                <a:solidFill>
                  <a:srgbClr val="0099FF"/>
                </a:solidFill>
                <a:effectLst>
                  <a:outerShdw blurRad="38100" dist="38100" dir="2700000" algn="tl">
                    <a:srgbClr val="000000"/>
                  </a:outerShdw>
                </a:effectLst>
                <a:latin typeface="Times New Roman" pitchFamily="16" charset="0"/>
              </a:rPr>
              <a:t>©Bvj</a:t>
            </a:r>
          </a:p>
        </p:txBody>
      </p:sp>
    </p:spTree>
  </p:cSld>
  <p:clrMapOvr>
    <a:masterClrMapping/>
  </p:clrMapOvr>
  <p:transition spd="med"/>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nodeType="clickEffect">
                                  <p:stCondLst>
                                    <p:cond delay="0"/>
                                  </p:stCondLst>
                                  <p:childTnLst>
                                    <p:set>
                                      <p:cBhvr additive="repl">
                                        <p:cTn id="6" dur="1" fill="hold">
                                          <p:stCondLst>
                                            <p:cond delay="0"/>
                                          </p:stCondLst>
                                        </p:cTn>
                                        <p:tgtEl>
                                          <p:spTgt spid="23553">
                                            <p:txEl>
                                              <p:pRg st="0" end="0"/>
                                            </p:txEl>
                                          </p:spTgt>
                                        </p:tgtEl>
                                        <p:attrNameLst>
                                          <p:attrName>style.visibility</p:attrName>
                                        </p:attrNameLst>
                                      </p:cBhvr>
                                      <p:to>
                                        <p:strVal val="visible"/>
                                      </p:to>
                                    </p:set>
                                    <p:animEffect transition="in" filter="blinds(horizontal)">
                                      <p:cBhvr additive="repl">
                                        <p:cTn id="7" dur="500"/>
                                        <p:tgtEl>
                                          <p:spTgt spid="23553">
                                            <p:txEl>
                                              <p:pRg st="0" end="0"/>
                                            </p:txEl>
                                          </p:spTgt>
                                        </p:tgtEl>
                                      </p:cBhvr>
                                    </p:animEffect>
                                  </p:childTnLst>
                                </p:cTn>
                              </p:par>
                              <p:par>
                                <p:cTn id="8" presetID="3" presetClass="entr" presetSubtype="10" fill="hold" nodeType="withEffect">
                                  <p:stCondLst>
                                    <p:cond delay="0"/>
                                  </p:stCondLst>
                                  <p:childTnLst>
                                    <p:set>
                                      <p:cBhvr additive="repl">
                                        <p:cTn id="9" dur="1" fill="hold">
                                          <p:stCondLst>
                                            <p:cond delay="0"/>
                                          </p:stCondLst>
                                        </p:cTn>
                                        <p:tgtEl>
                                          <p:spTgt spid="23553">
                                            <p:txEl>
                                              <p:pRg st="1" end="1"/>
                                            </p:txEl>
                                          </p:spTgt>
                                        </p:tgtEl>
                                        <p:attrNameLst>
                                          <p:attrName>style.visibility</p:attrName>
                                        </p:attrNameLst>
                                      </p:cBhvr>
                                      <p:to>
                                        <p:strVal val="visible"/>
                                      </p:to>
                                    </p:set>
                                    <p:animEffect transition="in" filter="blinds(horizontal)">
                                      <p:cBhvr additive="repl">
                                        <p:cTn id="10" dur="500"/>
                                        <p:tgtEl>
                                          <p:spTgt spid="23553">
                                            <p:txEl>
                                              <p:pRg st="1" end="1"/>
                                            </p:txEl>
                                          </p:spTgt>
                                        </p:tgtEl>
                                      </p:cBhvr>
                                    </p:animEffect>
                                  </p:childTnLst>
                                </p:cTn>
                              </p:par>
                              <p:par>
                                <p:cTn id="11" presetID="3" presetClass="entr" presetSubtype="10" fill="hold" nodeType="withEffect">
                                  <p:stCondLst>
                                    <p:cond delay="0"/>
                                  </p:stCondLst>
                                  <p:childTnLst>
                                    <p:set>
                                      <p:cBhvr additive="repl">
                                        <p:cTn id="12" dur="1" fill="hold">
                                          <p:stCondLst>
                                            <p:cond delay="0"/>
                                          </p:stCondLst>
                                        </p:cTn>
                                        <p:tgtEl>
                                          <p:spTgt spid="23553">
                                            <p:txEl>
                                              <p:pRg st="2" end="2"/>
                                            </p:txEl>
                                          </p:spTgt>
                                        </p:tgtEl>
                                        <p:attrNameLst>
                                          <p:attrName>style.visibility</p:attrName>
                                        </p:attrNameLst>
                                      </p:cBhvr>
                                      <p:to>
                                        <p:strVal val="visible"/>
                                      </p:to>
                                    </p:set>
                                    <p:animEffect transition="in" filter="blinds(horizontal)">
                                      <p:cBhvr additive="repl">
                                        <p:cTn id="13" dur="500"/>
                                        <p:tgtEl>
                                          <p:spTgt spid="23553">
                                            <p:txEl>
                                              <p:pRg st="2" end="2"/>
                                            </p:txEl>
                                          </p:spTgt>
                                        </p:tgtEl>
                                      </p:cBhvr>
                                    </p:animEffect>
                                  </p:childTnLst>
                                </p:cTn>
                              </p:par>
                              <p:par>
                                <p:cTn id="14" presetID="3" presetClass="entr" presetSubtype="10" fill="hold" nodeType="withEffect">
                                  <p:stCondLst>
                                    <p:cond delay="0"/>
                                  </p:stCondLst>
                                  <p:childTnLst>
                                    <p:set>
                                      <p:cBhvr additive="repl">
                                        <p:cTn id="15" dur="1" fill="hold">
                                          <p:stCondLst>
                                            <p:cond delay="0"/>
                                          </p:stCondLst>
                                        </p:cTn>
                                        <p:tgtEl>
                                          <p:spTgt spid="23553">
                                            <p:txEl>
                                              <p:pRg st="3" end="3"/>
                                            </p:txEl>
                                          </p:spTgt>
                                        </p:tgtEl>
                                        <p:attrNameLst>
                                          <p:attrName>style.visibility</p:attrName>
                                        </p:attrNameLst>
                                      </p:cBhvr>
                                      <p:to>
                                        <p:strVal val="visible"/>
                                      </p:to>
                                    </p:set>
                                    <p:animEffect transition="in" filter="blinds(horizontal)">
                                      <p:cBhvr additive="repl">
                                        <p:cTn id="16" dur="500"/>
                                        <p:tgtEl>
                                          <p:spTgt spid="23553">
                                            <p:txEl>
                                              <p:pRg st="3" end="3"/>
                                            </p:txEl>
                                          </p:spTgt>
                                        </p:tgtEl>
                                      </p:cBhvr>
                                    </p:animEffect>
                                  </p:childTnLst>
                                </p:cTn>
                              </p:par>
                              <p:par>
                                <p:cTn id="17" presetID="3" presetClass="entr" presetSubtype="10" fill="hold" nodeType="withEffect">
                                  <p:stCondLst>
                                    <p:cond delay="0"/>
                                  </p:stCondLst>
                                  <p:childTnLst>
                                    <p:set>
                                      <p:cBhvr additive="repl">
                                        <p:cTn id="18" dur="1" fill="hold">
                                          <p:stCondLst>
                                            <p:cond delay="0"/>
                                          </p:stCondLst>
                                        </p:cTn>
                                        <p:tgtEl>
                                          <p:spTgt spid="23553">
                                            <p:txEl>
                                              <p:pRg st="5" end="5"/>
                                            </p:txEl>
                                          </p:spTgt>
                                        </p:tgtEl>
                                        <p:attrNameLst>
                                          <p:attrName>style.visibility</p:attrName>
                                        </p:attrNameLst>
                                      </p:cBhvr>
                                      <p:to>
                                        <p:strVal val="visible"/>
                                      </p:to>
                                    </p:set>
                                    <p:animEffect transition="in" filter="blinds(horizontal)">
                                      <p:cBhvr additive="repl">
                                        <p:cTn id="19" dur="500"/>
                                        <p:tgtEl>
                                          <p:spTgt spid="23553">
                                            <p:txEl>
                                              <p:pRg st="5" end="5"/>
                                            </p:txEl>
                                          </p:spTgt>
                                        </p:tgtEl>
                                      </p:cBhvr>
                                    </p:animEffect>
                                  </p:childTnLst>
                                </p:cTn>
                              </p:par>
                              <p:par>
                                <p:cTn id="20" presetID="3" presetClass="entr" presetSubtype="10" fill="hold" nodeType="withEffect">
                                  <p:stCondLst>
                                    <p:cond delay="0"/>
                                  </p:stCondLst>
                                  <p:childTnLst>
                                    <p:set>
                                      <p:cBhvr additive="repl">
                                        <p:cTn id="21" dur="1" fill="hold">
                                          <p:stCondLst>
                                            <p:cond delay="0"/>
                                          </p:stCondLst>
                                        </p:cTn>
                                        <p:tgtEl>
                                          <p:spTgt spid="23553">
                                            <p:txEl>
                                              <p:pRg st="6" end="6"/>
                                            </p:txEl>
                                          </p:spTgt>
                                        </p:tgtEl>
                                        <p:attrNameLst>
                                          <p:attrName>style.visibility</p:attrName>
                                        </p:attrNameLst>
                                      </p:cBhvr>
                                      <p:to>
                                        <p:strVal val="visible"/>
                                      </p:to>
                                    </p:set>
                                    <p:animEffect transition="in" filter="blinds(horizontal)">
                                      <p:cBhvr additive="repl">
                                        <p:cTn id="22" dur="500"/>
                                        <p:tgtEl>
                                          <p:spTgt spid="2355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Zástupný symbol pro datum 3">
            <a:extLst>
              <a:ext uri="{FF2B5EF4-FFF2-40B4-BE49-F238E27FC236}">
                <a16:creationId xmlns:a16="http://schemas.microsoft.com/office/drawing/2014/main" id="{86B8693D-5706-8DF8-FD1A-964A58E4E830}"/>
              </a:ext>
            </a:extLst>
          </p:cNvPr>
          <p:cNvSpPr>
            <a:spLocks noGrp="1"/>
          </p:cNvSpPr>
          <p:nvPr>
            <p:ph type="dt" sz="quarter" idx="10"/>
          </p:nvPr>
        </p:nvSpPr>
        <p:spPr/>
        <p:txBody>
          <a:bodyPr/>
          <a:lstStyle/>
          <a:p>
            <a:pPr>
              <a:defRPr/>
            </a:pPr>
            <a:r>
              <a:rPr lang="en-GB"/>
              <a:t>AKTIVIZUJÍCI METODY VÝUKY</a:t>
            </a:r>
          </a:p>
        </p:txBody>
      </p:sp>
      <p:sp>
        <p:nvSpPr>
          <p:cNvPr id="8" name="Zástupný symbol pro číslo snímku 5">
            <a:extLst>
              <a:ext uri="{FF2B5EF4-FFF2-40B4-BE49-F238E27FC236}">
                <a16:creationId xmlns:a16="http://schemas.microsoft.com/office/drawing/2014/main" id="{850E8DDC-7289-E7F0-A9AA-A5F9AD8E8C1F}"/>
              </a:ext>
            </a:extLst>
          </p:cNvPr>
          <p:cNvSpPr>
            <a:spLocks noGrp="1"/>
          </p:cNvSpPr>
          <p:nvPr>
            <p:ph type="sldNum" sz="quarter" idx="12"/>
          </p:nvPr>
        </p:nvSpPr>
        <p:spPr/>
        <p:txBody>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1pPr>
            <a:lvl2pPr marL="742950" indent="-28575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2pPr>
            <a:lvl3pPr marL="11430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3pPr>
            <a:lvl4pPr marL="16002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4pPr>
            <a:lvl5pPr marL="20574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5pPr>
            <a:lvl6pPr marL="25146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6pPr>
            <a:lvl7pPr marL="29718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7pPr>
            <a:lvl8pPr marL="34290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8pPr>
            <a:lvl9pPr marL="38862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9pPr>
          </a:lstStyle>
          <a:p>
            <a:pPr eaLnBrk="1" hangingPunct="1"/>
            <a:fld id="{F1FDFF26-82B3-46F5-8BF4-DB7A146D15B4}" type="slidenum">
              <a:rPr lang="en-GB" altLang="cs-CZ">
                <a:solidFill>
                  <a:srgbClr val="FFFFFF"/>
                </a:solidFill>
                <a:latin typeface="Times New Roman" panose="02020603050405020304" pitchFamily="18" charset="0"/>
              </a:rPr>
              <a:pPr eaLnBrk="1" hangingPunct="1"/>
              <a:t>42</a:t>
            </a:fld>
            <a:endParaRPr lang="en-GB" altLang="cs-CZ">
              <a:solidFill>
                <a:srgbClr val="FFFFFF"/>
              </a:solidFill>
              <a:latin typeface="Times New Roman" panose="02020603050405020304" pitchFamily="18" charset="0"/>
            </a:endParaRPr>
          </a:p>
        </p:txBody>
      </p:sp>
      <p:sp>
        <p:nvSpPr>
          <p:cNvPr id="24577" name="Rectangle 1">
            <a:extLst>
              <a:ext uri="{FF2B5EF4-FFF2-40B4-BE49-F238E27FC236}">
                <a16:creationId xmlns:a16="http://schemas.microsoft.com/office/drawing/2014/main" id="{61C34079-C1C9-B2A2-2284-7A54A4BA11E3}"/>
              </a:ext>
            </a:extLst>
          </p:cNvPr>
          <p:cNvSpPr>
            <a:spLocks noGrp="1" noChangeArrowheads="1"/>
          </p:cNvSpPr>
          <p:nvPr>
            <p:ph type="body" idx="4294967295"/>
          </p:nvPr>
        </p:nvSpPr>
        <p:spPr>
          <a:xfrm>
            <a:off x="838200" y="908051"/>
            <a:ext cx="9829801" cy="5662613"/>
          </a:xfrm>
        </p:spPr>
        <p:txBody>
          <a:bodyPr/>
          <a:lstStyle/>
          <a:p>
            <a:pPr>
              <a:lnSpc>
                <a:spcPct val="120000"/>
              </a:lnSpc>
              <a:spcBef>
                <a:spcPts val="900"/>
              </a:spcBef>
              <a:buClr>
                <a:srgbClr val="FFFF00"/>
              </a:buClr>
              <a:buSzPct val="100000"/>
              <a:buNone/>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en-GB" sz="2400" b="1" dirty="0">
                <a:solidFill>
                  <a:schemeClr val="accent6"/>
                </a:solidFill>
                <a:latin typeface="Arial Black" pitchFamily="32" charset="0"/>
              </a:rPr>
              <a:t>SIMULACE A HRY</a:t>
            </a:r>
          </a:p>
          <a:p>
            <a:pPr marL="0" indent="0">
              <a:spcBef>
                <a:spcPts val="600"/>
              </a:spcBef>
              <a:buClr>
                <a:srgbClr val="FFFF00"/>
              </a:buClr>
              <a:buSzPct val="100000"/>
              <a:buNone/>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en-GB" sz="2400" b="1" dirty="0">
                <a:latin typeface="Arial" charset="0"/>
              </a:rPr>
              <a:t>HRANÍ ROLÍ V MODELOVÝCH SITUACÍCH SE STANOVENÝMI PRAVIDLY A RÁMCI JEDNÁNÍ/CHOVÁNÍ</a:t>
            </a:r>
          </a:p>
          <a:p>
            <a:pPr>
              <a:spcBef>
                <a:spcPts val="300"/>
              </a:spcBef>
              <a:buClr>
                <a:srgbClr val="FFFF00"/>
              </a:buClr>
              <a:buSzPct val="100000"/>
              <a:buNone/>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endParaRPr lang="en-GB" sz="1200" b="1" dirty="0">
              <a:latin typeface="Arial Black" pitchFamily="32" charset="0"/>
            </a:endParaRPr>
          </a:p>
          <a:p>
            <a:pPr marL="825500" lvl="1" indent="-309563">
              <a:spcBef>
                <a:spcPts val="600"/>
              </a:spcBef>
              <a:buClr>
                <a:srgbClr val="FFFF00"/>
              </a:buClr>
              <a:buSzPct val="100000"/>
              <a:buNone/>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en-GB" b="1" dirty="0" err="1">
                <a:solidFill>
                  <a:srgbClr val="FF5050"/>
                </a:solidFill>
                <a:latin typeface="Arial" charset="0"/>
              </a:rPr>
              <a:t>Příklady</a:t>
            </a:r>
            <a:r>
              <a:rPr lang="en-GB" b="1" dirty="0">
                <a:solidFill>
                  <a:srgbClr val="FF5050"/>
                </a:solidFill>
                <a:latin typeface="Arial" charset="0"/>
              </a:rPr>
              <a:t> </a:t>
            </a:r>
            <a:r>
              <a:rPr lang="en-GB" b="1" dirty="0" err="1">
                <a:solidFill>
                  <a:srgbClr val="FF5050"/>
                </a:solidFill>
                <a:latin typeface="Arial" charset="0"/>
              </a:rPr>
              <a:t>metod</a:t>
            </a:r>
            <a:r>
              <a:rPr lang="en-GB" b="1" dirty="0">
                <a:solidFill>
                  <a:srgbClr val="FF5050"/>
                </a:solidFill>
                <a:latin typeface="Arial" charset="0"/>
              </a:rPr>
              <a:t>:</a:t>
            </a:r>
          </a:p>
          <a:p>
            <a:pPr marL="825500" lvl="1" indent="-309563">
              <a:spcBef>
                <a:spcPts val="600"/>
              </a:spcBef>
              <a:buClr>
                <a:srgbClr val="FFFFFF"/>
              </a:buClr>
              <a:buSzPct val="70000"/>
              <a:buFont typeface="Wingdings" charset="2"/>
              <a:buChar char=""/>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en-GB" b="1" dirty="0" err="1">
                <a:solidFill>
                  <a:schemeClr val="accent6"/>
                </a:solidFill>
                <a:latin typeface="Arial" charset="0"/>
              </a:rPr>
              <a:t>ekonomické</a:t>
            </a:r>
            <a:r>
              <a:rPr lang="en-GB" b="1" dirty="0">
                <a:solidFill>
                  <a:schemeClr val="accent6"/>
                </a:solidFill>
                <a:latin typeface="Arial" charset="0"/>
              </a:rPr>
              <a:t> </a:t>
            </a:r>
            <a:r>
              <a:rPr lang="en-GB" b="1" dirty="0" err="1">
                <a:solidFill>
                  <a:schemeClr val="accent6"/>
                </a:solidFill>
                <a:latin typeface="Arial" charset="0"/>
              </a:rPr>
              <a:t>hry</a:t>
            </a:r>
            <a:endParaRPr lang="en-GB" b="1" dirty="0">
              <a:solidFill>
                <a:schemeClr val="accent6"/>
              </a:solidFill>
              <a:latin typeface="Arial" charset="0"/>
            </a:endParaRPr>
          </a:p>
          <a:p>
            <a:pPr marL="1538288" lvl="2" indent="-342900">
              <a:spcBef>
                <a:spcPts val="600"/>
              </a:spcBef>
              <a:buSzPct val="90000"/>
              <a:buFont typeface="Wingdings" panose="05000000000000000000" pitchFamily="2" charset="2"/>
              <a:buChar char="§"/>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en-GB" sz="2400" b="1" i="1" dirty="0">
                <a:latin typeface="Arial" charset="0"/>
              </a:rPr>
              <a:t>  </a:t>
            </a:r>
            <a:r>
              <a:rPr lang="en-GB" sz="2400" b="1" i="1" dirty="0" err="1">
                <a:latin typeface="Arial" charset="0"/>
              </a:rPr>
              <a:t>modelové</a:t>
            </a:r>
            <a:r>
              <a:rPr lang="en-GB" sz="2400" b="1" i="1" dirty="0">
                <a:latin typeface="Arial" charset="0"/>
              </a:rPr>
              <a:t> </a:t>
            </a:r>
            <a:r>
              <a:rPr lang="en-GB" sz="2400" b="1" i="1" dirty="0" err="1">
                <a:latin typeface="Arial" charset="0"/>
              </a:rPr>
              <a:t>ekonomické</a:t>
            </a:r>
            <a:r>
              <a:rPr lang="en-GB" sz="2400" b="1" i="1" dirty="0">
                <a:latin typeface="Arial" charset="0"/>
              </a:rPr>
              <a:t> </a:t>
            </a:r>
            <a:r>
              <a:rPr lang="en-GB" sz="2400" b="1" i="1" dirty="0" err="1">
                <a:latin typeface="Arial" charset="0"/>
              </a:rPr>
              <a:t>situace</a:t>
            </a:r>
            <a:endParaRPr lang="en-GB" sz="2400" b="1" i="1" dirty="0">
              <a:latin typeface="Arial" charset="0"/>
            </a:endParaRPr>
          </a:p>
          <a:p>
            <a:pPr marL="1538288" lvl="2" indent="-342900">
              <a:spcBef>
                <a:spcPts val="600"/>
              </a:spcBef>
              <a:buSzPct val="90000"/>
              <a:buFont typeface="Wingdings" panose="05000000000000000000" pitchFamily="2" charset="2"/>
              <a:buChar char="§"/>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en-GB" sz="2400" b="1" i="1" dirty="0">
                <a:latin typeface="Arial" charset="0"/>
              </a:rPr>
              <a:t>  </a:t>
            </a:r>
            <a:r>
              <a:rPr lang="en-GB" sz="2400" b="1" i="1" dirty="0" err="1">
                <a:latin typeface="Arial" charset="0"/>
              </a:rPr>
              <a:t>problémové</a:t>
            </a:r>
            <a:r>
              <a:rPr lang="en-GB" sz="2400" b="1" i="1" dirty="0">
                <a:latin typeface="Arial" charset="0"/>
              </a:rPr>
              <a:t> </a:t>
            </a:r>
            <a:r>
              <a:rPr lang="en-GB" sz="2400" b="1" i="1" dirty="0" err="1">
                <a:latin typeface="Arial" charset="0"/>
              </a:rPr>
              <a:t>situace</a:t>
            </a:r>
            <a:r>
              <a:rPr lang="en-GB" sz="2400" b="1" i="1" dirty="0">
                <a:latin typeface="Arial" charset="0"/>
              </a:rPr>
              <a:t> v </a:t>
            </a:r>
            <a:r>
              <a:rPr lang="en-GB" sz="2400" b="1" i="1" dirty="0" err="1">
                <a:latin typeface="Arial" charset="0"/>
              </a:rPr>
              <a:t>managementu</a:t>
            </a:r>
            <a:endParaRPr lang="en-GB" sz="2400" b="1" i="1" dirty="0">
              <a:latin typeface="Arial" charset="0"/>
            </a:endParaRPr>
          </a:p>
          <a:p>
            <a:pPr marL="825500" lvl="1" indent="-309563">
              <a:spcBef>
                <a:spcPts val="600"/>
              </a:spcBef>
              <a:buClr>
                <a:srgbClr val="FFFFFF"/>
              </a:buClr>
              <a:buSzPct val="70000"/>
              <a:buFont typeface="Wingdings" charset="2"/>
              <a:buChar char=""/>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en-GB" b="1" i="1" dirty="0" err="1">
                <a:solidFill>
                  <a:schemeClr val="accent6"/>
                </a:solidFill>
                <a:latin typeface="Arial" charset="0"/>
              </a:rPr>
              <a:t>didaktické</a:t>
            </a:r>
            <a:r>
              <a:rPr lang="en-GB" b="1" i="1" dirty="0">
                <a:solidFill>
                  <a:schemeClr val="accent6"/>
                </a:solidFill>
                <a:latin typeface="Arial" charset="0"/>
              </a:rPr>
              <a:t> </a:t>
            </a:r>
            <a:r>
              <a:rPr lang="en-GB" b="1" i="1" dirty="0" err="1">
                <a:solidFill>
                  <a:schemeClr val="accent6"/>
                </a:solidFill>
                <a:latin typeface="Arial" charset="0"/>
              </a:rPr>
              <a:t>hry</a:t>
            </a:r>
            <a:endParaRPr lang="en-GB" b="1" i="1" dirty="0">
              <a:solidFill>
                <a:schemeClr val="accent6"/>
              </a:solidFill>
              <a:latin typeface="Arial" charset="0"/>
            </a:endParaRPr>
          </a:p>
          <a:p>
            <a:pPr marL="1538288" lvl="2" indent="-342900">
              <a:spcBef>
                <a:spcPts val="600"/>
              </a:spcBef>
              <a:buSzPct val="90000"/>
              <a:buFont typeface="Wingdings" panose="05000000000000000000" pitchFamily="2" charset="2"/>
              <a:buChar char="§"/>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en-GB" sz="2400" b="1" i="1" dirty="0">
                <a:latin typeface="Arial" charset="0"/>
              </a:rPr>
              <a:t>  </a:t>
            </a:r>
            <a:r>
              <a:rPr lang="en-GB" sz="2400" b="1" i="1" dirty="0" err="1">
                <a:latin typeface="Arial" charset="0"/>
              </a:rPr>
              <a:t>simulační</a:t>
            </a:r>
            <a:endParaRPr lang="en-GB" sz="2400" b="1" i="1" dirty="0">
              <a:latin typeface="Arial" charset="0"/>
            </a:endParaRPr>
          </a:p>
          <a:p>
            <a:pPr marL="1538288" lvl="2" indent="-342900">
              <a:spcBef>
                <a:spcPts val="600"/>
              </a:spcBef>
              <a:buSzPct val="90000"/>
              <a:buFont typeface="Wingdings" panose="05000000000000000000" pitchFamily="2" charset="2"/>
              <a:buChar char="§"/>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en-GB" sz="2400" b="1" i="1" dirty="0">
                <a:latin typeface="Arial" charset="0"/>
              </a:rPr>
              <a:t>  </a:t>
            </a:r>
            <a:r>
              <a:rPr lang="en-GB" sz="2400" b="1" i="1" dirty="0" err="1">
                <a:latin typeface="Arial" charset="0"/>
              </a:rPr>
              <a:t>scénické</a:t>
            </a:r>
            <a:endParaRPr lang="en-GB" sz="2400" b="1" i="1" dirty="0">
              <a:latin typeface="Arial" charset="0"/>
            </a:endParaRPr>
          </a:p>
          <a:p>
            <a:pPr marL="1538288" lvl="2" indent="-342900">
              <a:spcBef>
                <a:spcPts val="600"/>
              </a:spcBef>
              <a:buSzPct val="90000"/>
              <a:buFont typeface="Wingdings" panose="05000000000000000000" pitchFamily="2" charset="2"/>
              <a:buChar char="§"/>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r>
              <a:rPr lang="en-GB" sz="2400" b="1" i="1" dirty="0">
                <a:latin typeface="Arial" charset="0"/>
              </a:rPr>
              <a:t>  </a:t>
            </a:r>
            <a:r>
              <a:rPr lang="en-GB" sz="2400" b="1" i="1" dirty="0" err="1">
                <a:latin typeface="Arial" charset="0"/>
              </a:rPr>
              <a:t>interakční</a:t>
            </a:r>
            <a:endParaRPr lang="en-GB" sz="2400" b="1" i="1" dirty="0">
              <a:latin typeface="Arial" charset="0"/>
            </a:endParaRPr>
          </a:p>
          <a:p>
            <a:pPr>
              <a:spcBef>
                <a:spcPts val="600"/>
              </a:spcBef>
              <a:buNone/>
              <a:tabLst>
                <a:tab pos="446088" algn="l"/>
                <a:tab pos="895350" algn="l"/>
                <a:tab pos="1344613" algn="l"/>
                <a:tab pos="1793875" algn="l"/>
                <a:tab pos="2243138" algn="l"/>
                <a:tab pos="2692400" algn="l"/>
                <a:tab pos="3141663" algn="l"/>
                <a:tab pos="3590925" algn="l"/>
                <a:tab pos="4040188" algn="l"/>
                <a:tab pos="4489450" algn="l"/>
                <a:tab pos="4938713" algn="l"/>
                <a:tab pos="5387975" algn="l"/>
                <a:tab pos="5837238" algn="l"/>
                <a:tab pos="6286500" algn="l"/>
                <a:tab pos="6735763" algn="l"/>
                <a:tab pos="7185025" algn="l"/>
                <a:tab pos="7634288" algn="l"/>
                <a:tab pos="8083550" algn="l"/>
                <a:tab pos="8532813" algn="l"/>
                <a:tab pos="8982075" algn="l"/>
              </a:tabLst>
              <a:defRPr/>
            </a:pPr>
            <a:endParaRPr lang="en-GB" sz="2400" b="1" i="1" dirty="0">
              <a:latin typeface="Arial" charset="0"/>
            </a:endParaRPr>
          </a:p>
        </p:txBody>
      </p:sp>
      <p:sp>
        <p:nvSpPr>
          <p:cNvPr id="24578" name="Text Box 2">
            <a:extLst>
              <a:ext uri="{FF2B5EF4-FFF2-40B4-BE49-F238E27FC236}">
                <a16:creationId xmlns:a16="http://schemas.microsoft.com/office/drawing/2014/main" id="{985D0DD1-9B41-EB17-A6DF-2727F86B2C45}"/>
              </a:ext>
            </a:extLst>
          </p:cNvPr>
          <p:cNvSpPr txBox="1">
            <a:spLocks noChangeArrowheads="1"/>
          </p:cNvSpPr>
          <p:nvPr/>
        </p:nvSpPr>
        <p:spPr bwMode="auto">
          <a:xfrm>
            <a:off x="1828800" y="6381751"/>
            <a:ext cx="685800" cy="246063"/>
          </a:xfrm>
          <a:prstGeom prst="rect">
            <a:avLst/>
          </a:prstGeom>
          <a:noFill/>
          <a:ln w="9525">
            <a:noFill/>
            <a:round/>
            <a:headEnd/>
            <a:tailEnd/>
          </a:ln>
          <a:effectLst/>
        </p:spPr>
        <p:txBody>
          <a:bodyPr lIns="90000" tIns="46800" rIns="90000" bIns="46800">
            <a:spAutoFit/>
          </a:bodyPr>
          <a:lstStyle/>
          <a:p>
            <a:pPr>
              <a:spcBef>
                <a:spcPts val="625"/>
              </a:spcBef>
              <a:buClr>
                <a:srgbClr val="0099FF"/>
              </a:buCl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en-GB" sz="1000" b="1" i="1">
                <a:solidFill>
                  <a:srgbClr val="0099FF"/>
                </a:solidFill>
                <a:effectLst>
                  <a:outerShdw blurRad="38100" dist="38100" dir="2700000" algn="tl">
                    <a:srgbClr val="000000"/>
                  </a:outerShdw>
                </a:effectLst>
                <a:latin typeface="Times New Roman" pitchFamily="16" charset="0"/>
              </a:rPr>
              <a:t>©Bvj</a:t>
            </a:r>
          </a:p>
        </p:txBody>
      </p:sp>
      <p:sp>
        <p:nvSpPr>
          <p:cNvPr id="24579" name="Rectangle 3">
            <a:extLst>
              <a:ext uri="{FF2B5EF4-FFF2-40B4-BE49-F238E27FC236}">
                <a16:creationId xmlns:a16="http://schemas.microsoft.com/office/drawing/2014/main" id="{7EB70166-93E0-71C8-9D1F-FCAD12048945}"/>
              </a:ext>
            </a:extLst>
          </p:cNvPr>
          <p:cNvSpPr>
            <a:spLocks noChangeArrowheads="1"/>
          </p:cNvSpPr>
          <p:nvPr/>
        </p:nvSpPr>
        <p:spPr bwMode="auto">
          <a:xfrm>
            <a:off x="2640014" y="-26988"/>
            <a:ext cx="8027987" cy="762001"/>
          </a:xfrm>
          <a:prstGeom prst="rect">
            <a:avLst/>
          </a:prstGeom>
          <a:noFill/>
          <a:ln w="9525">
            <a:noFill/>
            <a:round/>
            <a:headEnd/>
            <a:tailEnd/>
          </a:ln>
          <a:effectLst/>
        </p:spPr>
        <p:txBody>
          <a:bodyPr lIns="92160" tIns="46080" rIns="92160" bIns="46080" anchor="ctr"/>
          <a:lstStyle/>
          <a:p>
            <a:pPr>
              <a:buClr>
                <a:srgbClr val="CCCCFF"/>
              </a:buCl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en-GB" sz="2600" b="1" dirty="0">
                <a:solidFill>
                  <a:schemeClr val="accent6"/>
                </a:solidFill>
                <a:effectLst>
                  <a:outerShdw blurRad="38100" dist="38100" dir="2700000" algn="tl">
                    <a:srgbClr val="000000"/>
                  </a:outerShdw>
                </a:effectLst>
                <a:latin typeface="Arial Black" pitchFamily="32" charset="0"/>
              </a:rPr>
              <a:t>DALŠÍ AKTIVIZUJÍCÍ METODY  </a:t>
            </a:r>
          </a:p>
        </p:txBody>
      </p:sp>
      <p:sp>
        <p:nvSpPr>
          <p:cNvPr id="23559" name="Text Box 4">
            <a:extLst>
              <a:ext uri="{FF2B5EF4-FFF2-40B4-BE49-F238E27FC236}">
                <a16:creationId xmlns:a16="http://schemas.microsoft.com/office/drawing/2014/main" id="{C10870EC-5163-DD2D-F77D-1029F4513DDB}"/>
              </a:ext>
            </a:extLst>
          </p:cNvPr>
          <p:cNvSpPr txBox="1">
            <a:spLocks noChangeArrowheads="1"/>
          </p:cNvSpPr>
          <p:nvPr/>
        </p:nvSpPr>
        <p:spPr bwMode="auto">
          <a:xfrm>
            <a:off x="9985375" y="476251"/>
            <a:ext cx="647700" cy="3407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spAutoFit/>
          </a:bodyPr>
          <a:lstStyle>
            <a:lvl1pPr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1pPr>
            <a:lvl2pPr marL="742950" indent="-28575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2pPr>
            <a:lvl3pPr marL="11430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3pPr>
            <a:lvl4pPr marL="16002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4pPr>
            <a:lvl5pPr marL="2057400" indent="-228600" eaLnBrk="0" hangingPunc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5pPr>
            <a:lvl6pPr marL="25146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6pPr>
            <a:lvl7pPr marL="29718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7pPr>
            <a:lvl8pPr marL="34290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8pPr>
            <a:lvl9pPr marL="3886200" indent="-228600" defTabSz="449263" eaLnBrk="0" fontAlgn="base" hangingPunct="0">
              <a:lnSpc>
                <a:spcPct val="58000"/>
              </a:lnSpc>
              <a:spcBef>
                <a:spcPct val="0"/>
              </a:spcBef>
              <a:spcAft>
                <a:spcPct val="0"/>
              </a:spcAft>
              <a:buClr>
                <a:srgbClr val="FFFFFF"/>
              </a:buClr>
              <a:buSzPct val="100000"/>
              <a:buFont typeface="Arial" panose="020B0604020202020204" pitchFamily="34"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bg1"/>
                </a:solidFill>
                <a:latin typeface="Arial" panose="020B0604020202020204" pitchFamily="34" charset="0"/>
              </a:defRPr>
            </a:lvl9pPr>
          </a:lstStyle>
          <a:p>
            <a:pPr eaLnBrk="1" hangingPunct="1">
              <a:spcBef>
                <a:spcPts val="1000"/>
              </a:spcBef>
              <a:buClr>
                <a:srgbClr val="CCCCFF"/>
              </a:buClr>
            </a:pPr>
            <a:r>
              <a:rPr lang="en-GB" altLang="cs-CZ" sz="1600" b="1">
                <a:solidFill>
                  <a:srgbClr val="CCCCFF"/>
                </a:solidFill>
              </a:rPr>
              <a:t>(6/6)</a:t>
            </a:r>
            <a:r>
              <a:rPr lang="ar-SA" altLang="cs-CZ" sz="1600" b="1">
                <a:solidFill>
                  <a:srgbClr val="CCCCFF"/>
                </a:solidFill>
                <a:cs typeface="Arial" panose="020B0604020202020204" pitchFamily="34" charset="0"/>
              </a:rPr>
              <a:t>‏</a:t>
            </a:r>
            <a:endParaRPr lang="en-GB" altLang="cs-CZ" sz="1600" b="1">
              <a:solidFill>
                <a:srgbClr val="CCCCFF"/>
              </a:solidFill>
            </a:endParaRPr>
          </a:p>
        </p:txBody>
      </p:sp>
    </p:spTree>
  </p:cSld>
  <p:clrMapOvr>
    <a:masterClrMapping/>
  </p:clrMapOvr>
  <p:transition spd="med"/>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nodeType="clickEffect">
                                  <p:stCondLst>
                                    <p:cond delay="0"/>
                                  </p:stCondLst>
                                  <p:childTnLst>
                                    <p:set>
                                      <p:cBhvr additive="repl">
                                        <p:cTn id="6" dur="1" fill="hold">
                                          <p:stCondLst>
                                            <p:cond delay="0"/>
                                          </p:stCondLst>
                                        </p:cTn>
                                        <p:tgtEl>
                                          <p:spTgt spid="24577">
                                            <p:txEl>
                                              <p:pRg st="0" end="0"/>
                                            </p:txEl>
                                          </p:spTgt>
                                        </p:tgtEl>
                                        <p:attrNameLst>
                                          <p:attrName>style.visibility</p:attrName>
                                        </p:attrNameLst>
                                      </p:cBhvr>
                                      <p:to>
                                        <p:strVal val="visible"/>
                                      </p:to>
                                    </p:set>
                                    <p:animEffect transition="in" filter="blinds(horizontal)">
                                      <p:cBhvr additive="repl">
                                        <p:cTn id="7" dur="500"/>
                                        <p:tgtEl>
                                          <p:spTgt spid="24577">
                                            <p:txEl>
                                              <p:pRg st="0" end="0"/>
                                            </p:txEl>
                                          </p:spTgt>
                                        </p:tgtEl>
                                      </p:cBhvr>
                                    </p:animEffect>
                                  </p:childTnLst>
                                </p:cTn>
                              </p:par>
                              <p:par>
                                <p:cTn id="8" presetID="3" presetClass="entr" presetSubtype="10" fill="hold" nodeType="withEffect">
                                  <p:stCondLst>
                                    <p:cond delay="0"/>
                                  </p:stCondLst>
                                  <p:childTnLst>
                                    <p:set>
                                      <p:cBhvr additive="repl">
                                        <p:cTn id="9" dur="1" fill="hold">
                                          <p:stCondLst>
                                            <p:cond delay="0"/>
                                          </p:stCondLst>
                                        </p:cTn>
                                        <p:tgtEl>
                                          <p:spTgt spid="24577">
                                            <p:txEl>
                                              <p:pRg st="1" end="1"/>
                                            </p:txEl>
                                          </p:spTgt>
                                        </p:tgtEl>
                                        <p:attrNameLst>
                                          <p:attrName>style.visibility</p:attrName>
                                        </p:attrNameLst>
                                      </p:cBhvr>
                                      <p:to>
                                        <p:strVal val="visible"/>
                                      </p:to>
                                    </p:set>
                                    <p:animEffect transition="in" filter="blinds(horizontal)">
                                      <p:cBhvr additive="repl">
                                        <p:cTn id="10" dur="500"/>
                                        <p:tgtEl>
                                          <p:spTgt spid="24577">
                                            <p:txEl>
                                              <p:pRg st="1" end="1"/>
                                            </p:txEl>
                                          </p:spTgt>
                                        </p:tgtEl>
                                      </p:cBhvr>
                                    </p:animEffect>
                                  </p:childTnLst>
                                </p:cTn>
                              </p:par>
                              <p:par>
                                <p:cTn id="11" presetID="3" presetClass="entr" presetSubtype="10" fill="hold" nodeType="withEffect">
                                  <p:stCondLst>
                                    <p:cond delay="0"/>
                                  </p:stCondLst>
                                  <p:childTnLst>
                                    <p:set>
                                      <p:cBhvr additive="repl">
                                        <p:cTn id="12" dur="1" fill="hold">
                                          <p:stCondLst>
                                            <p:cond delay="0"/>
                                          </p:stCondLst>
                                        </p:cTn>
                                        <p:tgtEl>
                                          <p:spTgt spid="24577">
                                            <p:txEl>
                                              <p:pRg st="3" end="3"/>
                                            </p:txEl>
                                          </p:spTgt>
                                        </p:tgtEl>
                                        <p:attrNameLst>
                                          <p:attrName>style.visibility</p:attrName>
                                        </p:attrNameLst>
                                      </p:cBhvr>
                                      <p:to>
                                        <p:strVal val="visible"/>
                                      </p:to>
                                    </p:set>
                                    <p:animEffect transition="in" filter="blinds(horizontal)">
                                      <p:cBhvr additive="repl">
                                        <p:cTn id="13" dur="500"/>
                                        <p:tgtEl>
                                          <p:spTgt spid="24577">
                                            <p:txEl>
                                              <p:pRg st="3" end="3"/>
                                            </p:txEl>
                                          </p:spTgt>
                                        </p:tgtEl>
                                      </p:cBhvr>
                                    </p:animEffect>
                                  </p:childTnLst>
                                </p:cTn>
                              </p:par>
                              <p:par>
                                <p:cTn id="14" presetID="3" presetClass="entr" presetSubtype="10" fill="hold" nodeType="withEffect">
                                  <p:stCondLst>
                                    <p:cond delay="0"/>
                                  </p:stCondLst>
                                  <p:childTnLst>
                                    <p:set>
                                      <p:cBhvr additive="repl">
                                        <p:cTn id="15" dur="1" fill="hold">
                                          <p:stCondLst>
                                            <p:cond delay="0"/>
                                          </p:stCondLst>
                                        </p:cTn>
                                        <p:tgtEl>
                                          <p:spTgt spid="24577">
                                            <p:txEl>
                                              <p:pRg st="4" end="4"/>
                                            </p:txEl>
                                          </p:spTgt>
                                        </p:tgtEl>
                                        <p:attrNameLst>
                                          <p:attrName>style.visibility</p:attrName>
                                        </p:attrNameLst>
                                      </p:cBhvr>
                                      <p:to>
                                        <p:strVal val="visible"/>
                                      </p:to>
                                    </p:set>
                                    <p:animEffect transition="in" filter="blinds(horizontal)">
                                      <p:cBhvr additive="repl">
                                        <p:cTn id="16" dur="500"/>
                                        <p:tgtEl>
                                          <p:spTgt spid="24577">
                                            <p:txEl>
                                              <p:pRg st="4" end="4"/>
                                            </p:txEl>
                                          </p:spTgt>
                                        </p:tgtEl>
                                      </p:cBhvr>
                                    </p:animEffect>
                                  </p:childTnLst>
                                </p:cTn>
                              </p:par>
                              <p:par>
                                <p:cTn id="17" presetID="3" presetClass="entr" presetSubtype="10" fill="hold" nodeType="withEffect">
                                  <p:stCondLst>
                                    <p:cond delay="0"/>
                                  </p:stCondLst>
                                  <p:childTnLst>
                                    <p:set>
                                      <p:cBhvr additive="repl">
                                        <p:cTn id="18" dur="1" fill="hold">
                                          <p:stCondLst>
                                            <p:cond delay="0"/>
                                          </p:stCondLst>
                                        </p:cTn>
                                        <p:tgtEl>
                                          <p:spTgt spid="24577">
                                            <p:txEl>
                                              <p:pRg st="5" end="5"/>
                                            </p:txEl>
                                          </p:spTgt>
                                        </p:tgtEl>
                                        <p:attrNameLst>
                                          <p:attrName>style.visibility</p:attrName>
                                        </p:attrNameLst>
                                      </p:cBhvr>
                                      <p:to>
                                        <p:strVal val="visible"/>
                                      </p:to>
                                    </p:set>
                                    <p:animEffect transition="in" filter="blinds(horizontal)">
                                      <p:cBhvr additive="repl">
                                        <p:cTn id="19" dur="500"/>
                                        <p:tgtEl>
                                          <p:spTgt spid="24577">
                                            <p:txEl>
                                              <p:pRg st="5" end="5"/>
                                            </p:txEl>
                                          </p:spTgt>
                                        </p:tgtEl>
                                      </p:cBhvr>
                                    </p:animEffect>
                                  </p:childTnLst>
                                </p:cTn>
                              </p:par>
                              <p:par>
                                <p:cTn id="20" presetID="3" presetClass="entr" presetSubtype="10" fill="hold" nodeType="withEffect">
                                  <p:stCondLst>
                                    <p:cond delay="0"/>
                                  </p:stCondLst>
                                  <p:childTnLst>
                                    <p:set>
                                      <p:cBhvr additive="repl">
                                        <p:cTn id="21" dur="1" fill="hold">
                                          <p:stCondLst>
                                            <p:cond delay="0"/>
                                          </p:stCondLst>
                                        </p:cTn>
                                        <p:tgtEl>
                                          <p:spTgt spid="24577">
                                            <p:txEl>
                                              <p:pRg st="6" end="6"/>
                                            </p:txEl>
                                          </p:spTgt>
                                        </p:tgtEl>
                                        <p:attrNameLst>
                                          <p:attrName>style.visibility</p:attrName>
                                        </p:attrNameLst>
                                      </p:cBhvr>
                                      <p:to>
                                        <p:strVal val="visible"/>
                                      </p:to>
                                    </p:set>
                                    <p:animEffect transition="in" filter="blinds(horizontal)">
                                      <p:cBhvr additive="repl">
                                        <p:cTn id="22" dur="500"/>
                                        <p:tgtEl>
                                          <p:spTgt spid="24577">
                                            <p:txEl>
                                              <p:pRg st="6" end="6"/>
                                            </p:txEl>
                                          </p:spTgt>
                                        </p:tgtEl>
                                      </p:cBhvr>
                                    </p:animEffect>
                                  </p:childTnLst>
                                </p:cTn>
                              </p:par>
                              <p:par>
                                <p:cTn id="23" presetID="3" presetClass="entr" presetSubtype="10" fill="hold" nodeType="withEffect">
                                  <p:stCondLst>
                                    <p:cond delay="0"/>
                                  </p:stCondLst>
                                  <p:childTnLst>
                                    <p:set>
                                      <p:cBhvr additive="repl">
                                        <p:cTn id="24" dur="1" fill="hold">
                                          <p:stCondLst>
                                            <p:cond delay="0"/>
                                          </p:stCondLst>
                                        </p:cTn>
                                        <p:tgtEl>
                                          <p:spTgt spid="24577">
                                            <p:txEl>
                                              <p:pRg st="7" end="7"/>
                                            </p:txEl>
                                          </p:spTgt>
                                        </p:tgtEl>
                                        <p:attrNameLst>
                                          <p:attrName>style.visibility</p:attrName>
                                        </p:attrNameLst>
                                      </p:cBhvr>
                                      <p:to>
                                        <p:strVal val="visible"/>
                                      </p:to>
                                    </p:set>
                                    <p:animEffect transition="in" filter="blinds(horizontal)">
                                      <p:cBhvr additive="repl">
                                        <p:cTn id="25" dur="500"/>
                                        <p:tgtEl>
                                          <p:spTgt spid="24577">
                                            <p:txEl>
                                              <p:pRg st="7" end="7"/>
                                            </p:txEl>
                                          </p:spTgt>
                                        </p:tgtEl>
                                      </p:cBhvr>
                                    </p:animEffect>
                                  </p:childTnLst>
                                </p:cTn>
                              </p:par>
                              <p:par>
                                <p:cTn id="26" presetID="3" presetClass="entr" presetSubtype="10" fill="hold" nodeType="withEffect">
                                  <p:stCondLst>
                                    <p:cond delay="0"/>
                                  </p:stCondLst>
                                  <p:childTnLst>
                                    <p:set>
                                      <p:cBhvr additive="repl">
                                        <p:cTn id="27" dur="1" fill="hold">
                                          <p:stCondLst>
                                            <p:cond delay="0"/>
                                          </p:stCondLst>
                                        </p:cTn>
                                        <p:tgtEl>
                                          <p:spTgt spid="24577">
                                            <p:txEl>
                                              <p:pRg st="8" end="8"/>
                                            </p:txEl>
                                          </p:spTgt>
                                        </p:tgtEl>
                                        <p:attrNameLst>
                                          <p:attrName>style.visibility</p:attrName>
                                        </p:attrNameLst>
                                      </p:cBhvr>
                                      <p:to>
                                        <p:strVal val="visible"/>
                                      </p:to>
                                    </p:set>
                                    <p:animEffect transition="in" filter="blinds(horizontal)">
                                      <p:cBhvr additive="repl">
                                        <p:cTn id="28" dur="500"/>
                                        <p:tgtEl>
                                          <p:spTgt spid="24577">
                                            <p:txEl>
                                              <p:pRg st="8" end="8"/>
                                            </p:txEl>
                                          </p:spTgt>
                                        </p:tgtEl>
                                      </p:cBhvr>
                                    </p:animEffect>
                                  </p:childTnLst>
                                </p:cTn>
                              </p:par>
                              <p:par>
                                <p:cTn id="29" presetID="3" presetClass="entr" presetSubtype="10" fill="hold" nodeType="withEffect">
                                  <p:stCondLst>
                                    <p:cond delay="0"/>
                                  </p:stCondLst>
                                  <p:childTnLst>
                                    <p:set>
                                      <p:cBhvr additive="repl">
                                        <p:cTn id="30" dur="1" fill="hold">
                                          <p:stCondLst>
                                            <p:cond delay="0"/>
                                          </p:stCondLst>
                                        </p:cTn>
                                        <p:tgtEl>
                                          <p:spTgt spid="24577">
                                            <p:txEl>
                                              <p:pRg st="9" end="9"/>
                                            </p:txEl>
                                          </p:spTgt>
                                        </p:tgtEl>
                                        <p:attrNameLst>
                                          <p:attrName>style.visibility</p:attrName>
                                        </p:attrNameLst>
                                      </p:cBhvr>
                                      <p:to>
                                        <p:strVal val="visible"/>
                                      </p:to>
                                    </p:set>
                                    <p:animEffect transition="in" filter="blinds(horizontal)">
                                      <p:cBhvr additive="repl">
                                        <p:cTn id="31" dur="500"/>
                                        <p:tgtEl>
                                          <p:spTgt spid="24577">
                                            <p:txEl>
                                              <p:pRg st="9" end="9"/>
                                            </p:txEl>
                                          </p:spTgt>
                                        </p:tgtEl>
                                      </p:cBhvr>
                                    </p:animEffect>
                                  </p:childTnLst>
                                </p:cTn>
                              </p:par>
                              <p:par>
                                <p:cTn id="32" presetID="3" presetClass="entr" presetSubtype="10" fill="hold" nodeType="withEffect">
                                  <p:stCondLst>
                                    <p:cond delay="0"/>
                                  </p:stCondLst>
                                  <p:childTnLst>
                                    <p:set>
                                      <p:cBhvr additive="repl">
                                        <p:cTn id="33" dur="1" fill="hold">
                                          <p:stCondLst>
                                            <p:cond delay="0"/>
                                          </p:stCondLst>
                                        </p:cTn>
                                        <p:tgtEl>
                                          <p:spTgt spid="24577">
                                            <p:txEl>
                                              <p:pRg st="10" end="10"/>
                                            </p:txEl>
                                          </p:spTgt>
                                        </p:tgtEl>
                                        <p:attrNameLst>
                                          <p:attrName>style.visibility</p:attrName>
                                        </p:attrNameLst>
                                      </p:cBhvr>
                                      <p:to>
                                        <p:strVal val="visible"/>
                                      </p:to>
                                    </p:set>
                                    <p:animEffect transition="in" filter="blinds(horizontal)">
                                      <p:cBhvr additive="repl">
                                        <p:cTn id="34" dur="500"/>
                                        <p:tgtEl>
                                          <p:spTgt spid="24577">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4C526BF-2A20-748A-5FE2-71ADAAE32F33}"/>
              </a:ext>
            </a:extLst>
          </p:cNvPr>
          <p:cNvSpPr>
            <a:spLocks noGrp="1"/>
          </p:cNvSpPr>
          <p:nvPr>
            <p:ph type="title"/>
          </p:nvPr>
        </p:nvSpPr>
        <p:spPr/>
        <p:txBody>
          <a:bodyPr/>
          <a:lstStyle/>
          <a:p>
            <a:r>
              <a:rPr lang="cs-CZ" dirty="0"/>
              <a:t>Fyziologické podmínky učení</a:t>
            </a:r>
          </a:p>
        </p:txBody>
      </p:sp>
      <p:sp>
        <p:nvSpPr>
          <p:cNvPr id="3" name="Zástupný obsah 2">
            <a:extLst>
              <a:ext uri="{FF2B5EF4-FFF2-40B4-BE49-F238E27FC236}">
                <a16:creationId xmlns:a16="http://schemas.microsoft.com/office/drawing/2014/main" id="{B6F0BDF5-7C15-736B-4A5B-68CCB1193E01}"/>
              </a:ext>
            </a:extLst>
          </p:cNvPr>
          <p:cNvSpPr>
            <a:spLocks noGrp="1"/>
          </p:cNvSpPr>
          <p:nvPr>
            <p:ph idx="1"/>
          </p:nvPr>
        </p:nvSpPr>
        <p:spPr/>
        <p:txBody>
          <a:bodyPr/>
          <a:lstStyle/>
          <a:p>
            <a:r>
              <a:rPr lang="cs-CZ" dirty="0"/>
              <a:t>Vliv věku na schopnost učit se – </a:t>
            </a:r>
            <a:r>
              <a:rPr lang="cs-CZ" dirty="0" err="1"/>
              <a:t>docilitu</a:t>
            </a:r>
            <a:r>
              <a:rPr lang="cs-CZ" dirty="0"/>
              <a:t>, je malý a pro většinou případů nepodstatný</a:t>
            </a:r>
          </a:p>
          <a:p>
            <a:r>
              <a:rPr lang="cs-CZ" dirty="0"/>
              <a:t>V čase se mění schopnost intenzivního soustředění a z  toho plyne potřeba častějších přestávek a střídání činností</a:t>
            </a:r>
          </a:p>
          <a:p>
            <a:r>
              <a:rPr lang="cs-CZ" dirty="0"/>
              <a:t>Mění se rychlost učení, která s věkem logicky klesá</a:t>
            </a:r>
          </a:p>
          <a:p>
            <a:r>
              <a:rPr lang="cs-CZ" dirty="0"/>
              <a:t>Věkem se zhoršuje smyslové vnímání – potřeba dobrých světelných podmínek, větší písmo a kontrast v prezentaci, větší ilustrace, dostatečná hlasitost zvukových ukázek, rychlost mluvy apod.</a:t>
            </a:r>
          </a:p>
        </p:txBody>
      </p:sp>
    </p:spTree>
    <p:extLst>
      <p:ext uri="{BB962C8B-B14F-4D97-AF65-F5344CB8AC3E}">
        <p14:creationId xmlns:p14="http://schemas.microsoft.com/office/powerpoint/2010/main" val="24614470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AutoShape 2"/>
          <p:cNvSpPr>
            <a:spLocks noGrp="1" noChangeArrowheads="1"/>
          </p:cNvSpPr>
          <p:nvPr>
            <p:ph type="title"/>
          </p:nvPr>
        </p:nvSpPr>
        <p:spPr/>
        <p:txBody>
          <a:bodyPr/>
          <a:lstStyle/>
          <a:p>
            <a:r>
              <a:rPr lang="cs-CZ" altLang="cs-CZ"/>
              <a:t>Příprava prezentace</a:t>
            </a:r>
          </a:p>
        </p:txBody>
      </p:sp>
      <p:sp>
        <p:nvSpPr>
          <p:cNvPr id="30723" name="Rectangle 3"/>
          <p:cNvSpPr>
            <a:spLocks noGrp="1" noChangeArrowheads="1"/>
          </p:cNvSpPr>
          <p:nvPr>
            <p:ph type="body" idx="1"/>
          </p:nvPr>
        </p:nvSpPr>
        <p:spPr/>
        <p:txBody>
          <a:bodyPr/>
          <a:lstStyle/>
          <a:p>
            <a:r>
              <a:rPr lang="cs-CZ" altLang="cs-CZ" b="1"/>
              <a:t>Kdo jsem ?</a:t>
            </a:r>
          </a:p>
          <a:p>
            <a:r>
              <a:rPr lang="cs-CZ" altLang="cs-CZ" b="1"/>
              <a:t>Co budu sdělovat ?</a:t>
            </a:r>
          </a:p>
          <a:p>
            <a:r>
              <a:rPr lang="cs-CZ" altLang="cs-CZ" b="1"/>
              <a:t>Komu ?</a:t>
            </a:r>
          </a:p>
          <a:p>
            <a:r>
              <a:rPr lang="cs-CZ" altLang="cs-CZ" b="1"/>
              <a:t>Jak ?</a:t>
            </a:r>
          </a:p>
          <a:p>
            <a:r>
              <a:rPr lang="cs-CZ" altLang="cs-CZ" b="1"/>
              <a:t>Proč ?</a:t>
            </a:r>
          </a:p>
          <a:p>
            <a:r>
              <a:rPr lang="cs-CZ" altLang="cs-CZ" b="1"/>
              <a:t>Jaké budou důsledky sdělení</a:t>
            </a:r>
            <a:r>
              <a:rPr lang="cs-CZ" altLang="cs-CZ"/>
              <a:t>?</a:t>
            </a:r>
          </a:p>
        </p:txBody>
      </p:sp>
    </p:spTree>
    <p:extLst>
      <p:ext uri="{BB962C8B-B14F-4D97-AF65-F5344CB8AC3E}">
        <p14:creationId xmlns:p14="http://schemas.microsoft.com/office/powerpoint/2010/main" val="80834068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AutoShape 2"/>
          <p:cNvSpPr>
            <a:spLocks noGrp="1" noChangeArrowheads="1"/>
          </p:cNvSpPr>
          <p:nvPr>
            <p:ph type="title"/>
          </p:nvPr>
        </p:nvSpPr>
        <p:spPr/>
        <p:txBody>
          <a:bodyPr/>
          <a:lstStyle/>
          <a:p>
            <a:r>
              <a:rPr lang="cs-CZ" altLang="cs-CZ"/>
              <a:t>Příprava prezentace</a:t>
            </a:r>
          </a:p>
        </p:txBody>
      </p:sp>
      <p:sp>
        <p:nvSpPr>
          <p:cNvPr id="31747" name="Rectangle 3"/>
          <p:cNvSpPr>
            <a:spLocks noGrp="1" noChangeArrowheads="1"/>
          </p:cNvSpPr>
          <p:nvPr>
            <p:ph type="body" idx="1"/>
          </p:nvPr>
        </p:nvSpPr>
        <p:spPr/>
        <p:txBody>
          <a:bodyPr/>
          <a:lstStyle/>
          <a:p>
            <a:r>
              <a:rPr lang="cs-CZ" altLang="cs-CZ"/>
              <a:t>stanovit cíle</a:t>
            </a:r>
          </a:p>
          <a:p>
            <a:r>
              <a:rPr lang="cs-CZ" altLang="cs-CZ"/>
              <a:t>analyzovat posluchače, prostředí a čas</a:t>
            </a:r>
          </a:p>
          <a:p>
            <a:r>
              <a:rPr lang="cs-CZ" altLang="cs-CZ"/>
              <a:t>stanovit obsah a hlavní body prezentace</a:t>
            </a:r>
          </a:p>
          <a:p>
            <a:pPr>
              <a:buFont typeface="Symbol" pitchFamily="18" charset="2"/>
              <a:buChar char=""/>
            </a:pPr>
            <a:r>
              <a:rPr lang="cs-CZ" altLang="cs-CZ"/>
              <a:t>při přípravě vizuálních pomůcek respektovat princip: </a:t>
            </a:r>
            <a:r>
              <a:rPr lang="cs-CZ" altLang="cs-CZ" b="1"/>
              <a:t>krátce, jednoduše, přesně, názorně</a:t>
            </a:r>
            <a:endParaRPr lang="cs-CZ" altLang="cs-CZ"/>
          </a:p>
          <a:p>
            <a:pPr>
              <a:buFont typeface="Wingdings" pitchFamily="2" charset="2"/>
              <a:buNone/>
            </a:pPr>
            <a:endParaRPr lang="cs-CZ" altLang="cs-CZ"/>
          </a:p>
        </p:txBody>
      </p:sp>
    </p:spTree>
    <p:extLst>
      <p:ext uri="{BB962C8B-B14F-4D97-AF65-F5344CB8AC3E}">
        <p14:creationId xmlns:p14="http://schemas.microsoft.com/office/powerpoint/2010/main" val="90907497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AutoShape 2"/>
          <p:cNvSpPr>
            <a:spLocks noGrp="1" noChangeArrowheads="1"/>
          </p:cNvSpPr>
          <p:nvPr>
            <p:ph type="title"/>
          </p:nvPr>
        </p:nvSpPr>
        <p:spPr/>
        <p:txBody>
          <a:bodyPr/>
          <a:lstStyle/>
          <a:p>
            <a:r>
              <a:rPr lang="cs-CZ" altLang="cs-CZ"/>
              <a:t>Vlastní prezentace</a:t>
            </a:r>
          </a:p>
        </p:txBody>
      </p:sp>
      <p:sp>
        <p:nvSpPr>
          <p:cNvPr id="32771" name="Rectangle 3"/>
          <p:cNvSpPr>
            <a:spLocks noGrp="1" noChangeArrowheads="1"/>
          </p:cNvSpPr>
          <p:nvPr>
            <p:ph type="body" idx="1"/>
          </p:nvPr>
        </p:nvSpPr>
        <p:spPr/>
        <p:txBody>
          <a:bodyPr/>
          <a:lstStyle/>
          <a:p>
            <a:r>
              <a:rPr lang="cs-CZ" altLang="cs-CZ" sz="2400" dirty="0"/>
              <a:t>může probíhat s textem v ruce, s poznámkami, zpaměti</a:t>
            </a:r>
          </a:p>
          <a:p>
            <a:r>
              <a:rPr lang="cs-CZ" altLang="cs-CZ" sz="2400" dirty="0"/>
              <a:t>k překonání strachu (trémy): soustředit se na uvolnění, zhluboka dýchat, pohybovat se během vystoupení, udržovat s posluchači kontakt očima</a:t>
            </a:r>
          </a:p>
          <a:p>
            <a:r>
              <a:rPr lang="cs-CZ" altLang="cs-CZ" sz="2400" dirty="0"/>
              <a:t>jazyk – nástroj porozumění, je třeba jej ovládat</a:t>
            </a:r>
          </a:p>
          <a:p>
            <a:r>
              <a:rPr lang="cs-CZ" altLang="cs-CZ" sz="2400" dirty="0"/>
              <a:t>vyhněte se sebevražedným začátkům (nezačínejte organizačními záležitostmi) </a:t>
            </a:r>
          </a:p>
        </p:txBody>
      </p:sp>
    </p:spTree>
    <p:extLst>
      <p:ext uri="{BB962C8B-B14F-4D97-AF65-F5344CB8AC3E}">
        <p14:creationId xmlns:p14="http://schemas.microsoft.com/office/powerpoint/2010/main" val="30703792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AutoShape 2"/>
          <p:cNvSpPr>
            <a:spLocks noGrp="1" noChangeArrowheads="1"/>
          </p:cNvSpPr>
          <p:nvPr>
            <p:ph type="title"/>
          </p:nvPr>
        </p:nvSpPr>
        <p:spPr/>
        <p:txBody>
          <a:bodyPr/>
          <a:lstStyle/>
          <a:p>
            <a:r>
              <a:rPr lang="cs-CZ" altLang="cs-CZ"/>
              <a:t>Vlastní prezentace</a:t>
            </a:r>
          </a:p>
        </p:txBody>
      </p:sp>
      <p:sp>
        <p:nvSpPr>
          <p:cNvPr id="33795" name="Rectangle 3"/>
          <p:cNvSpPr>
            <a:spLocks noGrp="1" noChangeArrowheads="1"/>
          </p:cNvSpPr>
          <p:nvPr>
            <p:ph type="body" idx="1"/>
          </p:nvPr>
        </p:nvSpPr>
        <p:spPr/>
        <p:txBody>
          <a:bodyPr/>
          <a:lstStyle/>
          <a:p>
            <a:r>
              <a:rPr lang="cs-CZ" altLang="cs-CZ"/>
              <a:t>buďte živý, zaujatý, přímý, osobní</a:t>
            </a:r>
          </a:p>
          <a:p>
            <a:r>
              <a:rPr lang="cs-CZ" altLang="cs-CZ"/>
              <a:t>omluvte se za chybu svou i chyby druhých</a:t>
            </a:r>
          </a:p>
          <a:p>
            <a:r>
              <a:rPr lang="cs-CZ" altLang="cs-CZ"/>
              <a:t>respektujte přirozené kolísání pozornosti a zařazujte přestávky</a:t>
            </a:r>
          </a:p>
          <a:p>
            <a:r>
              <a:rPr lang="cs-CZ" altLang="cs-CZ"/>
              <a:t>myslete na svůj cíl a na své posluchače</a:t>
            </a:r>
          </a:p>
        </p:txBody>
      </p:sp>
    </p:spTree>
    <p:extLst>
      <p:ext uri="{BB962C8B-B14F-4D97-AF65-F5344CB8AC3E}">
        <p14:creationId xmlns:p14="http://schemas.microsoft.com/office/powerpoint/2010/main" val="1832638891"/>
      </p:ext>
    </p:extLst>
  </p:cSld>
  <p:clrMapOvr>
    <a:masterClrMapping/>
  </p:clrMapOvr>
</p:sld>
</file>

<file path=ppt/theme/theme1.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0</TotalTime>
  <Words>2222</Words>
  <Application>Microsoft Office PowerPoint</Application>
  <PresentationFormat>Širokoúhlá obrazovka</PresentationFormat>
  <Paragraphs>464</Paragraphs>
  <Slides>42</Slides>
  <Notes>31</Notes>
  <HiddenSlides>0</HiddenSlides>
  <MMClips>0</MMClips>
  <ScaleCrop>false</ScaleCrop>
  <HeadingPairs>
    <vt:vector size="6" baseType="variant">
      <vt:variant>
        <vt:lpstr>Použitá písma</vt:lpstr>
      </vt:variant>
      <vt:variant>
        <vt:i4>8</vt:i4>
      </vt:variant>
      <vt:variant>
        <vt:lpstr>Motiv</vt:lpstr>
      </vt:variant>
      <vt:variant>
        <vt:i4>1</vt:i4>
      </vt:variant>
      <vt:variant>
        <vt:lpstr>Nadpisy snímků</vt:lpstr>
      </vt:variant>
      <vt:variant>
        <vt:i4>42</vt:i4>
      </vt:variant>
    </vt:vector>
  </HeadingPairs>
  <TitlesOfParts>
    <vt:vector size="51" baseType="lpstr">
      <vt:lpstr>Arial</vt:lpstr>
      <vt:lpstr>Arial Black</vt:lpstr>
      <vt:lpstr>Calibri</vt:lpstr>
      <vt:lpstr>Calibri Light</vt:lpstr>
      <vt:lpstr>Symbol</vt:lpstr>
      <vt:lpstr>Times New Roman</vt:lpstr>
      <vt:lpstr>Wingdings</vt:lpstr>
      <vt:lpstr>Wingdings 2</vt:lpstr>
      <vt:lpstr>Motiv Office</vt:lpstr>
      <vt:lpstr>Koordinátor ICT – modul 11  Specifika ve vzdělávání dospělých </vt:lpstr>
      <vt:lpstr>Obsah modulu</vt:lpstr>
      <vt:lpstr> Specifika dospělých účastníků vzdělávání </vt:lpstr>
      <vt:lpstr>Otázky k zamyšlení</vt:lpstr>
      <vt:lpstr>Fyziologické podmínky učení</vt:lpstr>
      <vt:lpstr>Příprava prezentace</vt:lpstr>
      <vt:lpstr>Příprava prezentace</vt:lpstr>
      <vt:lpstr>Vlastní prezentace</vt:lpstr>
      <vt:lpstr>Vlastní prezentace</vt:lpstr>
      <vt:lpstr>Vlastní prezentace</vt:lpstr>
      <vt:lpstr>Videoukázka</vt:lpstr>
      <vt:lpstr>Verbální a neverbální složka prezentace </vt:lpstr>
      <vt:lpstr>Verbální a neverbální složka prezentace</vt:lpstr>
      <vt:lpstr>Verbální a neverbální složka prezentace</vt:lpstr>
      <vt:lpstr>Verbální a neverbální složka prezentace</vt:lpstr>
      <vt:lpstr>Verbální a neverbální složka prezentace</vt:lpstr>
      <vt:lpstr>Otázky posluchačů </vt:lpstr>
      <vt:lpstr>Otázky posluchačů</vt:lpstr>
      <vt:lpstr>Zadání</vt:lpstr>
      <vt:lpstr>Typologie podle preferenčních vzorců myšlení</vt:lpstr>
      <vt:lpstr>Rozpoznání vizuálního typu</vt:lpstr>
      <vt:lpstr>Rozpoznání sluchového typu</vt:lpstr>
      <vt:lpstr>Rozpoznání kinestetického typu</vt:lpstr>
      <vt:lpstr>Chyby v prezentaci</vt:lpstr>
      <vt:lpstr> AKTIVIZUJÍCÍ METODY    </vt:lpstr>
      <vt:lpstr>DISKUSNÍ METODY</vt:lpstr>
      <vt:lpstr> PROBLÉMOVÁ VÝUKA</vt:lpstr>
      <vt:lpstr>ZPŮSOBY VYTVÁŘENÍ PROBLÉMOVÝCH SITUACÍ VE VÝUCE</vt:lpstr>
      <vt:lpstr>POSTUP ŘEŠENÍ PROBLÉMU </vt:lpstr>
      <vt:lpstr>KOOPERATIVNÍ VÝUKA</vt:lpstr>
      <vt:lpstr>Prezentace aplikace PowerPoint</vt:lpstr>
      <vt:lpstr>METODY SKUPINOVÉ VÝUKY  ZALOŽENÉ NA KOOPERACI</vt:lpstr>
      <vt:lpstr>PŘEKŘÍŽENÉ SKUPINY</vt:lpstr>
      <vt:lpstr>BZUČÍCÍ SKUPINY</vt:lpstr>
      <vt:lpstr>Prezentace aplikace PowerPoint</vt:lpstr>
      <vt:lpstr>VÝVOJ „SNĚHOVÉ KOULE“  Seskupení účastníků  Učební úkoly</vt:lpstr>
      <vt:lpstr>DALŠÍ AKTIVIZUJÍCÍ METODY  </vt:lpstr>
      <vt:lpstr>Prezentace aplikace PowerPoint</vt:lpstr>
      <vt:lpstr>BRAINSTORMING/BRAINWRITING = burza nápadů</vt:lpstr>
      <vt:lpstr>Prezentace aplikace PowerPoint</vt:lpstr>
      <vt:lpstr>Prezentace aplikace PowerPoint</vt:lpstr>
      <vt:lpstr>Prezentace aplikace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Soňa Španielová</dc:creator>
  <cp:lastModifiedBy>Soňa Španielová</cp:lastModifiedBy>
  <cp:revision>9</cp:revision>
  <dcterms:created xsi:type="dcterms:W3CDTF">2022-10-20T18:18:42Z</dcterms:created>
  <dcterms:modified xsi:type="dcterms:W3CDTF">2025-02-18T20:54:27Z</dcterms:modified>
</cp:coreProperties>
</file>